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81" r:id="rId5"/>
    <p:sldId id="285" r:id="rId6"/>
    <p:sldId id="262" r:id="rId7"/>
    <p:sldId id="290" r:id="rId8"/>
    <p:sldId id="289" r:id="rId9"/>
    <p:sldId id="288" r:id="rId10"/>
    <p:sldId id="287" r:id="rId11"/>
    <p:sldId id="286" r:id="rId12"/>
    <p:sldId id="291" r:id="rId13"/>
    <p:sldId id="292" r:id="rId14"/>
    <p:sldId id="263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2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3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5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0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9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F0BA-0E62-41FF-972C-D88FAEC3DC7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00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Maiandra GD" panose="020E0502030308020204" pitchFamily="34" charset="0"/>
              </a:rPr>
              <a:t>Newburgh Primary School</a:t>
            </a:r>
            <a:endParaRPr lang="en-GB" dirty="0">
              <a:latin typeface="Maiandra GD" panose="020E0502030308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\\NPS2325-fs\STAFF\janice simpkins\Newburgh201617\Homelearning 201617\Schoo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74562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‘flower' or 'weed' </a:t>
            </a:r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6148" name="Picture 4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‘flower' or 'weed' </a:t>
            </a:r>
            <a:endParaRPr lang="en-GB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0637">
            <a:off x="2401308" y="1128210"/>
            <a:ext cx="4216580" cy="56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Thoughts- seeds or weeds?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 smtClean="0"/>
              <a:t>Martin’s </a:t>
            </a:r>
            <a:r>
              <a:rPr lang="en-GB" i="1" dirty="0"/>
              <a:t>story was brilliant</a:t>
            </a:r>
            <a:r>
              <a:rPr lang="en-GB" i="1" dirty="0" smtClean="0"/>
              <a:t>.</a:t>
            </a:r>
          </a:p>
          <a:p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She'll never know if I take that biscuit</a:t>
            </a:r>
            <a:r>
              <a:rPr lang="en-GB" i="1" dirty="0" smtClean="0"/>
              <a:t>.</a:t>
            </a:r>
          </a:p>
          <a:p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I don't like it when Karen wants to join in.</a:t>
            </a:r>
            <a:br>
              <a:rPr lang="en-GB" i="1" dirty="0"/>
            </a:b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You </a:t>
            </a:r>
            <a:r>
              <a:rPr lang="en-GB" i="1"/>
              <a:t>look </a:t>
            </a:r>
            <a:r>
              <a:rPr lang="en-GB" i="1" smtClean="0"/>
              <a:t>lonely. </a:t>
            </a:r>
            <a:r>
              <a:rPr lang="en-GB" i="1" dirty="0"/>
              <a:t>Can I help?</a:t>
            </a:r>
            <a:br>
              <a:rPr lang="en-GB" i="1" dirty="0"/>
            </a:b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/>
            </a:r>
            <a:br>
              <a:rPr lang="en-GB" i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16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Thoughts- seeds or weeds?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I'll give Mum a hand this morning</a:t>
            </a:r>
            <a:r>
              <a:rPr lang="en-GB" i="1" dirty="0" smtClean="0"/>
              <a:t>.</a:t>
            </a:r>
          </a:p>
          <a:p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I don't care if she's upset, it serves her right</a:t>
            </a:r>
            <a:r>
              <a:rPr lang="en-GB" i="1" dirty="0" smtClean="0"/>
              <a:t>.</a:t>
            </a:r>
          </a:p>
          <a:p>
            <a:endParaRPr lang="en-GB" i="1" dirty="0"/>
          </a:p>
          <a:p>
            <a:r>
              <a:rPr lang="en-GB" i="1" dirty="0" smtClean="0"/>
              <a:t>I </a:t>
            </a:r>
            <a:r>
              <a:rPr lang="en-GB" i="1" dirty="0"/>
              <a:t>am going to try to do good writing today.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3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‘Finally, (children), whatever is true, whatever is noble, whatever is right, whatever is pure, whatever is lovely, whatever is admirable – if anything is excellent or praiseworthy –</a:t>
            </a:r>
            <a:r>
              <a:rPr lang="en-GB" dirty="0">
                <a:solidFill>
                  <a:srgbClr val="FFFF00"/>
                </a:solidFill>
              </a:rPr>
              <a:t> think </a:t>
            </a:r>
            <a:r>
              <a:rPr lang="en-GB" dirty="0"/>
              <a:t>about such things.’ (Philippians 4.8)</a:t>
            </a:r>
            <a:endParaRPr lang="en-GB" dirty="0">
              <a:latin typeface="Maiandra GD" panose="020E0502030308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64622"/>
              </p:ext>
            </p:extLst>
          </p:nvPr>
        </p:nvGraphicFramePr>
        <p:xfrm>
          <a:off x="11844808" y="1543194"/>
          <a:ext cx="1197883" cy="404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Monday 14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Jan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Thursday 24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Jan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Monday 28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Jan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w/k 4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February-No Staff Meeting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Thursday 14</a:t>
                      </a:r>
                      <a:r>
                        <a:rPr lang="en-GB" sz="1100" baseline="30000" dirty="0">
                          <a:effectLst/>
                        </a:rPr>
                        <a:t>th</a:t>
                      </a:r>
                      <a:r>
                        <a:rPr lang="en-GB" sz="1100" dirty="0">
                          <a:effectLst/>
                        </a:rPr>
                        <a:t> February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Wednesday 27</a:t>
                      </a:r>
                      <a:r>
                        <a:rPr lang="en-GB" sz="1100" baseline="30000" dirty="0">
                          <a:effectLst/>
                        </a:rPr>
                        <a:t>th</a:t>
                      </a:r>
                      <a:r>
                        <a:rPr lang="en-GB" sz="1100" dirty="0">
                          <a:effectLst/>
                        </a:rPr>
                        <a:t> February 3:45 to 5:15pm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Monday 4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March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Thursday 14</a:t>
                      </a:r>
                      <a:r>
                        <a:rPr lang="en-GB" sz="1100" baseline="30000" dirty="0">
                          <a:effectLst/>
                        </a:rPr>
                        <a:t>th</a:t>
                      </a:r>
                      <a:r>
                        <a:rPr lang="en-GB" sz="1100" dirty="0">
                          <a:effectLst/>
                        </a:rPr>
                        <a:t> March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Monday 18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March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Thursday 28</a:t>
                      </a:r>
                      <a:r>
                        <a:rPr lang="en-GB" sz="1100" baseline="30000" dirty="0">
                          <a:effectLst/>
                        </a:rPr>
                        <a:t>th</a:t>
                      </a:r>
                      <a:r>
                        <a:rPr lang="en-GB" sz="1100" dirty="0">
                          <a:effectLst/>
                        </a:rPr>
                        <a:t> March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Monday 1</a:t>
                      </a:r>
                      <a:r>
                        <a:rPr lang="en-GB" sz="1100" baseline="30000">
                          <a:effectLst/>
                        </a:rPr>
                        <a:t>st</a:t>
                      </a:r>
                      <a:r>
                        <a:rPr lang="en-GB" sz="1100">
                          <a:effectLst/>
                        </a:rPr>
                        <a:t> April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w/k 8</a:t>
                      </a:r>
                      <a:r>
                        <a:rPr lang="en-GB" sz="1100" baseline="30000" dirty="0">
                          <a:effectLst/>
                        </a:rPr>
                        <a:t>th</a:t>
                      </a:r>
                      <a:r>
                        <a:rPr lang="en-GB" sz="1100" dirty="0">
                          <a:effectLst/>
                        </a:rPr>
                        <a:t> April No Staff Meeting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careful what we think</a:t>
            </a:r>
          </a:p>
          <a:p>
            <a:r>
              <a:rPr lang="en-GB"/>
              <a:t>because what we think often leads to what we become.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831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Newburgh Primary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Nurturing</a:t>
            </a:r>
          </a:p>
          <a:p>
            <a:r>
              <a:rPr lang="en-GB" dirty="0">
                <a:latin typeface="Maiandra GD" panose="020E0502030308020204" pitchFamily="34" charset="0"/>
              </a:rPr>
              <a:t>Engaged</a:t>
            </a:r>
          </a:p>
          <a:p>
            <a:r>
              <a:rPr lang="en-GB" dirty="0">
                <a:latin typeface="Maiandra GD" panose="020E0502030308020204" pitchFamily="34" charset="0"/>
              </a:rPr>
              <a:t>Welcoming to everyone</a:t>
            </a:r>
          </a:p>
          <a:p>
            <a:r>
              <a:rPr lang="en-GB" dirty="0">
                <a:latin typeface="Maiandra GD" panose="020E0502030308020204" pitchFamily="34" charset="0"/>
              </a:rPr>
              <a:t>Be considerate</a:t>
            </a:r>
          </a:p>
          <a:p>
            <a:r>
              <a:rPr lang="en-GB" dirty="0">
                <a:latin typeface="Maiandra GD" panose="020E0502030308020204" pitchFamily="34" charset="0"/>
              </a:rPr>
              <a:t>Unique</a:t>
            </a:r>
          </a:p>
          <a:p>
            <a:r>
              <a:rPr lang="en-GB" dirty="0">
                <a:latin typeface="Maiandra GD" panose="020E0502030308020204" pitchFamily="34" charset="0"/>
              </a:rPr>
              <a:t>Resilient</a:t>
            </a:r>
          </a:p>
          <a:p>
            <a:r>
              <a:rPr lang="en-GB" dirty="0">
                <a:latin typeface="Maiandra GD" panose="020E0502030308020204" pitchFamily="34" charset="0"/>
              </a:rPr>
              <a:t>Great achievers</a:t>
            </a:r>
          </a:p>
          <a:p>
            <a:r>
              <a:rPr lang="en-GB" dirty="0">
                <a:latin typeface="Maiandra GD" panose="020E0502030308020204" pitchFamily="34" charset="0"/>
              </a:rPr>
              <a:t>Happy and Healthy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3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Nurturing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verb</a:t>
            </a:r>
          </a:p>
          <a:p>
            <a:r>
              <a:rPr lang="en-GB" dirty="0"/>
              <a:t>If you nurture something such as a young child or a young plant, you care for it while it is growing and developing.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 descr="C:\Users\simpkins.j1\AppData\Local\Microsoft\Windows\Temporary Internet Files\Content.IE5\GAP5XAK8\seed-growth-stag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11868"/>
            <a:ext cx="3479200" cy="21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mpkins.j1\AppData\Local\Microsoft\Windows\Temporary Internet Files\Content.IE5\J483CK2C\growth_thru_the_yea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59" y="4039152"/>
            <a:ext cx="3666009" cy="22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February </a:t>
            </a:r>
            <a:r>
              <a:rPr lang="en-GB" b="1" dirty="0"/>
              <a:t>thoughts in the garden</a:t>
            </a:r>
            <a:br>
              <a:rPr lang="en-GB" b="1" dirty="0"/>
            </a:b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To compare gardening with thinking –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both </a:t>
            </a:r>
            <a:r>
              <a:rPr lang="en-GB" dirty="0"/>
              <a:t>need care and nurture!</a:t>
            </a:r>
            <a:r>
              <a:rPr lang="en-GB" sz="6600" dirty="0" smtClean="0"/>
              <a:t>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642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mind is a garden</a:t>
            </a:r>
          </a:p>
          <a:p>
            <a:r>
              <a:rPr lang="en-GB" dirty="0"/>
              <a:t>Your thoughts are the seeds</a:t>
            </a:r>
          </a:p>
          <a:p>
            <a:r>
              <a:rPr lang="en-GB" dirty="0"/>
              <a:t>The harvest can be either flowers or weeds.</a:t>
            </a:r>
          </a:p>
        </p:txBody>
      </p:sp>
    </p:spTree>
    <p:extLst>
      <p:ext uri="{BB962C8B-B14F-4D97-AF65-F5344CB8AC3E}">
        <p14:creationId xmlns:p14="http://schemas.microsoft.com/office/powerpoint/2010/main" val="31400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‘flower' or 'weed' </a:t>
            </a:r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8936"/>
            <a:ext cx="5969636" cy="44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‘flower' or 'weed' </a:t>
            </a:r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3074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‘flower' or 'weed' </a:t>
            </a:r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4098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7536"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‘flower' or 'weed' </a:t>
            </a:r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5122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62916"/>
            <a:ext cx="4896544" cy="466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319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Maiandra GD</vt:lpstr>
      <vt:lpstr>Times New Roman</vt:lpstr>
      <vt:lpstr>Office Theme</vt:lpstr>
      <vt:lpstr>Newburgh Primary School</vt:lpstr>
      <vt:lpstr>Newburgh Primary School Values</vt:lpstr>
      <vt:lpstr>Nurturing</vt:lpstr>
      <vt:lpstr>  February thoughts in the garden </vt:lpstr>
      <vt:lpstr>PowerPoint Presentation</vt:lpstr>
      <vt:lpstr>‘flower' or 'weed' </vt:lpstr>
      <vt:lpstr>‘flower' or 'weed' </vt:lpstr>
      <vt:lpstr>‘flower' or 'weed' </vt:lpstr>
      <vt:lpstr>‘flower' or 'weed' </vt:lpstr>
      <vt:lpstr>‘flower' or 'weed' </vt:lpstr>
      <vt:lpstr>‘flower' or 'weed' </vt:lpstr>
      <vt:lpstr>Thoughts- seeds or weeds?</vt:lpstr>
      <vt:lpstr>Thoughts- seeds or weeds?</vt:lpstr>
      <vt:lpstr>PowerPoint Presentation</vt:lpstr>
      <vt:lpstr>Reflection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Year!</dc:title>
  <dc:creator>AuthorisedUser</dc:creator>
  <cp:lastModifiedBy>J Simpkins NPS</cp:lastModifiedBy>
  <cp:revision>109</cp:revision>
  <dcterms:created xsi:type="dcterms:W3CDTF">2019-01-02T10:08:22Z</dcterms:created>
  <dcterms:modified xsi:type="dcterms:W3CDTF">2021-02-21T14:57:31Z</dcterms:modified>
</cp:coreProperties>
</file>