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62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34:06.347"/>
    </inkml:context>
    <inkml:brush xml:id="br0">
      <inkml:brushProperty name="width" value="0.35" units="cm"/>
      <inkml:brushProperty name="height" value="0.35" units="cm"/>
      <inkml:brushProperty name="color" value="#FF0000"/>
      <inkml:brushProperty name="ignorePressure" value="1"/>
    </inkml:brush>
  </inkml:definitions>
  <inkml:trace contextRef="#ctx0" brushRef="#br0">23 3883,'0'0,"0"0,0 0,0 0,0 0,0 0,-23-51,23 25,1-1,2 1,0-1,2 1,1 0,1 1,1-1,1 1,12-21,0-10,434-1362,-51 324,-198 490,-96 288,-85 252,259 1012,15 21,-4-116,-122-342,-63-201,-64-167,-45-141</inkml:trace>
  <inkml:trace contextRef="#ctx0" brushRef="#br0" timeOffset="805.843">712 1810,'0'0,"0"0,0 0,0 0,0 0,0 0,3 0,272-5,226-34,-171-33,-308 67</inkml:trace>
  <inkml:trace contextRef="#ctx0" brushRef="#br0" timeOffset="4011.316">4842 1749,'0'0,"0"0,0 0,0 0,0 0,0 0,-8-13,-8-9,-1 0,0 1,-2 1,-1 1,0 1,-1 0,-1 2,-7-4,-33-27,30 26,-2 2,0 1,-1 1,0 2,-1 1,-1 2,0 2,-1 1,-9 1,-1 3,-1 2,0 2,0 2,0 2,0 3,0 1,1 3,1 2,-17 7,22-6,-1 3,2 1,0 2,1 1,1 3,2 1,0 1,1 3,2 0,0 3,3 0,0 2,2 2,-11 19,-13 23,4 2,4 3,-20 50,48-79,3 0,2 1,3 0,2 1,2 0,3 0,2 0,2 0,3 0,2 0,7 19,-7-24,3 1,2-2,1 1,4-2,1 0,2-1,2-1,2-1,3-1,11 14,1-5,1-1,3-2,3-2,1-2,2-2,2-2,2-3,6 1,-33-22,2-2,0-1,0-2,1 0,1-2,0-1,0-2,1-1,0-1,1-1,-1-2,1-2,0 0,13-3,-18-3,-1-1,0-1,0-1,-1-2,0 0,0-1,-1-2,-1-1,0 0,-1-2,0 0,-2-2,0 0,-1-1,0-1,-2-1,-1-1,0 0,-2-1,7-14,14-16,19-28,-4-1,-3-3,27-71,73-240,-115 226,-8-1,-6 0,-9-2,-11-151,-9 184,-9 16,33 264,-6 0,-6 1,-18 137,9-141,0 513,38-200,-25-422,2-1,1 0,1-1,1 1,1-2,1 0,8 12,29 62,-45-92,1 1,0-1,0-1,0 1,1-1,0 0,0 0,0-1,1 1,0-1,0-1,0 0,1 0,-1 0,1-1,0 0,0 0,0-1,0 0,1 0,-1-1,0 0,1-1,-1 0,1 0,-1-1,1 0,-1 0,0-1,0 0,0-1,0 1,4-4,45-33,-25 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1:57:54.024"/>
    </inkml:context>
    <inkml:brush xml:id="br0">
      <inkml:brushProperty name="width" value="0.1" units="cm"/>
      <inkml:brushProperty name="height" value="0.1" units="cm"/>
      <inkml:brushProperty name="color" value="#008C3A"/>
      <inkml:brushProperty name="ignorePressure" value="1"/>
    </inkml:brush>
  </inkml:definitions>
  <inkml:trace contextRef="#ctx0" brushRef="#br0">727 727,'-34'-11,"-129"-70,142 75,0 1,-1 1,1 0,-1 2,0 1,0 1,0 0,1 2,-1 0,0 2,1 0,0 1,0 2,0 0,1 1,-14 8,19-2,2 1,0 1,0 0,2 0,0 1,1 1,0 0,2 0,0 1,1 0,1 0,1 1,0 0,2 0,0 0,1 0,1 0,2 17,-5-1,3-16,1 0,1 0,1 1,1-1,0 0,1 0,2-1,0 1,1-1,0-1,2 1,0-1,1-1,1 0,1 0,0-1,1 0,1-1,0-1,1 0,0-1,1-1,1 0,0-1,1-1,0 0,0-2,1 0,0-1,0-1,18 3,-22-4,1-2,0 0,0 0,0-1,0-2,0 1,0-2,1 0,-1-1,0 0,-1-1,1-1,0-1,-1 0,0-1,0-1,-1 0,0-1,0 0,12-10,8-11,-2-2,-1 0,-1-2,-2-2,-1 0,-2-2,-1-1,-2 0,-2-2,0-5,130-207,-80 147,-61 95,-1 1,1 1,1 0,0 0,0 0,1 1,-1 1,1 0,1 0,-1 1,1 1,0 0,0 1,0 0,7-1,3-1,-1 0,1 2,0 0,0 2,0 0,0 1,1 2,-1 0,-1 1,1 1,0 1,-1 1,0 1,0 1,-1 1,15 9,9 13,-301-93,241 58,1 1,-1 1,1 0,-1 1,0 1,0 0,1 1,-1 0,1 2,-1 0,1 1,0 0,0 1,0 1,1 0,0 1,0 0,0 1,1 1,0 0,1 1,0 1,-6 7,4 2,1 2,1 0,1 0,1 1,1 0,1 1,1 0,1 0,1 1,2 0,0-1,1 1,2 0,0 0,2 0,1 0,1 0,1-1,1 1,1-1,1-1,1 1,1-1,1-1,1 0,1-1,1 0,6 5,-9-14,0 0,1-1,0-1,1 0,0-1,1 0,0-1,0 0,1-1,0-1,0-1,1 0,-1 0,1-2,0 0,0-1,0 0,0-2,1 0,-1 0,0-2,0 0,0-1,0 0,-1-1,1-1,-1 0,0-2,0 1,-1-2,0 0,0-1,-1 0,0-1,0 0,-2-1,1 0,7-11,1-7,-1-2,-1 0,-1-1,-3-1,0 0,-2-1,-1 0,-2-1,-2 0,-1-1,-1 1,-2-1,-2 0,-1 0,-2 0,-2-2,-31-117,26 220,43 320,20-89,-51-288,0 1,0-1,1 1,0-1,0 0,1-1,0 1,0-1,1 0,-1 0,2 0,-1-1,1 0,0 0,0-1,1 0,0 0,0-1,0 0,0 0,0-1,1 0,0 0,-1-1,1 0,0-1,0 0,0 0,0-1,0 0,0-1,0 0,0 0,0-1,0 0,0-1,3-1,10-9,-1-1,-1 0,0-2,-1-1,0 0,-2-1,0-1,-1 0,-1-1,0-1,-2-1,-1 0,0 0,-2-1,-1-1,0 0,15-49,-3-1,-4-1,-3 0,3-53,31-584,-48 589,-12 449,1 53,6 52,4-413,1 0,0 0,2 0,0-1,1 1,1-1,0 1,1-1,1 0,1-1,0 0,1 0,1 0,0-1,1 0,1-1,1 0,-1-1,2 0,0-1,3 1,1-2,0-2,1 0,0-1,1 0,0-2,0 0,1-1,-1-1,1-1,0-1,0-1,0 0,0-2,0 0,0-1,-1-1,1-1,1-1,52-15,-1-3,-1-3,-1-4,7-6,-58 27,47-25,-2-3,-2-3,-1-2,-2-3,-2-2,6-12,-49 45,-1-2,-1 0,0-1,-1 0,-1-1,0 0,-1 0,-1-1,-1 0,-1 0,-1-1,0 0,-4 9,-1-1,0 1,-1 0,0-1,0 1,-1 0,-1 0,0 0,-1 0,0 1,0-1,-1 1,0 0,-1 0,0 1,-1-1,0 1,0 1,-1 0,-3-3,2 3,-1 0,1 1,-1 0,-1 1,1 0,-1 1,0 0,0 0,0 1,-1 1,1 0,-1 1,0 0,0 0,0 2,0-1,0 1,0 1,0 0,0 1,0 0,1 1,-1 0,1 1,-1 1,1-1,1 2,-1-1,1 1,0 1,0 0,-4 4,-2 4,0 0,0 1,2 1,0 0,1 1,1 1,0 0,2 0,0 1,1 0,1 1,1 0,1 0,0 1,2-1,1 1,0 0,2 21,0-13,2-1,2 0,0 0,2 0,1-1,1 1,2-1,1-1,0 0,3 0,0-1,3 2,-9-15,1-1,0 0,1 0,0 0,1-1,0-1,1 0,0 0,1-1,0 0,0-1,1-1,0 0,1 0,-1-1,12 2,-11-4,0 0,1-1,0-1,-1-1,1 0,0 0,0-2,-1 0,1 0,0-2,-1 0,0 0,1-1,-2-1,1-1,0 0,-1 0,0-1,3-3,9-6,-1-1,-1 0,0-2,-2-1,0 0,-1-2,-1 0,-1-1,5-9,198-341,-204 341,1 1,1 1,2 1,1 0,2 2,0 0,2 2,14-11,-16 23,0 0,0 2,1 1,0 0,1 2,0 1,0 2,1 0,-1 1,1 2,0 1,0 1,0 1,-1 1,1 2,0 1,-1 0,0 2,3 3,4 2,-56-1,-271-14,275 3,1 0,-1 1,0 1,1 0,0 2,-1 0,1 1,1 1,-1 1,1 0,0 1,1 1,0 1,0 0,-1 2,2 3,0 1,2 0,0 1,0 1,2 0,0 0,1 1,1 1,0-1,2 1,0 1,2-1,0 1,1 0,1 1,1-1,1 0,1 1,1-1,1 1,0-1,2 0,1 0,0 0,1-1,2 0,0 0,1 0,4 5,0-8,1-2,1 0,0-1,0 0,1-2,1 1,1-2,-1-1,2 0,-1-1,1 0,0-2,1-1,0 0,0-1,1-1,-1-1,1-1,-1-1,1-1,0 0,-1-2,1 0,-1-1,7-3,-11 3,-1 0,0-1,-1-1,1 0,-1-1,0-1,0 0,-1-1,0 0,-1-1,1 0,-2-1,1 0,-1-1,-1-1,0 1,-1-2,0 1,-1-1,3-6,2-4,-2-1,-1 0,0 0,-2-1,-1 0,-1-1,-1 1,-1-1,-1 0,-2 0,0-1,-2 1,-1 0,-1 0,-1 0,-1 1,-1-1,-2 1,0 0,-4-4,-42-87,52 174,76 658,-22-208,-50-465,-1 0,-3-1,-1 1,-3 0,-1-1,-2 0,-2-1,-1 0,-3 0,-14 28,22-56,-1 0,0-1,-1 0,0 0,-1-1,0-1,0 1,-1-2,-1 1,0-2,0 1,0-2,-1 0,-1 0,1-1,-1-1,0 0,0-1,0 0,0-1,-1-1,0 0,1-1,-1-1,0 0,0-1,1-1,-1 0,1-1,0 0,-8-4,10 2,0-1,0-1,0 1,1-2,0 0,1 0,0-1,0 0,1-1,0 0,0-1,1 1,1-2,0 1,1-1,0 0,0 0,1-1,1 1,0-1,1 0,0 0,1-1,1 1,0-3,0-9,2 0,0 0,2 0,1 0,1 0,1 1,1-1,1 2,1-1,1 1,1 0,1 1,1 1,1 0,1 1,1 0,0 1,12-9,211-218,1-50,-236 291,140-163,7 6,67-49,1 70,-183 133,-22 5,-36-6,8 8,1 1,-1 1,0-1,1 2,-1 0,1 1,0 0,0 1,0 0,-6 4,6-4,-3 0,1 1,0 0,-1 1,2 1,-1 0,1 1,0 1,1 0,0 1,0 0,1 1,1 0,-1 1,2 0,0 1,0 0,1 1,1 0,1 0,-1 1,1 2,-3 11,2 1,0 0,2 0,1 0,1 1,2 0,1 0,1 0,2 0,1-1,1 1,7 25,-1-37,1-1,1-1,1 1,0-2,1 0,0-1,1 0,1-1,0-1,1 0,0-1,1-1,0-1,1 0,0-1,0-2,0 0,1 0,0-2,0-1,0 0,20-1,-22 1,1-1,-1-1,1-1,0-1,-1 0,1-2,-1 0,1-1,-1 0,0-2,-1 0,1-1,-1-1,-1 0,1-2,-2 0,1 0,-1-1,-1-1,0-1,-1 0,0-1,-1 0,0-1,3-7,-5 0,-1 0,-1-1,-1 0,-1 0,-1-1,-1 1,-1-1,-2 0,0 0,-1 0,-1 0,-2 0,0 0,-2 1,0-1,-2 1,0 0,-2 1,0 0,-2 0,0 1,-1 0,-1 1,-1 0,-1 2,-12-12,14 15,-1 0,-1 1,-1 1,0 1,0 0,-1 1,-1 1,1 1,-2 0,1 1,-1 1,-1 1,1 0,-20-2,-25 11,74 5,0 0,1-1,-1 0,1-1,0 0,1-1,0 0,-1-1,1 0,1-1,-1 0,0-1,12 1,376 1,-289-4,-107 35,39 458,-35-217,-31-358,11-334,15 397,0 1,1-1,1 1,1 0,0 0,2 1,0 0,0 0,2 0,0 1,1 1,1-1,4 0,0 1,1 0,1 1,0 1,1 1,0 0,1 2,0 0,1 1,0 1,0 1,1 1,0 1,15-1,-10 5,0 1,0 1,0 2,0 0,0 2,0 1,-1 2,0 0,-1 2,0 0,0 2,-1 1,0 0,-2 2,5 4,33 16,79-16,-38-74,-82 16,-16 59,18 298,24-84,23-71,-61-154,1 0,0-1,1 0,0-1,0 0,1 0,0-1,0 0,0-1,1 0,0-1,0 0,0-1,0 0,0 0,12 0,-4-1,1-1,0-1,0 0,0-2,-1 0,1-2,-1 0,0-1,0-1,0 0,-1-2,0 0,0-1,-1 0,0-2,-1 0,0-1,-1-1,0 0,-1-1,0 0,-1-1,-1-1,-1 0,6-11,-7 5,-1 0,-1 0,-1-1,-1 0,-1 0,-1-1,0-21,2 5,-30-215,13 220,10 35,1 1,0-1,0 0,0 0,-1 0,1 1,0-1,0 0,-1 0,1 0,0 0,-1 1,1-1,0 0,-1 0,1 0,0 0,0 0,-1 0,1 0,0 0,-1 0,1 0,0 0,-1 0,1 0,0 0,-1 0,1 0,0-1,-1 1,1 0,0 0,0 0,-1 0,1-1,0 1,52 520,-32-365,12 89,-11 1,-10 22,-11-240,3-11,-2 0,0 0,0 1,-2-1,0 0,-1 0,0 0,-2 0,0 0,0 0,-2-1,1 0,-2 0,0 0,-1-1,-1 0,0-1,-1 0,0 0,-1-1,0 0,-4-2,0-1,-1-1,0 0,0-1,0-1,-1-1,0 0,0-1,0-1,0-1,-1 0,1-1,-1-1,1-1,-1 0,1-1,-1-1,1-1,0 0,0-1,1-1,0-1,0 0,0-1,1-1,0 0,1-1,0 0,0-2,1 1,0-2,2 1,-1-2,1 0,1 0,1-1,0 0,0 0,2-1,0 0,1-1,1 1,0-1,1 0,1 0,0-1,2 1,0-18,6 4,2 0,2 1,0 0,2 0,1 1,2 1,1 0,0 1,2 0,2 2,0 0,1 1,2 1,0 1,22-17,-4 12,0 1,2 3,1 1,1 2,1 2,0 2,1 1,16 0,-32 6,41-13,-2-2,0-4,-2-2,3-6,49-31,-92 51</inkml:trace>
  <inkml:trace contextRef="#ctx0" brushRef="#br0" timeOffset="1222.22">2395 618,'36'5,"13"-2,1-2,-1-2,0-3,0-2,0-2,30-9,153-18,-221 34</inkml:trace>
  <inkml:trace contextRef="#ctx0" brushRef="#br0" timeOffset="25321.911">591 2780,'0'0,"0"0,0 0,0 0,0 0,0 0,0 0,0 0,0 0,0 0,-8 31,5-29,-1 0,1 0,-1-1,0 0,0 1,1-1,-1 0,0-1,0 1,0-1,0 0,0 0,0 0,0 0,1-1,-1 1,0-1,0 0,0-1,1 1,-1 0,0-1,1 0,-19-3,-2 3,0 1,1 1,-1 1,0 2,1 0,0 2,0 0,0 1,0 2,1 0,-17 9,27-10,1-1,-1 2,1-1,0 1,1 1,0 0,0 1,1 0,1 0,-1 1,2 0,-1 0,1 1,1 0,0 0,1 1,1-1,-1 1,2 0,0 1,1-1,0 0,0 5,0 18,2 1,1 0,1 0,3-1,1 0,1 0,2 0,3 3,-5-24,2 0,0-1,0 0,1 0,1-1,1-1,-1 1,2-2,0 0,0 0,1-1,0-1,1 0,0-1,0-1,8 2,-1 0,0-2,1-1,0 0,0-2,0-1,0 0,23-2,145-49,-172 40,-2 0,1-1,-1-1,0-1,-1 0,-1-1,0 0,0-2,-1 1,-1-2,0 0,-1 0,-1-2,10-16,-3 7,174-373,-185 386,2 0,0 1,0 0,1 0,1 1,0 1,0 0,1 0,0 1,1 1,0 0,0 0,1 2,0 0,0 0,0 1,1 1,0 0,5 0,20-1,0 2,1 1,-1 2,1 2,-1 1,27 7,-16 2,-62-17,-7-1,-2-2,1 0,-1 2,0 0,-1 2,0 0,1 1,-1 1,0 1,0 1,0 1,0 0,0 2,1 0,-1 2,1 0,0 1,0 1,1 1,0 1,0 0,1 2,0 0,1 1,0 0,1 2,0 0,1 0,-9 14,16-9,1 1,1 0,0 0,2 0,0 1,1 0,1-1,2 1,0 0,0 0,3 3,-4-7,1-1,1 1,0-1,1 1,1-1,1 1,0-1,1 0,1-1,0 1,1-1,1-1,0 1,1-1,1 0,0-1,1-1,0 1,1-1,0-1,1-1,4 3,7-1,0-2,1-1,-1-1,2-1,-1-2,1 0,0-1,0-2,0-1,0-1,1-1,-1-1,0-1,0-2,-1 0,0-2,5-2,89-85,-102 75,-8 6,-1 0,0-1,-1 0,-1 0,0-1,-1 0,-1 0,0 0,-1-1,0 1,-2-1,0 1,0-1,-1 0,-3-13,-1 7,-1 1,-1 0,-1 1,-1-1,0 2,-2-1,0 1,-1 0,-1 1,-13-14,9 7,-109-78,41 77,166 37,0-3,1-4,-1-3,1-4,-1-4,4-4,80-33,-135 80,-27-21,0 0,0 0,-1 0,-1 0,0 0,-2 1,1-1,-2 1,0-1,-1 2,0 42,2 409,11-341,-33-632,26 482,0 0,2 1,1 0,0 0,2 0,0 1,2 0,0 1,1 0,1 1,1 0,1 1,0 0,2 2,-1 0,2 0,0 2,1 0,0 2,1 0,1 1,0 0,0 2,1 1,0 0,15-2,-15 6,0 1,0 1,0 1,0 0,0 2,0 1,-1 0,1 2,0 0,-1 2,0 0,0 1,-1 1,0 1,0 1,-1 1,0 1,4 3,-15-3,0 0,0 1,-1 0,-1 0,0 0,-1 1,0-1,-1 1,-1 1,0-1,-1 0,0 3,0-7,47 283,-15-36,-40-188,-1-80,1 0,1 0,0-1,0 1,1-1,1 0,0-1,0 1,1 0,1-1,0 0,1 1,0-1,1 1,0-1,1-2,-1-22,-1-12,2-1,2 1,2 0,2 1,2 0,15-41,-16 71,2 0,0 1,0 0,2 1,0 1,0 0,2 0,0 1,0 1,1 1,1 0,0 1,1 1,0 1,0 0,1 1,0 1,1 1,-1 1,1 0,0 2,0 0,1 1,19 1,-12 2,1 1,0 1,-1 2,0 1,0 1,-1 1,27 11,-43-15,1 3,-1 0,-1 1,0 0,0 1,0 0,-1 0,-1 1,1 1,-2-1,1 1,-1 0,-1 1,0-1,-1 1,0 1,-1-1,1 7,9 15,-1 2,-2 1,-2 1,-1 0,-3 0,0 0,-3 1,-1-1,-2 4,54 110,-36-120,-14-25,0 0,1 0,0 0,0 0,0-1,1 0,0 0,1 0,-1 0,1-1,0 0,0 0,1-1,0 0,-1 0,1 0,1-1,-1 0,0 0,1-1,-1 0,1 0,0-1,0 0,0 0,-1-1,1 0,0-1,0 1,0-1,0-1,-1 0,1 0,-1 0,1-1,-1 0,0 0,0-1,6-4,-3 3,-1-1,0 0,-1-1,1 0,-1 0,-1 0,1-1,-1 0,-1-1,1 0,-1 0,-1 0,0 0,0-1,-1 0,0 0,-1 0,0-1,-1 1,1-4,1-46,-2 1,-3 0,-2-1,-3 1,-11-47,2 1,-1 59,11 35,13 33,43 272,14 210,-99-553,-1-206,34 223,1 0,1-1,2 1,1 0,2 1,1-1,1 1,2 0,1 1,2 0,0 1,3-1,-2 10,1 0,1 1,1 1,0 1,1 0,1 1,1 1,0 1,1 0,4 0,-10 9,-1 0,2 0,-1 2,0 0,1 1,-1 0,1 1,0 1,-1 1,1 0,0 1,-1 0,0 1,1 1,-1 1,-1 0,1 1,-1 0,12 8,-15-9,0 1,0 0,-1 0,0 1,0 0,0 1,-1 0,0 1,-1 0,0 0,0 1,-1 0,0 0,1 4,66 146,26 286,-89-331,-24-164,-31-219,43 214,-1 34,1-1,0 0,2 0,0 1,2-1,0 1,1-1,1 1,1 0,1 1,1-1,0 1,9-12,-4 14,0 1,2 1,0 0,1 1,0 1,1 1,0 0,1 1,2 0,32-22,-31 23,-1 2,1 0,1 1,-1 2,1 0,0 1,0 1,0 1,1 1,-1 1,0 1,1 1,-1 1,0 1,0 1,6 3,-18-3,1 1,-2 0,1 0,-1 1,0 0,0 1,-1 0,0 0,0 1,-1 0,0 0,-1 1,0-1,0 2,-1-1,2 6,-1-5,6 14,-2 1,-1 0,-1 0,-1 1,-1 0,-2 0,0 1,-2-1,-1 1,-1-1,-2 6,9 125,41 11,56-95,-94-71,1 1,0-1,0-1,0 0,0 0,0-1,0-1,0 0,0 0,0-1,0-1,0 1,0-2,0 0,-1 0,1-1,-1 0,0-1,0 0,0 0,-1-1,0 0,0-1,0 0,-1-1,0 0,0 0,-1 0,0-1,-1 0,4-8,-4 9,-2 1,1-1,-1-1,0 1,0-1,-1 1,-1-1,1 0,-1 0,-1 0,1 0,-2 0,1-1,-1-1,-55-438,51 350,14 168,-9 236,-2-282,2-1,1 0,1 0,0 0,2 0,1-1,0 0,2 0,0 0,2 0,-5-6,1-1,1 0,0 0,0-1,2 0,-1 0,2-1,0 0,0-1,1 0,0-1,1 0,0-1,1 0,0-1,0 0,1-1,1 0,7 0,1-2,0 0,0-1,0-2,1 0,-1-1,1-2,-1 0,0-2,1 0,-1-2,-1 0,1-2,-1 0,4-3,-15 3,0-1,-1 0,0-1,0 0,-1 0,0-1,0 0,-1-1,-1 0,0 0,0-1,-1 1,0-2,-1 1,-1 0,2-7,6-20,-2 0,-2-1,-1 0,-2-1,-2 1,-1-1,-4-34,2 33,-35-135,23 236,4 19,5 1,2 0,5 0,2-1,8 23,-13-89,53 148,-49-154,-1 0,1-1,0 1,1-1,-1 0,1-1,0 0,0 0,1 0,-1 0,1-1,-1 0,1-1,0 1,0-1,1-1,-1 1,0-1,0 0,1-1,-1 0,1 0,-1-1,0 0,0 0,1 0,-1-1,0 0,0-1,0 1,-1-1,1-1,5-3,2 1,0-1,-1-1,0 0,0-1,-1-1,0 0,0 0,-1-1,-1 0,0-1,0-1,-1 1,-1-1,0-1,-1 0,0 0,-1 0,-1-1,6-17,-2-2,-1 1,-1-1,-2 0,-2 0,-1-11,5-32,-26-127,-26 116,38 143,2 402,17-211,-7-201,-1-31,0-34,69-570,-68 568,2 1,-1 0,2 0,1 1,1 0,0 0,1 1,2 1,0 0,0 0,2 2,0 0,1 0,15-10,115-33,-135 58,1 0,-1 1,1 0,-1 1,1 0,-1 1,0 0,0 1,1 0,-2 1,1 0,0 1,-1 0,0 1,0 0,-1 0,1 1,-1 1,-1-1,1 1,-1 1,-1-1,0 1,0 1,-1-1,0 1,0 0,-1 1,-1-1,1 2,11 25,-1 1,-2 0,-2 1,-1 0,-2 1,-2 0,-2 0,0 32,-4-45,1 1,1-1,1 0,1 0,2 0,1-1,1 1,1-2,1 1,5 6,-10-24,1-1,1 0,-1 0,1 0,0-1,0 0,1 0,0-1,0 0,0-1,1 0,-1 0,1 0,0-1,8 1,-5-3,0-1,-1 0,1-1,0 0,0-1,-1 0,1-1,-1 0,0-1,0 0,0-1,0 0,-1-1,0 0,0 0,0-1,-1-1,0 1,4-6,143-179,-137 156,-2 0,-1-1,-2 0,-1-2,-2 1,-2-1,0-15,16-53,-25-42,1 135,0-9,-9 33,-8 43,3 1,2 0,2 1,3 0,2 0,3 0,2 1,4 17,-2 62,8-10,-10-120,0 0,0 0,1-1,0 1,-1 0,2-1,-1 1,0-1,1 0,0 1,0-1,0-1,1 1,-1 0,1-1,0 0,0 1,0-1,0-1,0 1,1-1,-1 0,1 0,0 0,-1 0,1-1,0 0,0 0,0 0,0-1,0 0,0 0,0 0,0 0,0-1,0 0,0 0,0 0,0-1,0 1,0-1,22-20,-1-1,-1-2,-1 0,-1-1,-1-2,-2 0,0-1,5-14,18-22,325-388,-351 438,2 0,0 1,0 1,1 1,1 1,0 0,0 2,1 0,1 2,-1 0,1 2,0 0,0 1,1 2,-1 0,1 2,-1 0,1 2,-1 0,0 2,0 0,0 2,0 1,-1 0,0 2,11 5,37 41,-81-59,-12-8,-2 1,1 2,-1 0,-1 2,1 0,-1 2,-1 1,1 1,0 1,-8 2,14 3,-1 1,1 0,0 2,0 0,1 2,0 0,0 1,0 1,2 1,-1 0,1 1,1 1,0 1,1 0,0 1,1 0,1 2,1-1,0 1,1 1,1 0,0 1,2 0,-5 15,-4 166,20-183,1 1,1-1,0 0,1-1,1 1,0-1,1 0,1-1,1 0,0 0,1-1,0-1,1 0,1 0,0-1,0-1,2 0,-1-1,1 0,0-1,1-1,0 0,1-2,-1 0,1 0,12 1,-5-2,0-1,1-2,-1 0,1-2,-1 0,1-2,-1 0,0-2,0-1,0-1,0-1,-1 0,0-2,-1-1,0-1,0-1,-1-1,-1 0,0-2,-1 0,0-1,-2-1,14-16,137-207,-90 117,-61 95,2 2,1 1,0 0,2 1,1 2,13-11,-3 14,0 0,2 2,0 2,0 1,1 2,1 1,0 2,1 2,-1 1,1 2,0 2,1 1,-1 2,0 1,0 2,2 3,-13 4,-38-6,-62-16,47 3,0 1,0 2,0 1,-1 1,0 1,0 1,1 1,-1 2,0 1,1 1,-1 1,1 1,1 1,-1 2,1 0,0 2,-20 12,33-12,0 1,1 0,0 0,1 2,0-1,1 1,1 0,0 1,1 0,0 0,1 1,1-1,1 1,-1 7,1 6,1 0,1 0,2 0,1 0,1 0,2-1,0 1,2-1,2 1,0-2,2 1,0-1,2-1,2 0,0-1,8 9,-14-24,1-1,1 0,0-1,0 0,1 0,0-1,0-1,1 0,-1 0,1-1,1-1,-1 0,1-1,-1 0,1-1,0 0,0-1,0 0,0-1,0-1,0 0,0 0,-1-2,1 0,0 0,-1-1,0 0,0-1,0-1,4-2,2-6,0 0,0-2,-1 0,-1 0,-1-2,-1 0,0-1,-1 0,1-4,1-5,-1 0,-2-1,0 0,-2-1,-2 0,0 0,-2-1,-2 0,0-1,-2 1,-2 0,-1-1,-1 1,-1 0,-4-8,7-14,0 34,1 40,19 383,-14-324,-6-59,1 0,0-1,2 1,0 0,1-1,1 0,1 0,1 0,1-1,0 0,2 0,3 5,-9-21,0-1,1 1,-1-1,0 1,1-1,0-1,-1 1,1-1,0 0,0 0,0 0,0 0,0-1,0 0,0 0,0 0,0-1,0 0,-1 0,1 0,0 0,0-1,-1 0,1 0,-1 0,1 0,-1-1,0 0,4-2,9-11,0-1,-1-1,0 0,-2-1,0 0,-1-1,-1 0,-1-1,-1-1,-1 0,-1 0,5-21,4-2,45-252,-50 202,15-99,-9-2,-7-96,-16 239,-6 70,16 300,4 216,57-235,-59-278,1 0,1 0,0-1,2 0,0 0,1-1,1-1,0 0,2-1,0 0,2 0,-3-5,0 0,1 0,1-2,-1 0,2-1,-1 0,1-1,0-1,0-1,1 0,0-2,0 0,0 0,0-2,0 0,9-2,22-1,-1-3,0-1,0-3,-1-1,32-13,-9-4,-1-2,-1-3,-2-4,-2-2,-1-3,-2-3,23-23,-59 43,0-2,-1 0,-2-1,0-2,-2 0,-2-1,8-17,-22 39,0-1,0 0,-1 0,-1 0,1 0,-1-1,-1 1,0 0,0-1,-1 1,0-1,-1 0,0 1,0 0,-1-1,0 1,-1 0,0 0,0 0,-1 0,0 1,-1-1,0 1,0 0,0 0,-1 1,-1 0,1 0,-1 0,0 1,-1 0,1 0,-1 1,0 0,-1 0,-1 0,-6 2,0 0,0 2,0 0,0 1,0 0,0 1,0 1,0 1,0 0,1 1,0 0,-1 2,2-1,-5 4,17-8,-18 9,0 0,1 2,1 1,0 0,1 1,0 1,1 0,1 1,0 1,1 0,-6 12,6-11,7-6,0 1,1 0,0 1,1-1,1 1,0 0,1 1,1-1,0 0,0 1,2-1,0 1,0-1,2 1,0-1,0 0,1 1,1-1,0 0,1-1,1 1,4 6,94 121,-90-123,1-1,0 0,1-2,0 1,1-2,1 0,0-2,1 0,1 0,0-2,0-1,1 0,0-1,0-2,8 2,1 0,1-1,0-2,0-1,1-1,-1-2,1-1,-1-2,1-1,-1-1,0-1,0-2,-1-2,9-3,-14 1</inkml:trace>
  <inkml:trace contextRef="#ctx0" brushRef="#br0" timeOffset="26225.405">12511 2826,'0'0,"0"0,0 0,0 0,69 19,8-14,0-3,-1-4,1-3,-1-4,64-15,79-8,-219 32</inkml:trace>
  <inkml:trace contextRef="#ctx0" brushRef="#br0" timeOffset="27177.266">9597 2475,'0'0,"0"0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1:58:45.433"/>
    </inkml:context>
    <inkml:brush xml:id="br0">
      <inkml:brushProperty name="width" value="0.1" units="cm"/>
      <inkml:brushProperty name="height" value="0.1" units="cm"/>
      <inkml:brushProperty name="color" value="#008C3A"/>
      <inkml:brushProperty name="ignorePressure" value="1"/>
    </inkml:brush>
  </inkml:definitions>
  <inkml:trace contextRef="#ctx0" brushRef="#br0">764 588,'0'0,"0"0,0 0,0 0,0 0,0 0,0 0,0 0,-35-20,15 9,0 0,-1 2,0 0,0 1,-1 2,0 0,0 1,-1 1,1 1,-1 1,0 1,1 1,-1 1,0 1,1 1,-1 1,1 1,0 1,0 1,1 1,0 0,0 2,1 1,-1 1,7-3,0 2,1 0,0 0,1 2,0-1,1 1,0 1,1 0,1 1,0 0,1 0,1 0,0 1,1 0,1 1,0 0,1-1,1 1,1 1,-1 14,-1-3,2 0,0 0,2 0,1 0,2 1,1-1,1-1,1 1,1-1,2 1,2-13,-1-1,2-1,0 1,1-2,0 0,1 0,1-1,0-1,0-1,1 0,0-1,1 0,0-2,1 0,-1 0,1-2,0 0,0-2,1 0,0 0,-1-2,1 0,0-2,-1 0,1-1,-1 0,4-2,7-1,0 0,0-1,-1-2,0-1,0-2,-1 0,0-2,-1-1,-1 0,0-2,-1-2,-1 0,-1-1,0-1,-1-1,-2-1,0 0,0-3,258-383,-254 382,1 1,1 1,1 1,1 2,1 0,0 2,2 1,0 2,2 0,24-7,-43 16,5 2,1 0,-1 1,1 0,0 2,0 0,0 1,0 2,-1-1,1 2,0 1,0 0,10 4,-18-5,-106 0,67-4,0 1,-1 1,1 2,-1 1,1 1,0 1,1 2,-1 1,1 1,1 1,-1 1,2 1,0 2,0 0,1 2,1 1,0 1,8 2,0 1,2 0,0 0,1 1,2 1,0 0,1 1,2 0,0 0,1 0,2 1,0 0,2 0,1 0,1 0,1 0,1 0,1 0,1 0,1-1,7 17,-7-24,0-1,1-1,1 1,0-1,1 0,1-1,0 0,1 0,0-1,1 0,1-1,0 0,0-1,1-1,1 0,0 0,0-1,1-1,0-1,0 0,1-1,0 0,0-1,0-1,1-1,-1 0,1-1,0-1,0 0,-1-2,1 2,0-2,-1 0,1-1,-1-1,1 0,-1-1,0-1,0-1,-1 0,0-1,0 0,0-2,-1 1,-1-2,1 0,-1 0,-1-1,0-1,-1 0,0-1,0 0,-2 0,0-1,0-1,-1 1,-1-1,0-1,-2 1,5-15,-2 4,0 0,-2-1,-1 0,0 0,-3 0,0 0,-1-1,-2 1,-1 0,-1 0,-1 0,-2 0,0 0,-2 1,-1 0,-1 1,-1 0,-1 0,-6-6,7 18,0 1,-1 0,0 1,-1 1,0-1,-1 2,0 0,-1 1,-12-6,8 4,79 0,241 28,-33-25,-265 6,0 1,1-1,-1 1,1 0,-1-1,0 1,1 1,-1-1,1 1,-1-1,0 1,1 0,-1 0,0 0,0 1,0-1,0 1,0-1,0 1,0 0,-1 0,1 1,0-1,-1 0,0 1,0 0,0-1,0 1,0 0,0 0,-1 0,1 0,-1 0,0 1,0-1,0 0,0 1,-1-1,1 0,-1 1,0-1,0 1,0-1,-1 1,0 2,-31 354,21-102,-1-156,2-190,7 18,2-1,4 0,3 0,3 1,13-50,-15 102,1 0,1 0,0 1,1 0,1 1,1 0,0 0,1 2,0-1,2 2,-1 0,2 0,-1 2,2 0,0 1,0 0,0 1,1 1,1 1,-1 1,1 0,0 1,0 2,1 0,-1 0,1 2,0 1,-1 0,1 1,-1 1,1 1,-1 1,0 1,0 0,0 1,0 2,-6-4,0 1,0 0,0 1,-1 0,0 1,0 0,-1 1,1 1,-2-1,1 2,-2 0,1 0,-1 0,-1 1,0 1,0-1,-1 1,0 1,1 5,1 10,-2 1,0 1,-2-1,-1 1,-2-1,0 1,-3 15,6 65,35 180,-40-290,1 50,-1-33,-3-40,-6-66,1 37,2-1,3 0,2 0,2 0,3 0,2 0,2 1,13-44,-15 81,1 0,1 1,0 0,1 0,1 1,0 0,0 0,2 1,-1 1,2 0,-1 0,1 1,1 1,0 0,0 1,14-5,8-3,2 1,0 2,0 1,1 3,0 1,17-1,-41 9,0 0,-1 1,1 1,0 0,-1 1,0 0,1 1,-1 1,-1 0,1 1,-1 1,0 0,0 0,8 8,-12-7,-1 1,1 0,-2 1,1 0,-1 0,-1 1,0 0,0 0,-1 0,-1 0,0 1,0 0,-1 0,1 11,53 444,-54-455,1 0,1 0,-1 0,2-1,0 1,0-1,1 0,0-1,1 0,0 0,6 5,-14-15,6 4,0-1,0 0,0 0,1-1,-1 0,1 0,-1 0,1-1,0 0,0 0,-1-1,1 1,0-2,0 1,0-1,4-1,-5 2,8-4,0-1,0-1,-1 0,0 0,0-1,0-1,-1 0,0-1,-1-1,0 1,0-2,-1 1,0-1,-1-1,0 0,-1 0,-1-1,0 0,4-10,-9 20,51-210,-51 3,-2 184,-1 58,0 41,2 726,45-248,-64-840,-6 79,-13-249,35 418,3 0,1 1,2-1,1 1,3 0,1 0,2 1,2-1,-5 21,1 0,1 1,1 0,0 0,2 1,-1 1,2 0,1 1,0 0,0 1,1 1,1 0,1 2,-1 0,2 0,-1 2,1 0,1 2,0 0,0 1,0 1,1 0,-1 2,1 1,0 0,0 1,0 2,0 0,9 2,-15 2,0 0,0 0,0 2,-1 0,0 0,0 1,-1 1,0 1,0 0,-1 0,0 1,-1 1,-1 0,0 0,0 1,-1 0,-1 1,0 0,-1 0,0 0,-1 1,-1 0,-1 1,0-1,0 1,0 14,-1-12,-1-1,0 1,-1 0,-1 0,-1-1,0 1,-1 0,-1 0,-1-1,0 0,-2 0,0 0,0 0,-2-1,0 0,-1-1,0 0,-1 0,-7 7,7-10,-1 0,0 0,-1-1,0 0,-1-1,0-1,-1 0,1 0,-2-2,1 0,-1 0,-7 1,-4 1,0-2,0-1,-1-1,0-1,0-1,0-1,0-2,0-1,-1-1,-14-3,-110-45,179 27,-18 19,0 1,0-1,0 1,0 1,0 0,1 0,-1 1,1 0,-1 1,1 0,-1 0,1 1,-1 0,4 2,31-1,6-1,0-2,0-2,0-2,-1-3,0-1,0-3,26-11,704-271,-762 287,0 0,0-2,0 0,-1 0,-1-2,0 0,0-1,-1 0,0-1,-1-1,-1 0,0-1,-1 0,-1-1,0 0,-1 0,-1-1,0 0,-1-1,3-14,-9 29,0 0,0-1,0 1,0 0,-1-1,1 1,-1-1,0 1,0 0,0-1,0 1,-1-1,0 1,1 0,-1-1,0 1,-1 0,1 0,-1 0,1 0,-1 0,0 0,0 0,0 0,0 1,-1-1,1 1,-1 0,1-1,-1 1,0 0,0 1,0-1,0 0,0 1,0 0,0 0,-1 0,1 0,0 0,-1 1,0-1,-20 0,0 1,0 1,0 1,0 1,0 2,1 0,0 1,0 1,0 1,1 2,0 0,1 1,0 1,0 1,2 1,0 0,0 2,1 0,1 1,1 1,1 0,0 1,-2 6,6-9,1 1,0 0,2 1,0 0,1 0,0 1,2 0,0 0,1 0,1 1,1-1,1 1,0-1,2 1,0 0,1-1,1 1,1-1,1 0,0 0,1 0,2-1,-1 0,2-1,1 1,0-1,7 8,-6-9,2-1,-1 0,2-1,0 0,1-1,0-1,0 0,2-1,-1 0,1-2,1 0,0-1,0-1,1 0,-1-1,1-2,1 0,-1 0,2-2,12 1,-1-3,1 0,0-2,0-1,0-2,-1-1,0-2,0-1,-1-1,0-2,25-13,-31 12,-1 0,0-2,0-1,-2 0,0-2,-1-1,-1 0,0-1,-2-2,0 0,-2 0,0-2,-2 0,0 0,-2-2,-1 1,-1-2,-1 1,-1-1,-1-1,-1-5,4-31,-3 1,-3-1,-3 0,-3-1,-9-60,-1-71,1-14,0 156,4 106,3 310,11-192,8-2,34 155,-47-303,1 0,2 0,0 0,0 0,2-1,1 0,0-1,1 0,1 0,1 0,0-2,1 1,1-2,1 1,0-2,1 0,0 0,1-2,1 0,0-1,0 0,1-2,1 0,-1-1,1-1,20 5,8-9,0-2,1-2,-1-2,0-2,-1-2,1-2,-2-3,1-1,16-9,-61 22,32-9,-2-1,1-2,-1-1,-1-2,0 0,-1-2,-1-1,-1-2,-1 0,0-2,-2-1,0-1,-2-1,0-1,-2 0,-1-2,-1 0,6-16,-7 7,-2-1,-1 0,-3-1,-1-1,-1 0,-2-3,11-167,-24 259,2 0,2 0,3 0,2 0,1 0,3-1,11 39,50 156,37-81,-96-152,0-1,0 0,1 0,1-1,-1 0,1-1,0 0,1-1,-1 0,1-1,1 0,-1-1,1 0,-1-1,1-1,0 0,0 0,0-2,0 1,1-2,-1 1,0-2,0 0,-1 0,1-2,0 1,-1-1,0-1,0-1,0 1,0-2,10-8,-1-2,0 0,-2-1,0-1,-1-1,-1 0,0-1,-2-1,-1-1,0 0,-2-1,-1 0,0-1,-2 0,-1 0,2-18,9-34,-3-2,-3 0,-5 0,0-68,-9-456,-12 755,3 331,8-386,-1-51,2 0,3 0,1 0,2-1,2 0,11 38,-8-57,1-1,1 0,2-1,0-1,1 0,2-1,0 0,1-2,1 0,1-1,1-1,1-1,7 5,-6-9,0-1,1 0,1-2,0-1,0-1,0-1,1-1,10 0,4-2,0-2,0-2,0-1,0-3,0-1,-1-1,1-3,-2-1,1-2,-1-1,-1-2,-1-2,0-1,27-19,-41 24,-1-2,0 0,-1-1,0 0,-1-2,-1-1,-1 0,-1-1,-1 0,0-2,-2 0,0 0,-1-1,-2-1,0 0,-2 0,5-23,-1-5,-3-1,-2 0,-2-1,-2 1,-3-1,-3 1,-2-5,-6 194,68 337,-24-312,-29-147,0 1,1-1,1 0,0 0,1 0,1-1,0 0,0 0,2-1,-1-1,1 1,4 2,-8-11,0-1,0 0,1 0,-1 0,0 0,1-1,-1 0,1-1,-1 1,1-1,-1-1,1 1,-1-1,1 0,-1-1,0 1,1-1,-1 0,0-1,0 0,0 0,-1 0,1 0,-1-1,0 0,0 0,0-1,0 1,-1-1,1 0,-2 0,1-1,0 1,28-33,-1-1,-2-1,-2-1,-1-2,3-12,-5 10,2 0,2 1,2 2,32-34,154-146,-195 207,0 1,2 2,-1 0,1 2,1 0,0 1,0 2,1 0,0 2,0 1,0 1,0 1,1 1,14 1,94 19,-270-65,119 42,0 2,-1 0,1 1,-1 0,1 2,-1 0,0 1,1 0,0 2,0 0,0 1,0 0,1 2,0 0,0 1,0 0,1 1,1 1,-1 0,2 1,-1 1,2 0,0 1,0 0,1 1,1 0,0 1,1 0,0 0,1 1,1 0,1 0,0 1,1 0,0 3,0 7,2 0,0 1,2-1,1 1,1-1,1 1,1-1,2 0,1 0,1 0,1-1,1 0,1-1,2 0,5 9,-4-19,0-1,0 1,1-2,1 0,0-1,1 0,0-2,1 1,0-2,0 0,1-2,0 1,1-2,-1-1,1 0,1-1,-1-1,0-1,1-1,-1 0,1-2,-1 0,1-1,-1-1,0-1,0-1,0 0,-1-1,0-1,0-1,0-1,-1 0,0-1,-1-1,0-1,-1 0,-1-1,4-4,-5 3,0 0,0-1,-1-1,-1 0,-1 0,0-1,-2-1,1 0,-2 0,-1 0,0-1,-1 0,-1 0,-1 0,0-4,-1 5,0 0,-1-1,-1 1,-1 0,-1-1,0 1,-1 0,-1 0,-1 1,0-1,-2 1,0 0,0 1,-2-1,0 1,-1 1,0 0,-1 0,-1 1,0 1,-1 0,-1 1,0 0,0 1,-1 0,-1 1,0 1,-4-1,-89-9,452 53,-45-41,-273 42,-44 67,-10 131,73 60,-36-234,-9-86,-6-41,2 0,3 0,4 0,8-61,-4 105,0 0,1 1,2 0,0 0,2 1,0 0,1 1,1 1,1 0,1 0,1 1,1 1,0 1,1 1,15-11,-23 16,-1 2,1-1,1 1,-1 1,2 0,-1 0,1 1,0 1,0 0,1 1,0 0,0 1,0 0,0 1,1 0,-1 1,1 1,0 0,0 1,-1 1,1 0,13 3,-11 3,0 1,0 1,-1 1,0 0,-1 1,0 0,-1 1,0 1,-1 0,-1 1,0 0,0 0,-2 1,0 1,0 0,-2 0,0 0,-1 1,0 0,-1 0,-2 1,1 0,-2-1,0 1,-1 17,42 331,1-230,56-45,-93-86,0-1,0-1,0 1,0-1,0 0,1-1,-1 1,1-2,-1 1,1-1,0 0,0 0,0-1,0 0,2-1,7-2</inkml:trace>
  <inkml:trace contextRef="#ctx0" brushRef="#br0" timeOffset="799.783">10644 78,'0'0,"0"0,0 0,0 0,0 0,0 0,0 0</inkml:trace>
  <inkml:trace contextRef="#ctx0" brushRef="#br0" timeOffset="1330.12">9159 550,'0'0,"26"-5,403-72,-380 71</inkml:trace>
  <inkml:trace contextRef="#ctx0" brushRef="#br0" timeOffset="1796.771">8489 85,'0'0,"0"0,0 0,0 0,0 0</inkml:trace>
  <inkml:trace contextRef="#ctx0" brushRef="#br0" timeOffset="2429.073">6776 594,'0'0,"0"0,0 0,0 0,3 0,580-112,-540 107,-2-1</inkml:trace>
  <inkml:trace contextRef="#ctx0" brushRef="#br0" timeOffset="23885.347">809 2592,'0'0,"0"0,0 0,0 0,0 0,0 0,0 0,0 0,0 0,0 0,0 0,0 0,0 0,0 0,-3 0,-89-2,51 0,0 1,0 1,0 3,0 1,1 3,-1 1,-19 7,43-8,0 1,1 0,1 1,-1 1,1 0,1 1,0 1,1 0,0 1,1 0,0 1,-6 10,1-2,2 0,0 0,2 2,0 0,2 0,1 1,1 0,0 1,2 0,2 0,0 1,1 0,2 0,1 0,1 0,1-1,2 1,0 0,2 0,1-1,1 0,1 0,1-1,1 0,2-1,9 16,-10-26,0 0,1 0,1-2,0 1,1-2,0 0,0 0,1-1,1-1,-1-1,2 0,-1-1,1-1,0 0,0-2,1 0,-1 0,1-2,0 0,0-1,0-1,-1 0,1-2,0 0,0-1,-1-1,1 0,10-6,-1-1,0-1,0-2,-1 0,-1-2,0-1,-2-1,0-1,-1 0,0-2,-2-1,-1 0,0-2,-2 0,-1-1,-1-1,-1 0,-1-1,1-4,20-39,-21 38,0 1,3 0,0 1,2 1,1 1,1 0,2 1,0 2,2 0,1 1,0 2,2 0,21-11,-15 14,-16 7,1 1,0 0,0 1,1 1,0 1,1 1,0 1,0 0,1 1,-1 2,1 0,0 1,0 1,0 1,0 1,3 1,71 20,-46-8,-70-22,-1 1,-1 0,0 2,0 0,-1 2,1 1,-1 0,0 2,1 1,-1 0,0 2,1 1,0 1,0 0,0 2,1 1,0 1,0 0,1 2,0 1,1 0,0 1,1 1,1 1,-1 3,3-1,1 1,0 0,1 1,2 1,0 0,1 1,1 0,0 1,2 0,1 0,1 1,-2 12,6-17,1 0,1-1,1 1,1 0,0-1,1 1,1-1,0 0,2 1,-3-5,0 2,0-1,1 1,0-1,1 0,0 0,2-1,-1 1,2-1,0-1,0 1,1-2,1 1,0-1,0 0,1-1,0 0,1-1,0-1,1 1,-1-2,2 0,-1 0,1-2,0 1,0-2,0 0,1 0,10 0,0-3,1-2,-1 0,0-1,0-2,0-1,0-1,-1 0,0-2,0-1,-1-1,0-1,-1-1,0-1,-1-1,0-1,-1 0,-1-2,-1 0,0-1,-1-1,-1-1,-1 0,-1-1,0-1,-2 0,0 0,3-13,-10 16,-1 0,0 0,-2 0,0-1,-1 1,-1-1,-1 1,-1 0,0-1,-1 1,-2 0,0 0,0 1,-4-7,0 7,-1-1,-1 1,0 1,-2 0,0 1,0 0,-1 1,-13-10,7 4,-54-15,44 22,67 23,17 3,-1-3,1-2,0-2,1-2,-1-3,1-3,-1-1,16-6,-41 2,-27 7,-1 0,0 0,1 0,-1 0,1 1,-1-1,1 0,-1 1,1-1,0 1,-1 0,1-1,0 1,-1 0,1 0,0 0,-1 0,1 0,0 0,0 1,-1-1,1 1,-1-1,1 1,0-1,-1 1,1 0,-1 0,0 0,1 0,-1 0,0 0,1 0,-1 0,0 1,0-1,0 0,0 1,0-1,0 1,-1-1,1 1,0-1,-1 1,1 1,-5 207,-7 147,0-208,11-310,20-195,48 193,-60 153,1 0,0 0,1 1,-1 0,2 1,-1 0,1 1,0 0,1 1,0 0,0 1,2-1,6-1,0 1,1 0,-1 2,1 0,0 1,0 2,0 0,0 1,0 1,0 1,0 1,0 0,-1 2,1 0,19 9,-32-9,1 1,-1 0,-1 0,1 1,-1 0,0 0,0 0,-1 1,0 0,0 0,-1 1,2 5,8 18,-1 1,-2 1,-2 0,-1 1,-1 0,-3 0,1 15,-4-27,-2 16,2 0,2 0,1 0,3 0,1-1,1-1,2 1,13 26,-20-60,-1 1,1 0,0-1,0 0,0 0,0-1,1 1,0-1,-1 0,1-1,0 1,0-1,1 0,-1-1,0 1,1-1,-1-1,1 1,-1-1,1 0,-1-1,1 1,-1-1,0-1,1 1,-1-1,0 0,0 0,0-1,0 0,-1 0,1 0,4-4,6-13,0-1,-1-1,-1 0,-2-1,0 0,-1-1,-1 0,-2-1,0 0,-1 0,-2 0,-1-1,-1 0,-1 0,-1-17,1 30,3-506,-17 260,13 242,1-32,-14 74,-12 278,20-218,3 0,3 1,5-1,3 0,4-1,3 0,15 37,-25-102,1 10,1-1,1-1,1 1,2-2,0 0,2-1,1 0,1-1,1-1,8 8,-14-25,-1 0,1-1,0 0,0-1,1-1,-1 0,1-1,0 0,0 0,-1-2,1 1,0-2,0 0,0 0,0-1,-1-1,1 0,-1-1,0 0,0-1,0 0,6-4,26-12,0-2,-2-2,-1-1,0-2,-3-2,0-2,-2-1,19-25,-38 41,0-1,-2-1,0 0,-2-1,0-1,-1 0,-1-1,-1 0,-1 0,-1-1,3-15,6-31,-7-71,1 212,1 330,22-162,-41-381,4 42,5 0,4 0,17-81,-21 169,0 0,2 0,-1 0,1 0,1 1,0-1,0 1,1 0,0 1,1-1,0 1,1 1,-1-1,2 1,-1 1,1 0,0 0,1 0,0 1,0 1,0 0,0 0,1 1,0 0,0 1,0 0,0 1,2-1,15-2,-1 1,1 2,-1 0,1 2,0 1,0 1,-1 1,1 2,-1 0,0 2,5 3,168 115,-191-120,0 1,0-1,0-1,0 0,1 0,0-1,0 0,0 0,0-1,0-1,0 0,0 0,1-1,-1 0,0-1,0 0,1 0,-1-1,0-1,0 0,-1 0,1-1,-1 0,1 0,-1-1,0-1,1-1,61-43,-39 26,2 1,0 2,1 1,0 1,2 3,15-5,144-26,-173 72,-261 51,222-70,1 0,1 1,-1 0,1 1,1 1,0 0,0 1,0 1,1 0,1 0,0 1,1 0,0 1,1 1,0-1,1 1,0 1,2-1,-1 1,2 1,0-1,2 16,1 0,2-1,1 1,1 0,2 0,1-1,1 0,2 0,1-1,7 15,-13-34,2 10,1 0,0 0,2 0,0-1,1-1,2 1,-1-1,2-1,0 0,1-1,1 0,0-1,2-1,-1 0,1-1,1-1,1 0,-1-1,19 7,-18-13,0-2,0 0,0-2,0 1,0-2,0-1,0 0,0-1,0-1,0-1,-1 0,1-1,-1-1,0-1,-1 0,1-2,-1 1,-1-2,0 0,0-1,-1 0,-1-2,0 1,0-1,-1-1,-1 0,8-14,-11 16,0-1,-1 0,0 0,-2 0,1-1,-1 0,-1 0,-1 0,0-1,0 0,-2 1,0-1,0 0,-2 1,0-1,0 0,-1 1,-1-1,-1 1,0 0,0 0,-4-6,-3-12,-1 0,-1 1,-1 0,-2 1,-1 1,-1 1,-2 0,-1 2,-1 0,-18-16,-89-50,78 75,78 22,83 19,1-5,0-4,101-1,98-41,-305 60,13 53,3-1,5-1,3-2,4-1,31 57,31 86,-90-215,-5-7,0-1,0 0,0 1,1-1,-1 1,0-1,1 1,-1-1,1 0,-1 1,1-1,0 0,0 1,-1-1,1 0,0 0,0 0,0 0,0 0,0 0,1 0,-1 0,0 0,0 0,1-1,-1 1,0 0,1-1,-1 1,0-1,1 0,-1 1,1-1,-1 0,1 0,-1 0,1 0,-1 0,1 0,-1-1,0 1,1 0,-1-1,1 1,-1-1,0 1,1-1,-1 0,0 0,0 1,1-1,-1 0,0 0,0 0,5-10,0 0,0 0,-1 0,-1-1,0 1,0-1,-2 0,1-1,-1 1,-1 0,0 0,-1-1,-1-3,4-19,0-20,3 1,3 1,2 0,2 0,15-37,37-162,-66 251,1-1,-1 1,1 0,0-1,-1 1,1-1,0 1,0-1,0 1,0 0,0-1,0 1,1-1,-1 1,0 0,1-1,-1 1,1 0,0-1,-1 1,1 0,0 0,0-1,-1 1,1 0,0 0,0 0,0 0,1 0,-1 1,0-1,0 0,0 0,1 1,-1-1,0 0,1 1,-1 0,0-1,1 1,-1 0,1 0,115 150,-83-120,2-3,1 0,1-3,1-1,1-2,1-1,0-3,2-1,0-2,0-2,1-2,1-1,0-3,0-2,0-1,5-3,-35 2,1-1,-1 0,1-1,0-1,-1 0,1-1,-1-1,0 0,1-1,-1-1,-1 0,1-1,-1-1,0 0,-1-1,0 0,0-1,0-1,-1 0,-1 0,0-1,0-1,-1 0,0 0,-1-1,-1 0,0-1,-1 0,0 0,-1 0,-1-1,0 0,2-15,-7 23,0-1,-1 1,0 0,0 0,0 0,-1 0,0 0,-1 0,0 1,0-1,0 1,0 0,-1 0,0 0,-1 0,1 0,-1 1,0 0,0 0,-1 0,0 1,0 0,0 0,0 0,0 1,-1 0,-6-2,-190-50,181 54,0 0,1 1,-1 2,0 0,1 1,0 1,0 1,0 1,0 1,1 1,0 0,0 2,1 0,1 1,-13 10,21-11,0 1,0 0,1 1,0 0,1 1,0-1,1 2,1-1,0 1,1 0,0 0,-2 10,2 6,0-1,2 1,1 0,1 0,2 0,1 0,1 0,2 0,1-1,1 0,2 0,0 0,2-1,1-1,10 15,-9-25,1 0,0-2,2 1,0-2,0 0,1-1,1-1,0 0,1-2,0 0,0-1,1-1,1 0,-1-2,1 0,0-2,0 0,1-1,-1-2,1 0,-1-1,1-1,-1-1,0-1,1 0,13-6,-4 3,1-2,-2-1,1-1,-1-2,-1-1,0-1,-1-2,0-1,-1 0,14-15,-23 12,-1-1,-1 0,-2-1,0-1,-1-1,-1 0,-1 0,-1-1,-2 0,0-1,-2 1,-1-2,0 1,-2-1,-2 1,0-1,-2 1,-1-11,-31-159,38 346,6-18,-6-49,4 0,3 0,4-1,4 0,14-35,-27-524,64 215,-68 255,1 1,0 0,1 0,-1 0,1 1,0-1,1 1,-1 1,1-1,0 1,0-1,0 2,1-1,-1 1,1 0,0 0,0 1,0 0,0 0,1 1,-1 0,0 0,1 0,-1 1,0 0,1 1,5 1,16-1,0 2,-1 2,0 0,0 2,0 1,-1 1,0 1,11 7,122 100,-139-97,1-1,1-1,0 0,1-2,1-1,1-1,15 6,-31-17,1-1,-1 0,0-1,1 0,-1-1,1 0,-1 0,1-1,-1-1,0 1,1-2,-1 0,0 0,0 0,-1-1,1-1,-1 0,0 0,0-1,0 0,2-2,155-158,-157 153,0 0,1 1,0 0,1 0,0 1,1 1,0 0,1 1,0 0,0 1,1 0,0 1,1 1,-1 0,1 1,0 1,0 0,1 1,-1 0,16 0,-6 6,0 1,0 1,0 1,0 1,-1 1,0 1,20 11,-38-17,9 37,-185-47,87-5,78 11,-9-2,-1 1,0 0,0 1,1 1,-1 0,0 1,0 0,1 1,-1 1,1 0,-1 1,1 1,1 0,-1 1,1 0,0 1,0 1,0 0,-6 7,-17 121,36-128,0-1,0 0,1 1,0-1,0 0,1 0,0 0,0 0,1 0,0 0,0 0,0-1,1 1,0-1,0 0,1 0,0-1,0 1,0-1,0 0,1-1,0 1,0-1,0 0,1-1,-1 1,1-1,0 0,0-1,0 0,0 0,0 0,0-1,6 0,320-18,-327 18,1 0,-1 1,0 0,0 1,0-1,0 1,0 0,0 1,-1-1,0 1,0 0,0 0,0 1,0 0,-1 0,0 0,0 0,0 0,-1 1,0 0,0 0,0 0,-1 0,1 0,-2 0,1 1,-1-1,0 0,0 1,0 6,-15 232,10-233,0 0,0-1,-1 0,0 0,-1 0,-1-1,0 1,0-2,-1 1,0-1,-7 6,4-6,-1-2,0 1,0-1,-1-1,0-1,0 0,0 0,-1-1,1-1,-1 0,0-1,0 0,-8-1,16 0,-17-2,1-1,0-1,-1 0,1-2,1-1,-1 0,1-1,0-2,-11-6,-98-68,195 94,79 27,-106-24,0-3,1-1,0-2,1-2,0-1,0-2,0-2,0-1,18-4,-30-4,-1-1,0-1,-1-1,0-2,0 0,-1-2,-1 0,-1-2,0-1,-1-1,-1 0,-1-2,8-10,-9 9,0-1,-2 0,0-1,-2-1,-1 0,-1-1,-1-1,-1 0,-1 0,-2-1,-1-1,-1 1,-1-1,-2 0,0-22,-15-91,-8 233,-4 170,45-77,-19-173,0-1,0 0,1 0,1 0,-1 0,2-1,-1 0,1 1,1-2,0 1,0 0,1-1,0-1,0 1,0-1,1 0,1 0,-1-1,1-1,0 1,0-1,0-1,1 1,0-2,0 1,0-2,0 1,4-1,12 4,0-2,1-2,0 0,-1-2,1 0,0-2,-1-1,1-1,-1-2,13-4,-24 3,0-1,0-1,-1 0,-1-1,0-1,0 0,-1 0,0-2,-1 1,0-1,-1-1,-1 0,0 0,-1-1,0 0,-1-1,-1 0,-1 0,0 0,-1 0,0-1,-2 1,0-1,0-16,-18-283,-17 186,24 187,52 401,37 515,-80-951,-24 251,21-260,0 0,-2 1,1-2,-2 1,0 0,0-1,-1 0,-1-1,0 0,0 0,-1 0,-1-1,1 0,-2-1,1 0,-1-1,-1 0,-7 3,7-7,-1-1,0-1,0 0,-1-1,1 0,0-1,0 0,0-1,0-1,0 0,0-1,0 0,0-1,1 0,-1-1,1-1,1 0,-1 0,1-1,0-1,0 0,1 0,0-1,1 0,0-1,-5-7,-1-4,0-1,2 0,1-1,1 0,0-1,2 0,1 0,1-1,1-1,1 1,2 0,0-1,1 0,2-12,3 26,1 0,0 0,0 0,1 1,0-1,1 1,1 1,0-1,0 1,1 0,0 1,0 0,1 0,1 1,-1 0,1 0,1 1,-1 1,1 0,0 0,12-4,506-247,-340 151,-168 87</inkml:trace>
  <inkml:trace contextRef="#ctx0" brushRef="#br0" timeOffset="25322.786">3453 2560,'0'0,"0"0,0 0,0 0,0 0,0 0,0 0,-6 17,16-13,0-1,0 0,0-1,1 0,-1 0,1-1,0-1,-1 0,1 0,0-1,-1 0,3-1,24-1,131 2,-161 1</inkml:trace>
  <inkml:trace contextRef="#ctx0" brushRef="#br0" timeOffset="45267">809 4818,'0'0,"0"0,0 0,0 0,0 0,0 0,0 0,0 0,0 0,0 0,-35-8,-82-29,98 29,1 1,-1 1,0 0,0 2,0 0,-1 1,1 1,-1 0,0 2,-15 1,16 1,1 0,0 2,1 0,-1 0,1 2,0 0,0 1,0 1,1 1,1 0,-1 1,1 0,1 1,0 1,1 0,0 1,1 1,0 0,1 0,1 1,-9 16,4 4,1 1,2 0,2 1,1 1,2 0,1 0,2 0,2 0,1 1,2-1,2 1,1-1,3 0,1 5,-6-31,0 0,1 0,0-1,0 1,1-1,1 1,0-1,0-1,1 1,1-1,0 0,0 0,1-1,0 0,0 0,1-1,1 0,-1-1,1 0,0 0,1-1,-1 0,1-1,0 0,1-1,-1 0,10 1,11 0,0-1,0-2,0-1,0-1,0-2,0-1,0-1,-1-2,1-2,-1 0,-1-2,0-2,0 0,-1-2,-1-1,0-2,-1 0,-1-2,-1-1,-1-1,0-1,-2-1,19-25,-21 25,-2-1,0-1,-2-1,-1 0,-1-1,-1-1,-1 0,-2-1,-1 0,1-7,42-259,-52 783,4-460,1-1,1 0,1 0,1-1,2 1,0-2,2 0,1 0,1-1,1 0,3 2,-9-18,-1 0,2-1,-1 0,1 0,0-1,0 0,1-1,0 0,0-1,0 0,0-1,0 0,1 0,0-1,-1-1,1 0,0-1,0 0,-1-1,1 0,0-1,-1 0,1-1,-1 0,0-1,0 0,0-1,0 0,-1 0,0-1,0-1,0 0,0-1,6-1,0-1,-1-1,0 0,-1-1,0-1,-1 0,-1-1,0 0,0-1,-2 0,0-1,0 0,-2-1,0 0,-1 0,0-1,1-11,3-22,-2 0,-3-1,-2 0,-3 1,-2-12,2 46,-12-139,11 409,-1-194,-2-38,2 1,0 0,2 0,0-1,2 1,0 0,1-1,1 0,1 0,1 0,1-1,6 9,-11-22,0-1,1 1,0-1,0 0,1-1,0 1,0-1,0 0,1 0,-1 0,1-1,0 0,1 0,-1 0,1-1,-1 0,1-1,0 1,0-1,0 0,0-1,1 0,-1 0,0 0,1-1,-1 0,0-1,1 0,1-1,1 0,-1-1,1-1,-1 0,0 0,-1 0,1-1,-1-1,0 1,0-1,0-1,-1 1,0-1,-1-1,1 1,-1-1,-1 0,1-1,-1 1,-1-1,0 0,0 0,-1 0,0-1,0 1,0-6,5-24,-1 0,-3-1,-1 1,-1-1,-3 0,-1-1,-10-182,8 178,0 31,-1 34,2 58,4 1,3 0,3 0,7 19,-1 6,19 52,-23-104,-11-80,-61-319,64 201,-2 135,0 0,1-1,0 1,1 0,0-1,1 1,0 0,1 0,0 0,1 0,0 1,1-1,0 1,0 0,1 1,0-1,1 1,0 0,1 1,2-3,0 5,0 0,0 1,0 0,1 1,-1 0,1 1,0 0,1 0,-1 1,0 1,1 0,-1 0,0 1,1 1,8 1,52-4,-56 0,-1 1,1 1,-1 1,1 0,-1 1,1 0,-1 1,0 1,0 1,0 0,-1 1,0 0,0 1,0 1,-1 0,0 1,-1 0,1 1,-2 0,0 1,0 0,-1 1,6 10,101 59,-98-72,1 0,0-2,1 0,-1-1,1-2,1 0,-1-1,6 0,3 1,-9-2,0-1,-1 0,1-2,0 0,-1-2,1 0,-1-1,0-1,0-1,0-1,-1-1,0 0,16-11,-21 8,-1 0,0-1,0-1,-1 0,-1-1,-1 0,1 0,-2-1,0-1,-1 1,-1-1,0-1,-1 0,1-5,-7 21,14-33,-6 48,-18 208,49 157,-30-333,-8-30,2 0,0 0,1-1,0 1,2-1,0 0,0 0,1-1,1 0,2 2,-7-11,0-1,0 0,0 0,1-1,-1 1,1-1,0 1,0-1,1 0,-1-1,1 1,-1-1,1 0,0 0,-1 0,1-1,0 1,0-1,0-1,0 1,1-1,-1 0,0 0,0 0,0 0,0-1,0 0,0 0,0-1,0 1,0-1,0 0,-1 0,5-3,132-114,102-197,-23 28,-199 270,1 0,1 1,0 1,1 1,1 1,0 1,1 2,0 0,1 2,0 0,0 2,1 2,0 0,-3 1,0 2,0 0,0 2,0 0,0 2,0 1,0 1,0 1,10 4,-144-4,61-8,14 0,0 1,0 1,0 2,0 1,0 2,1 1,-16 6,37-7,0 1,1 1,0 0,0 1,0 0,1 0,0 1,0 1,1-1,0 1,1 1,0 0,0 0,1 1,1-1,0 2,0-1,1 1,0-1,1 1,0 1,1-1,0 7,-2 12,1-1,1 0,2 1,1 0,1-1,2 1,1-1,2 0,3 10,-3-13,1-1,2 0,0 0,2-1,1 0,1-1,1 0,1-1,1-1,1 0,0-1,9 6,-15-19,0 0,0 0,1-1,1 0,-1-1,1-1,0 0,0-1,0 0,1-1,-1 0,1-1,0 0,0-2,0 1,-1-2,1 0,0 0,0-2,10-2,8-3,0-2,-1-1,0-1,-1-1,-1-2,0-1,-1-2,6-5,-21 13,-1 0,0-1,-1 0,0-1,-1 0,0-1,-1 0,0-1,-2 0,1 0,-1-1,-1 1,-1-1,0-1,-1 1,-1-1,0 0,-1 0,-1 1,0-1,-1-1,-1 1,0 1,-1-1,-1 0,-1 0,0 1,-1 0,-6-15,-1 3,0 0,-2 1,-1 0,-1 1,-1 1,-1 1,-1 0,-1 2,-5-4,9 7,6 10,0-1,0 1,-1 0,0 1,0 1,-1-1,0 2,0 0,0 0,-1 1,0 0,-21-2,56 14,33 2,0-4,0-1,1-3,50-5,-13 2,201-7,87-75,-273 82,-152 1,0 1,-1 2,1 2,0 2,1 2,0 2,0 1,1 3,1 1,-10 7,45-18,-1 0,1 1,1-1,-1 1,1 0,0 1,0-1,1 1,0 0,0 0,1 1,-1-1,2 0,-1 1,1 0,0 0,1 0,0 0,0 0,0 0,1 0,1 0,-1 3,2-3,0 0,0 1,1-1,0 0,1 0,-1-1,1 1,1-1,0 0,0 0,0 0,0 0,1-1,1 0,-1 0,1-1,-1 0,2 0,-1-1,0 1,1-2,0 1,0-1,4 1,12 5,1-1,0-1,0-2,0 0,1-2,0 0,15-2,45-4,-66 0,-1 1,1 1,0 1,0 0,0 2,-1 0,1 2,-1 0,0 1,0 1,0 0,17 10,-30-11,-1 1,0 0,0 1,-1-1,1 1,-2 0,1 0,-1 0,0 0,0 1,0-1,-1 1,-1 0,1-1,-1 1,-1 4,0 0,-1 0,0 1,-1-1,-1 0,0 0,-1 0,0-1,0 1,-1-1,-1 0,0 0,-1-1,0 1,0-1,-1-1,-5 5,0-1,0-2,-1 1,-1-2,0 0,0-1,-1 0,0-1,0-1,-1-1,0 0,0-1,0-1,-1 0,0-2,0 0,1-1,-1 0,0-2,0 0,0-1,1-1,-2 0,-134-17,204 3,285 41,-290-27,0-1,-1-3,0-2,0-2,-1-1,0-3,-1-1,-1-2,-1-3,-1 0,0-3,-2-1,-1-2,-1-2,-1-1,-2-1,-1-2,16-24,-30 34,-2-1,-2 0,0-2,-1 0,-1 0,-2-1,-1 0,-1-1,3-16,-8 33,7-165,-21 456,11-236,-2-17,2 0,1 0,1 0,1-1,2 1,0-1,2 0,5 13,5 6,-14-32,1 0,0-1,1 1,0-1,0 0,2-1,-1 1,1-1,1 0,0-1,1 0,0 0,0-1,1 0,0-1,1 0,-1 0,2-1,9 4,-6-7,0 0,0-2,0 1,0-2,0 0,1-1,-1-1,0 0,1-1,-1 0,0-2,0 0,-1 0,1-1,-1-1,0 0,0-1,-1-1,0 0,0-1,-1 0,0-1,-1 0,0-1,-1 0,0-1,0 0,-1-1,-1 1,0-2,3-7,10-18,-1-1,-2 0,-2-1,-1-1,-2-1,-3 0,0-3,5-66,-5 0,-5-1,-6-52,1 70,-23-8,5 145,13 238,5-250,-2 27,2 1,3-1,2 0,3 0,2 0,2-1,14 36,89 120,-98-180,2-1,1-1,1-1,2-1,1-1,1-1,1-1,1-1,13 7,-30-25,1-1,0 0,0-1,0 0,0 0,1-2,-1 1,1-1,0-1,0 0,0-1,0 0,-1-1,1 0,0-1,0 0,-1-1,8-3,194-90,-194 83,-1-1,0-1,-1 0,-1-1,0-1,-2 0,0-1,0-1,-2 0,0-1,4-13,-3-4,-1 0,-3-1,-1 0,-2-1,-1 1,-2-1,-2-36,0 51,10-171,-13 140,4 45,2 38,17 248,-20-241,1 1,1-1,2 0,2 0,1 0,2-1,1 0,2-1,1 0,1-1,2-1,1 0,2-1,1-1,13 13,-23-34,0 0,0 0,1-2,0 1,0-1,1-1,-1-1,1 1,0-2,0 0,1 0,-1-1,1-1,-1-1,1 1,-1-2,1 0,-1-1,0 0,1-1,-1 0,0-1,-1-1,1 0,-1-1,0 0,0 0,-1-2,1 1,-2-2,1 0,135-98,-131 90,-1 0,-1-1,0-1,-2 0,0-1,-1 0,0-1,-2 0,-1 0,-1-1,0 0,-2 0,0 0,-2-1,0 1,-1-1,-2 1,0-1,-2 1,0 0,-1 0,-2 0,-3-10,-66-116,76 214,64 291,5 128,-7-141,-57-320,-1 1,-1 0,-2 0,0 0,-1 0,-2 0,-1 0,0 0,-2 0,-1 0,-1-1,-1 0,-1 0,-1-1,-2 0,0 0,-1-1,-1-1,-2 2,5-12,0 0,-1 0,-1-2,1 1,-1-1,-1-1,0 0,0-1,0-1,-1 1,0-2,0 0,0-1,-1-1,1 0,-1 0,0-2,0 0,0 0,0-2,0 0,0 0,0-2,1 0,-1 0,1-1,0-1,0-1,0 0,1 0,-1-1,2-1,-1 0,1-1,0-1,1 0,0 0,-1-3,-1-1,1 0,0-1,1-1,1 0,0 0,1-1,1 0,1 0,0-1,1 0,1 0,1 0,0-1,2 0,0 1,1-1,1 0,0 0,2 0,0 0,1 1,1-1,1 1,0 0,2 0,0 0,0 1,2 0,0 1,1 0,1 0,0 1,1 0,9-7,14-2,0 1,1 3,1 0,1 3,1 1,0 2,1 1,1 3,17-3,0-2,339-119,-347 111,-29 12</inkml:trace>
  <inkml:trace contextRef="#ctx0" brushRef="#br0" timeOffset="46023.053">7775 4863,'0'0,"0"0,0 0,0 0,0 0,0 0,16 0,16 0,495-25,-520 24</inkml:trace>
  <inkml:trace contextRef="#ctx0" brushRef="#br0" timeOffset="46429.746">7150 4601,'0'0,"0"0,0 0,0 0,0 0,0 0</inkml:trace>
  <inkml:trace contextRef="#ctx0" brushRef="#br0" timeOffset="47383.836">3725 4614,'0'0,"0"0,0 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39:40.651"/>
    </inkml:context>
    <inkml:brush xml:id="br0">
      <inkml:brushProperty name="width" value="0.35" units="cm"/>
      <inkml:brushProperty name="height" value="0.35" units="cm"/>
      <inkml:brushProperty name="color" value="#FFC000"/>
      <inkml:brushProperty name="ignorePressure" value="1"/>
    </inkml:brush>
  </inkml:definitions>
  <inkml:trace contextRef="#ctx0" brushRef="#br0">55 221,'0'41,"12"351,7 593,-38-80,32-358,-9-203,-6-326</inkml:trace>
  <inkml:trace contextRef="#ctx0" brushRef="#br0" timeOffset="1930.91">1 257,'67'-4,"0"2,0 4,0 2,0 4,-1 2,0 3,-1 3,0 3,-2 2,33 18,105 42,-118-50,-1 3,-2 3,-1 5,11 10,-20-2,-1 2,-3 4,-3 2,-2 3,-2 3,-4 2,-2 2,15 31,-23-30,-3 2,-3 2,27 71,-43-84,-2 1,-3 1,-3 0,-3 1,2 45,-8-51,0-5,-2 1,-2 0,-2 0,-3 0,-5 20,-9 36,12-66,-2 0,-2 0,-2-1,-2 0,-1-1,-4 3,-127 239,111-241,-2-1,-2-1,-2-3,-1-1,-1-2,-3-2,0-1,-2-3,-1-2,-1-2,-1-2,-1-2,-48 11,-159 26,-52-41,223-17,-232-44,263 33,34 7</inkml:trace>
  <inkml:trace contextRef="#ctx0" brushRef="#br0" timeOffset="5684.936">4765 1707,'-7'-34,"1"17,0 1,-1 0,-1 0,-1 1,0 0,-1 0,0 1,-1 1,0-1,-2 2,1 0,-1 0,-1 1,0 1,-1 0,0 1,-2 0,-19-11,-2 2,0 2,-1 1,0 2,-2 2,-28-5,3 6,0 3,-1 3,1 3,-1 3,1 2,-1 4,-24 7,44-1,1 2,0 3,2 1,0 2,2 2,0 2,2 1,1 3,1 1,1 1,2 3,2 0,-4 9,-3-2,3 2,1 2,3 1,2 1,1 2,3 1,3 1,1 1,3 2,2-1,3 2,1 4,3 1,3 0,3 0,2 1,3 0,3-1,8 47,-7-62,1 0,3-1,1 0,3 0,1-1,2-1,2 0,2-1,24 38,-14-39,2-2,1-1,2-1,1-2,2-2,1-1,2-2,1-1,1-2,1-3,1-1,1-2,25 7,-39-20,1 0,-1-2,1-2,0-1,1-1,-1-2,0-1,0-1,0-2,0-1,0-2,-1-1,0-2,-1 0,0-2,13-9,-13 4,-1-1,-2-2,0-1,-1-2,0 0,-2-1,-2-2,0 0,-1-1,15-28,150-307,-146 263,-5-2,-4-1,-4-2,-5-1,-5 0,-1-34,19-452,-27-186,-8 592,-45-398,35 405,30 1191,-8-524,22 682,-29-1080,5 0,4 0,3-2,5 0,3-1,35 80,51-7,-106-153,0-1,1 0,0 0,1 0,-1-1,1 0,0 0,1 0,0-1,0-1,0 1,0-1,0 0,1-1,0 0,0-1,0 1,0-2,0 1,10-1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0:05.075"/>
    </inkml:context>
    <inkml:brush xml:id="br0">
      <inkml:brushProperty name="width" value="0.1" units="cm"/>
      <inkml:brushProperty name="height" value="0.1" units="cm"/>
      <inkml:brushProperty name="color" value="#FFC114"/>
      <inkml:brushProperty name="ignorePressure" value="1"/>
    </inkml:brush>
  </inkml:definitions>
  <inkml:trace contextRef="#ctx0" brushRef="#br0">789 931,'0'0,"0"0,0 0,0 0,0 0,0 0,0 0,-3-13,-1 1,0 0,-1 0,0 0,-1 1,0 0,-1 0,0 0,-1 1,0 0,0 0,-1 1,-1 0,1 1,-1 0,-1 1,1 0,-1 0,-1 1,-3-1,-1-2,0 1,-1 1,0 0,0 1,-1 1,0 1,0 0,0 2,0 0,0 1,0 0,-1 2,1 0,0 1,0 1,0 1,0 0,1 1,0 1,0 1,0 0,0 1,2 1,-1 1,1 0,-13 11,17-10,0-1,0 1,1 1,1 0,0 0,0 1,1 0,1 0,1 1,-1 0,2 0,0 1,1-1,-2 12,-2 14,1-1,2 1,1 0,3 1,1-1,2 0,2 2,-4-22,1-1,2 1,0 0,0-1,2 0,1 0,0 0,1 0,1-1,1 0,0-1,1 0,1-1,1 0,0 0,2-1,-1-1,1 0,9 5,-13-11,1-1,0-1,0 1,0-2,1 1,0-2,0 0,0 0,1-1,-1 0,1-1,0-1,-1 0,1-1,0 0,0-1,-1 0,1-1,0-1,-1 0,0 0,1-1,-2-1,1 0,0-1,-1 0,0 0,6-6,4-5,0-2,-1 0,-1-1,-1 0,0-2,-2 0,-1-1,-1-1,0 0,-2-1,-1 0,-1-1,-1 0,-2 0,0-1,-2 0,-1 0,-1-1,-1-8,9-108,-7 0,-6 0,-6-1,-7 2,-6 0,-14-36,-9 51,35 186,47 394,50 134,-46-243,-41-334,0-1,0 1,1-1,1 1,-1-1,1 0,1 0,-1 0,1 0,1-1,0 0,0 0,0 0,0 0,1-1,1 0,-1 0,1 0,0-1,0 0,0-1,1 1,-1-1,6 1,5-4,-1-2,1 0,0-1,0-1,-1 0,0-1,1-1,-1-1,-1 0,1-1,-1-1,-1-1,1 0,-2-1,1 0,-1-2,-1 1,0-2,0 1,-2-2,7-8,57-45,-66 59,37-25,-3-1,0-3,-2-1,-2-2,-2-2,-2-1,-1-1,-3-3,-2 0,12-26,-38 63,0 1,-1 0,0-1,0 0,-1 1,0-1,-1 0,0 0,0 0,-1 1,0-1,-1 0,0 1,-1-1,0 1,0 0,-1 0,0 0,-1 0,0 1,0 0,-5-6,4 10,-1-1,0 1,0 0,-1 0,1 1,-1 0,1 1,-1-1,0 2,0-1,0 1,0 0,-1 1,1-1,0 2,0-1,0 1,0 0,0 1,0 0,0 0,0 1,1 0,-1 0,-179 92,169-83,0 1,1 1,1 1,0 0,1 1,1 1,0 0,1 1,1 0,1 1,0 1,2-1,0 2,1-1,1 1,1 0,1 1,1-1,1 1,1 0,1 0,0 0,2 0,1 0,0 0,2-1,5 21,-1-16,1 0,1-1,1 0,2-1,0-1,1 0,12 14,-13-25,0 0,1-1,0 0,1-1,0-1,0 0,1-1,0-1,1 0,-1-1,1-1,1-1,-1 0,0-1,1-1,0-1,-1 0,1-1,0-1,0-1,-1-1,1 0,-1-1,0-1,0 0,-1-2,1 0,-1 0,-1-2,1 0,0-2,31-24,-2-2,-2-2,-1-1,-2-3,-2-1,4-10,2 1,153-195,-178 221,0 0,2 2,1 0,0 1,2 2,1 0,1 1,0 2,2 1,0 1,1 1,14-5,85 41,-109-13,213 69,-384-97,108 13,28 2,-1 1,1 1,-1 0,0 1,0 1,0 0,0 2,0 0,0 0,0 2,0 0,0 1,0 1,0 0,1 1,0 1,0 1,1 0,-1 1,1 0,1 2,0-1,-1 3,6-2,0 0,1 1,0 0,1 0,0 1,1 0,0 0,1 1,0-1,1 1,1 0,0 1,1-1,0 0,1 1,0-1,1 5,0-14,-2 21,2 0,1-1,0 1,2 0,1-1,1 1,1-1,1-1,9 21,266 440,-261-435,-1 1,-2 0,-3 2,-2 0,-2 1,0 19,-1-6,-4 0,-2 0,-3 1,-6 48,4-108,-1 1,1-1,-1 1,-1-1,1 0,-1 0,0 0,-1 0,0 0,0-1,0 0,-1 0,0 0,0 0,0-1,-1 1,0-2,0 1,0 0,-1-1,1-1,-1 1,0-1,0 0,0 0,0-1,-1 0,1 0,-1-1,1 0,-1 0,0-1,1 0,-1 0,0-1,1 0,-1 0,1-1,-7-2,-11-5,-1-1,2 0,0-3,0 0,1-1,1-1,0-1,1-1,1 0,1-2,0-1,2 0,0-1,1-1,1 0,1-1,1-1,-8-22,13 30,1 0,0-1,1 1,1-1,1 0,0-1,1 1,1-1,1 1,0-1,1 0,1 0,1 1,1-1,0 1,1 0,1 0,0 0,1 0,1 1,1 0,0 0,1 1,1 0,6-6,4 4,1 0,1 2,0 0,1 1,0 2,2 0,-1 2,1 0,0 2,1 1,0 1,0 1,1 1,11 1,188-55,-71-2,128-66,-229 95,-2-2,-1-3,-2-2,-2-2,-1-2,-2-1,21-31,-51 54,-2-1,0-1,-2 1,0-2,-1 1,-2-1,0-1,-2 1,0-1,-1 0,-2 0,0 0,-3-21,-11-52,-8 130,13-6,1 0,1 0,1 0,1 1,2 0,1-1,1 2,-1 0,0-23,-3 52,3-1,2 1,3-1,2 0,3-1,2 1,11 25,-19-73,0 0,1 0,0-1,1 1,0-1,0 0,1-1,0 0,0 0,1 0,0-1,0 0,0 0,1-1,0 0,0-1,0 0,0 0,1-1,-1 0,1-1,0 0,0-1,0 0,0 0,6-1,3 0,0 0,-1-2,1 0,-1-1,1-1,-1-1,0 0,-1-1,1-1,-1-1,-1 0,1-2,11-8,0-5,-1-1,-1-1,-1-1,-2-1,0-1,-2-1,-1-1,-2-1,-1-1,-1 0,-2-1,-1 0,-1-1,-2-1,-1-5,-8-147,-16 130,10 69,0 1,1 0,1 0,0 0,1 0,0 1,1-1,0 1,2-1,-1 1,1-1,2 3,-1 34,33 433,-33-466,4 21,-3-72,-4-58,4 0,4 1,4-1,4 2,8-18,-17 93,-1 1,2-1,0 1,0 0,2 1,-1 0,2 0,0 1,0 0,1 1,1 0,-1 0,2 2,0-1,0 2,0-1,1 2,0 0,1 1,-1 0,1 1,1 1,-1 0,0 1,1 1,14-1,-12 0,0 0,0 1,0 2,1-1,-1 2,0 1,0 0,0 1,0 1,0 0,-1 2,1 0,-2 1,1 0,3 4,-10-4,-1 1,0 0,-1 0,0 1,0 0,-1 1,0 0,0 0,-1 0,-1 1,0 0,0 0,-1 0,-1 1,0-1,0 1,0 10,8 217,-13-170,2-40,2-1,0 0,2 0,1 0,1 0,2-1,1 0,5 11,-8-29,0-1,1 0,0 0,1 0,-1-1,1 0,1-1,-1 0,1 0,0-1,1 0,-1 0,1-1,0-1,0 0,0 0,8 1,-6-3,0 0,0-1,0-1,0 0,0 0,0-1,0-1,0 0,0-1,-1 0,0 0,0-2,0 1,0-1,-1-1,0 0,-1 0,1-1,7-8,145-180,-141 159,-2-2,-1 1,-2-2,-2 0,-2-1,-1 0,-2-1,-2 0,-2-3,-15-173,-5 287,7 331,50-109,-39-279,1-1,0 1,0-1,2 0,-1 0,1-1,1 0,0 0,0 0,1-1,0 0,1 0,0-1,0 0,1-1,0 0,0-1,1 0,-1 0,1-1,1 0,-1-1,1-1,-1 0,1 0,0-1,0 0,0-1,0-1,1 0,-1 0,0-2,0 1,0-1,0-1,-1 0,1-1,-1 0,0-1,10-5,6-7,0-2,-1 0,-2-2,0-1,-1-1,-1-1,-1-1,-1 0,-1-2,-2 0,-1-1,-1-1,-1-1,-1 0,-2 0,-1-1,-2 0,-1-1,-1 0,-2 0,0-28,-13-438,-36 91,27 453,13 392,66 103,-57-512,-3-6,1 0,1 0,1-1,1 1,1-1,1 0,1 0,1-1,0 0,2 0,1-1,2 2,51 58,-46-68,0-1,1-1,0 0,1-2,0 0,1-2,-1 0,1-1,0-1,0-1,1-1,-1-1,0-1,1-1,-1-1,0-1,0-1,0-1,0-1,1-1,65-20,-1-4,-2-4,75-42,-100 47,-16 11,-1-2,0-2,-2-2,-1-1,-2-2,0-2,-2-1,-1-2,-2-2,-1-1,-2-1,-1-2,-2 0,-2-2,-2-1,5-15,-26 50,0 0,0 0,-1 0,0 0,0 0,-1-1,0 1,0 0,0-1,-1 1,0 0,-1 0,0-1,0 1,0 0,-1 1,0-1,0 0,-1 1,0 0,0 0,0 0,-1 0,0 1,0-1,0 1,-1 1,0-1,1 1,-2 0,1 0,0 0,-1 1,0 0,0 1,0-1,0 1,0 1,0-1,0 1,-1 1,1-1,0 1,-3 0,-6 0,0 1,0 0,1 1,-1 1,1 0,-1 1,1 1,0 0,0 1,1 1,0 0,0 1,1 0,0 1,0 1,1 0,0 1,1 0,0 1,1 0,0 0,1 1,0 1,1-1,1 1,-1 3,-21 45,21-49,1 1,0 0,2 0,-1 1,2-1,0 1,0 0,2 0,0 0,0 10,2-18,-2 11,1-1,1 1,1 0,0-1,1 1,1-1,1 1,0-1,2 0,-1-1,2 1,0-1,1-1,1 1,0-1,1-1,1 1,5 1,-3 1,1 0,1-2,1 1,0-2,1 0,1-1,0-1,0-1,1 0,1-2,-1 0,19 5,-16-8,1-1,0-1,1 0,-1-2,0-1,1-1,-1-1,0-1,0-1,0-1,0-1,0-1,-1-1,0-1,0-1,-1-1,0-1,-1-1,0 0,13-12,56-52,-46 34</inkml:trace>
  <inkml:trace contextRef="#ctx0" brushRef="#br0" timeOffset="693.498">6687 771,'94'18,"449"-75,-522 58,0-1</inkml:trace>
  <inkml:trace contextRef="#ctx0" brushRef="#br0" timeOffset="1183.898">6074 388,'0'0,"0"0,0 0,0 0,0 0,0 0,0 0,0 0</inkml:trace>
  <inkml:trace contextRef="#ctx0" brushRef="#br0" timeOffset="1653.471">3784 382,'0'0,"0"0,0 0</inkml:trace>
  <inkml:trace contextRef="#ctx0" brushRef="#br0" timeOffset="17476.48">720 3010,'0'0,"0"0,0 0,0 0,0 0,0 0,0 0,0 0,0 0,-20-23,10 13,0 1,-1 0,0 0,-1 1,0 1,0 0,0 0,-1 2,0-1,0 2,-1-1,1 2,-1 0,0 0,0 2,0 0,0 0,0 1,0 1,0 0,0 1,1 0,-1 2,0-1,-3 3,-157 84,160-79,1 1,0 0,1 1,0 0,1 1,1 0,0 0,1 1,1 1,-3 6,4-2,0 0,1 0,1 1,1 0,1 0,1 0,1 0,1 1,1-1,0 0,2 0,0 0,2 0,0 0,1-1,1 0,1 0,1-1,1 0,0 0,1-1,1-1,3 3,-6-10,1-1,-1 1,2-2,-1 1,1-1,1-1,-1 0,1-1,0 0,0-1,1 0,0-1,0 0,0-1,0-1,13 1,121-35,-127 15,0 0,-1-1,-1-1,-1-1,0 0,-2-1,0-1,-1-1,-2 0,0 0,-1-1,-2-1,0 0,-2 0,-1 0,-1-1,-1 0,0-4,56-516,-56 438,-4 0,-5 0,-13-64,-3 187,0 185,16 49,11-1,11 1,14 22,42-57,12-173,-54-41,-1-1,1-2,-1-1,0-1,0-1,-1-2,0-1,0-2,-1 0,0-2,-1-1,0-1,-2-1,21-18,3 2,-2-3,-2-2,-1-2,-2-2,-2-2,-1-1,19-32,-45 49,-1 0,-1-2,-2 1,-1-1,-1 0,-1-1,-1 0,-1-27,-3 49,-1 0,-1 1,1-1,-1 0,0 1,-1-1,0 1,0-1,-1 1,0 0,0 0,-1 0,1 1,-2-1,1 1,-1 0,0 0,0 0,0 1,-1 0,0 0,0 0,0 0,0 1,-1 0,0 1,0 0,0 0,0 0,0 1,-1 0,1 0,-1 1,0 0,1 0,-1 0,0 1,1 1,-1-1,1 1,-1 1,-5 1,-26 10,2 2,-1 2,2 1,1 2,0 2,2 1,0 1,-2 5,19-13,0 1,2 0,0 1,1 1,1 0,1 0,1 1,0 1,2 0,0 0,1 0,2 1,0 0,1 1,1-1,1 0,1 1,1 0,1-1,1 1,1-1,1 0,1 0,1 0,1 0,1-1,1 0,0-1,2 0,0 0,1-1,7 7,-11-15,1-1,-1 0,2-1,-1 1,2-2,-1 1,1-1,0-1,0 0,1-1,0 0,0-1,1 0,0-1,-1 0,1-1,1-1,-1 0,0 0,0-2,1 1,-1-2,0 0,1 0,-1-1,0-1,0 0,0-1,0-1,36-18,-1-3,-1-1,-2-3,-1-1,-1-2,-2-2,-1-2,29-37,-58 64,178-189,-116 116,-55 59,1 0,1 2,1 1,1 0,1 1,1 2,0 0,2 2,-1 1,9-3,1 5,0 3,1 0,0 2,0 2,1 1,0 2,0 2,0 1,3 2,70 25,-140-41,-1 1,0 2,-1 1,0 2,0 1,-1 1,1 2,-1 1,0 2,-1 1,1 2,0 1,1 1,-1 2,-24 8,47-9,1 0,0 0,0 1,1 1,0-1,0 1,1 1,-1-1,2 1,-1 1,1-1,0 1,1 0,0 0,1 1,-1 0,-1 9,3-13,1 0,1 1,-1-1,1 0,0 1,0-1,1 1,0-1,0 1,1-1,-1 1,2-1,-1 1,1-1,-1 0,2 0,-1 0,1 0,0 0,0 0,0-1,1 1,0-1,0 0,0 0,1-1,0 1,0-1,0 0,5 3,9 3,0-2,0 0,0-1,1-1,0-1,1 0,-1-2,1 0,-1-2,1 0,0-1,-1-1,1-1,0-1,-1-1,2-1,127-7,30 63,-172-46,0 0,-1 1,0 0,0 1,0-1,0 1,-1 0,-1 1,1-1,-1 1,0 0,-1 0,1 0,0 6,-2 1,-2-1,1 0,-2 0,0 0,0 0,-1 0,-1 0,-1-1,0 1,0-1,-1 0,-1 0,0 0,-1-1,-1 0,0 0,0-1,-1 0,0 0,-1-1,0 0,-1-1,0 0,0-1,-1 0,0-1,-3 1,-8 4,-1-1,0-1,0-2,-1 0,0-2,0 0,-1-2,1-1,-1-1,0-1,0-1,0-1,1-2,-1 0,1-2,-1-1,1-1,-15-6,-95-45,175 39,188 20,-189-1,-1 3,1-1,0-3,0-1,0-2,-1-1,1-3,-1 0,-1-3,0-1,35-17,-50 19,-1-2,0 0,-1-1,-1-1,0 0,-1-2,0 0,-1-2,-1 1,-1-2,-1 0,0-1,-1 0,-1-1,-2 0,0-1,-1 0,5-17,25-131,-36 113,-6 46,-2 40,-8 118,7 2,6-1,19 148,43 107,-17 144,-83-829,8 113,2 15,6 0,2-87,17 145,-2 26,3 1,4-1,2 1,4-1,2 2,7-17,-11 73,1 1,0 0,1 0,0 0,1 1,0 1,0-1,1 1,0 1,1 0,0 0,3-1,1-3,0 1,0 0,1 1,0 1,1 1,0 0,0 1,1 0,0 2,0 0,0 1,1 1,-1 0,1 2,0 0,-1 1,1 1,0 1,-1 0,1 1,-1 2,0 0,0 0,0 2,-1 0,0 1,-1 1,1 0,-2 1,1 2,-2 0,0 0,-2 2,0 0,0 0,-1 1,-1 0,-1 1,0 0,-1 1,0-1,-2 2,0-1,-1 1,0 0,-2 0,0 0,-1 0,-1 1,0-1,-2 0,0 1,-1-1,-3 13,-2-8,0 0,-2-1,0 1,-1-2,-2 1,0-1,-1-1,-1-1,-1 1,0-2,-2 0,0-1,-1-1,-1-1,0 0,-1-2,0 0,-1-1,-1-1,0-1,0-1,-1-1,0-1,0-1,-1-1,0-1,0-1,-4 0,-102 1,7-24,146 0,132-15,-79 27,484-104,-91-67,-424 156,-1-2,-1-1,-2-2,0-3,-2 0,15-18,-13 13,16-95,-57 123,0 0,-1 0,0 0,0 0,-1 1,1-1,-2 0,1 1,-1-1,0 1,-1 0,0 0,0 0,0 1,-5-6,4 5,-94-32,86 37,-2 0,0 0,0 1,0 1,0 0,0 1,0 1,0 0,1 1,-1 1,1 0,-1 1,1 1,1 0,-1 0,1 2,0 0,1 0,0 1,0 0,1 1,-9 10,1 0,1 1,0 1,2 1,1 0,1 1,1 1,1 0,1 0,1 1,1 1,-1 11,7-26,1 1,1 0,-1 0,2 0,0 0,1 0,0 0,1 0,0-1,1 1,0 0,1-1,1 0,0 0,0 0,1-1,1 1,0-2,0 1,1-1,1 0,0 0,0-1,0 0,1-1,1 0,0-1,-1 0,8 3,25 2,0-2,1-2,0-2,0-2,0-2,0-1,0-3,1-1,-1-3,-1-1,1-2,-2-2,1-2,29-15,-49 20,0-2,-1-1,-1 0,0-2,0 0,-1-1,-1-1,-1-1,0-1,-1-1,-1 0,0-1,-1 0,-2-2,0 1,-1-2,-1 0,-1 0,-1-1,0-1,36-153,-51 141,2 25,2 30,26 495,-2-337,-28-369,11-201,50 246,54 61,-91 77,-2 2,1 1,0 0,0 1,1 2,-1-1,1 2,0 0,-1 1,1 1,0 1,16 3,-15 0,0 2,0 0,0 2,-1 0,0 1,-1 0,0 2,-1 0,0 1,0 0,-1 2,2 0,0 0,1-1,1-1,0 0,1-2,0 0,0-2,1 0,2 0,-7-8,-1 0,1-1,0 0,0-2,0 1,-1-2,1 0,-1-1,0-1,-1 0,1-1,-1 0,9-8,17-4,-9 2,0 1,1 2,1 1,0 2,1 1,0 1,1 2,0 2,0 1,0 2,0 1,0 2,17 3,54 31,-219-40,86 2,0 0,0 2,-1 1,1 1,0 2,0 0,0 2,0 1,1 1,0 1,0 2,-2 2,9 0,0 1,2 1,0 0,0 2,1 0,1 1,1 0,1 1,0 1,1 0,1 0,1 1,0 1,2 0,0 0,2 0,0 1,2 0,0 0,1 1,1-1,2 1,0-1,1 0,1 1,1-1,2 0,1 4,-1-10,1-1,1 0,1-1,0 1,0-1,2-1,-1 0,2 0,0-1,0 0,1-1,1-1,0 0,0 0,1-1,0-1,0 0,1-1,0-1,0 0,1-1,0-1,0 0,0-1,0-1,0 0,1-1,-1-1,0-1,1 0,-1-1,0-1,0 0,0-1,0-1,-1 0,0-2,10-4,-8-2,-1 0,0-1,-2-1,1 0,-2-1,0-1,-1 0,0 0,-2-1,0-1,-1 0,-1 0,-1 0,0-1,-1 0,-2-1,2-13,17-64,13-137,-39 76,8 462,-4-260,3-1,1 0,2 0,2 0,1-1,3-1,14 32,-25-65,1 0,0 0,1 0,-1-1,1 1,1-1,-1 0,1 0,0 0,1-1,-1 0,1 0,0 0,0 0,0-1,1 0,0-1,0 1,0-1,0-1,0 1,0-1,1-1,-1 1,1-1,-1 0,1-1,0 0,-1 0,1-1,-1 0,1 0,-1-1,1 1,-1-2,0 1,0-1,0 0,1-1,6-5,0-1,-1-1,0 0,-1 0,0-2,-1 1,-1-1,0-1,0 0,-2 0,1-1,-2 0,0 0,-1-1,0 0,-2 0,0 0,2-16,13-314,-20 270,-23-505,19 516,1 52,3 49,1 612,55-268,-51-356,1 15,2 0,2 0,2-1,1-1,2 0,4 5,-7-29,0 0,1-1,1 0,0-1,1-1,0 0,0-1,1-1,0 0,1-1,-1 0,1-1,1-1,-1-1,1 0,0-1,0-1,0 0,0-2,0 0,0 0,9-3,63-9,-1-3,-1-4,-1-4,-1-4,48-24,-76 31,-2-3,-1-2,0-3,-2-2,-2-2,-1-3,-1-1,-2-2,-2-3,-2-1,-1-2,31-46,-61 73,0-1,-1-1,-1 1,-1-1,0-1,-2 0,0 0,2-15,-7 30,0-1,0 1,-1-1,0 0,0 1,0-1,0 0,-1 1,0-1,0 1,-1-1,1 1,-1-1,0 1,-1 0,1 0,-1 0,0 0,-1 0,1 1,-1 0,1-1,-2 1,1 0,0 1,-1-1,1 1,-1 0,0 0,0 0,0 1,0 0,-1 0,1 0,-14-1,0 1,0 1,0 0,0 1,1 1,-1 1,0 1,0 1,1 0,0 1,0 1,0 1,0 0,1 2,-3 2,-13 9,1 2,0 1,2 1,1 2,1 1,1 1,1 1,-19 30,38-44,0-1,1 1,0 0,2 1,0-1,0 1,2 0,0 0,0 0,2 0,0 0,1 1,-2-11,1 13,0-1,2 0,0 0,0 0,2 0,0 0,1-1,1 1,1-1,0-1,1 1,1-1,1-1,0 1,0-2,2 1,0-2,6 6,6-6,1-1,-1-1,2-1,-1-2,1 0,0-2,1-1,0-1,0-1,0-1,0-2,0-1,0 0,0-2,-1-2,1 0,-1-2,0 0,0-2,173-62,-173 57</inkml:trace>
  <inkml:trace contextRef="#ctx0" brushRef="#br0" timeOffset="18286.961">7901 3029,'0'0,"0"0,0 0,23-2,532-61,-529 61</inkml:trace>
  <inkml:trace contextRef="#ctx0" brushRef="#br0" timeOffset="41189.763">687 5128,'-43'-35,"32"25,0 0,-1 1,0 1,-1 0,0 0,0 1,-1 1,1 0,-1 1,-1 1,1 0,-1 1,1 0,-1 1,0 1,0 0,0 1,0 1,1 0,-11 3,8 0,0 0,0 2,0 0,1 1,0 1,0 0,1 1,0 1,0 0,1 1,1 1,0 0,0 0,1 2,1-1,0 1,1 1,1 0,0 1,1 0,0 0,2 0,0 1,-2 8,4 0,1 0,1 0,0 0,2 0,2 0,0 0,1 0,1 0,2-1,0 0,2 0,1 0,0-1,2 0,0-1,2 0,1-1,0 0,1-1,1-1,1-1,1 0,16 12,-26-23,0-1,0 0,0 0,1-1,0 0,0 0,1-1,-1-1,1 1,-1-2,1 1,0-1,0-1,0 0,1 0,-1-1,0 0,0-1,0 0,0 0,0-1,0-1,0 0,-1 0,1-1,-1 0,0 0,0-1,0 0,5-5,8-9,-1 0,-1-1,0-1,-2-1,-1 0,0-2,-2 0,-1 0,-1-1,-1-1,-1 0,-1-1,-1 0,-2-1,-1 0,-1 0,-1 0,-1 0,-2-14,2-93,-6-1,-6 1,-11-38,4 20,-19-7,36 845,44-394,-39-267,0-1,2 0,0-1,2 0,0 0,2-1,0 0,11 13,4 9,-20-37,0 0,1 0,-1-1,1 0,1 0,-1-1,1 0,0 0,0-1,0 0,0-1,0 0,1 0,-1-1,0 0,1-1,-1 0,1-1,-1 0,2 0,1 1,23-2,0-2,-1-1,1-2,-1-2,-1 0,0-3,0 0,-1-2,-1-2,0-1,-1-1,5-5,-5 1,-1-1,-1 0,-2-3,0 0,-1-1,-2-2,-1 0,-1-1,-2-1,-1-1,5-14,-21 41,1-1,-1 0,0 1,-1-1,1 0,-1 0,-1 0,1 0,-1 0,0 0,0 0,0 0,-1 0,0 0,0 0,-1 0,0 0,0 0,0 1,-1-1,0 1,0 0,0-1,0 1,-1 1,0-1,0 0,0 1,-1 0,1 0,-1 0,0 1,0 0,-3-2,-4-2,1 1,-1 0,-1 0,1 1,-1 1,0 0,0 1,0 0,0 1,-1 1,1 0,0 0,-1 2,1-1,-4 2,-1 2,1 1,-1 1,1 0,0 1,1 1,-1 1,2 0,-1 1,1 0,1 1,0 1,0 1,1 0,1 0,0 1,1 1,1 0,0 1,1-1,0 2,2-1,0 1,1 1,0-1,2 1,0 0,1 0,0 0,2 0,0 1,1-1,2 15,-3-16,1 0,0 0,1 0,1 0,1-1,0 1,1 0,1-1,0 0,2 0,-1-1,2 1,0-1,1-1,0 0,1 0,1-1,0 0,1-1,0 0,1-1,0 0,1-1,0-1,1 0,0-1,0 0,1-1,-1-1,2-1,6 2,37-6,-1-3,1-2,-1-2,0-4,17-6,-48 11,-4 0,0-1,0-2,-1 0,0-2,-1 0,1-1,-2-2,0 0,-1-1,0-1,-1-1,0-1,-2 0,0-2,-1 0,-1 0,0-2,-2 0,0 0,-2-1,0-1,-2 1,0-2,2-13,15-66,-5 0,-5-1,-4-1,-5-1,-4-18,-4-119,-23 178,14 88,0 0,2 0,1 1,0 0,2 0,1 0,1 1,1 0,1-1,1 6,-10 179,3-98,4 0,5 0,7 17,-4-90,3 0,1-1,2 1,1-2,2 0,4 4,-9-21,2-1,0 1,1-2,1 0,1 0,0-1,1-1,1 0,0-1,1-1,1 0,0-2,0 0,1 0,4-1,147 2,-122-14,0-1,0-3,0-2,-1-2,-1-2,0-2,0-2,24-13,-6 4,-1-4,-1-2,-2-2,26-21,156-171,-228 208,-1 0,0 0,-1-1,-1-1,-1 0,-1-1,0 1,-1-2,-2 1,2-9,-6 21,0 0,-1-1,0 1,-1-1,1 1,-2-1,1 1,-1-1,-1 1,1 0,-1-1,-1 1,0 0,0 0,0 0,-1 1,0-1,-1 1,1 0,-1 0,-1 1,1-1,-1 1,0 0,-1 1,0-1,-2-1,2 3,0 0,-1 0,1 0,0 1,-1 0,0 0,0 1,0 0,0 0,0 1,0 0,0 1,-1-1,1 2,0-1,0 1,0 0,0 1,0 0,0 0,0 1,0 0,1 0,-1 1,1 0,0 0,0 1,1 0,-3 2,-10 7,1 2,1-1,0 2,2 0,0 2,0-1,2 1,0 1,2 1,0-1,1 2,1-1,1 2,1-1,1 1,1 0,1 0,1 0,1 0,1 1,2-1,0 1,1-1,1 0,1 0,1 0,3 7,-2-14,0 0,0 0,2 0,0-1,1 0,0 0,1-1,1 0,0-1,1 0,0-1,1-1,0 0,1 0,0-1,1-1,0-1,8 4,-2-2,0-2,1 0,0-1,0-1,0-1,1-2,0 0,-1-1,1-1,0-1,0-1,0-1,-1-1,21-6,-12 2,0-1,0-2,-1-1,0-2,-1 0,-1-2,0-1,-1-2,-1 0,-1-2,22-20,-25 16,0-1,-1 0,-2-2,0 0,-2-1,-1 0,-2-2,-1 0,-1 0,-1-1,6-33,-7-82,25 559,28-164,-78-328,2-1,5 0,2-1,5 0,3-6,25-98,-21 173,1 0,0 0,0 1,1-1,1 2,0-1,0 2,1-1,1 1,-1 0,8-3,54-4,16 7,64 34,-53 3,136 106,-123-103,-8-70,-98 34,0 0,-1 0,1 0,-1 0,0-1,-1 0,1 0,-1-1,0 1,-1-1,0 1,0-1,0 0,1-7,65-106,-39 160,-37 71,36 354,-2-330,-15-80,-27-76,-18-219,24 104,31-32,-18 157,0 0,0 1,1-1,0 1,1 0,0 0,0 1,1 0,1 0,-1 0,2 1,-1 0,1 1,0 0,0 0,1 1,0 0,0 1,2-1,9-1,0 1,0 1,0 0,0 2,1 1,0 0,-1 2,1 0,-1 2,1 0,-1 1,1 1,-1 1,0 1,-1 1,0 1,0 1,9 6,-13-3,0 1,-1 1,-1 0,0 1,-1 1,0 0,-2 1,0 0,-1 0,1 5,20 28,-19-28,-2-1,0 2,-2-1,0 1,-2 1,-1-1,2 16,37 116,-2 16,-71-219,19 14,1 0,1-1,2 0,2 0,1 0,2 0,1-1,2-1,0 15,1 1,1 0,1 0,1 0,1 1,0-1,2 2,0-1,1 1,2 1,-1 0,2 0,0 1,1 1,1 0,1 1,0 1,0 1,2 0,0 1,0 0,1 2,1 0,134-90,-146 96,1 0,0 1,0 0,1 0,-1 1,1 0,-1 0,1 1,-1 0,1 1,0 0,-1 1,2 0,63 72,13 105,6 101,6 18,-93-288,-1 0,2-1,-1 0,2-1,-1 1,1-1,-1-1,2 1,-1-2,1 1,0-1,0 0,1-1,-1 0,1 0,0-1,0 0,0-1,0 0,0-1,4 0,221-19,-213 10,-1-1,0-1,0-1,-1-1,0-1,-1-1,-1 0,0-1,-1-1,-1-1,0 0,-1-1,-1-1,-1 0,4-9,-2 5,-1 0,-1-1,-1-1,-1 0,-1-1,-1 0,-1 0,-2-1,0 0,-2 0,-1-1,-2 1,0-1,-2 1,-1-1,-1 1,-2-4,-17-93,4 190,18-43,0 0,2-1,0 1,2-1,0 0,1 0,2 0,2 4,15 64,-21-76,5 35,3 0,1 0,3-1,2-1,2-1,1-1,16 23,-32-61,0 0,0 0,1-1,0 1,0-1,0-1,1 1,0-1,0 0,0 0,1 0,-1-1,1 0,0 0,0-1,1 0,-1-1,1 1,-1-1,1 0,0-1,0 0,0 0,0-1,0 0,-1-1,1 1,0-1,0-1,0 0,-1 0,1 0,-1-1,1 0,-1 0,0-1,1-1,13-10,-1-1,-1-1,0 0,-1-2,-1 0,-1-1,-1 0,-1-2,0 0,8-21,-10 23,55-150,-56 127,-2-1,-1-1,-2 1,-3-1,-1 0,-2 0,-3-4,3-20,-21 146,17-13,2 0,4 0,2 0,3 0,3-1,2 0,3-1,6 9,2 64,-45-179,21-438,2 469,1 0,0-1,0 1,1 0,1 0,1 0,-1 1,2-1,0 1,0 0,1 1,1-1,0 2,0-1,1 1,0 0,1 1,0 0,0 0,1 1,0 1,1 0,0 0,2 0,10-5,-1 1,1 2,1 0,0 1,0 2,0 0,1 2,0 1,0 0,0 2,0 2,5 0,-16 4,0 0,0 0,-1 2,1 0,-1 0,-1 1,0 1,0 1,0 0,-1 0,-1 1,0 0,0 1,-1 1,5 8,2-2,9 59,3 178,27 67,-12-190,-41-129,0 0,1 0,-1 0,1 0,0-1,0 1,0-1,0 0,1 0,-1 0,1-1,0 0,0 0,0 0,0 0,0-1,0 0,0 0,0 0,1 0,-1-1,0 0,1 0,-1-1,0 0,0 1,0-2,0 1,5-2,32-16,-1-3,-1-1,0-1,-2-3,-1-1,19-20,102-72,-125 98,0-2,-1-1,-1-1,-2-2,-1-1,-1-1,-1-2,-2 0,2-7,-20 26,-2 0,1-1,-2 1,0-1,-1 0,0 0,-1 0,0 0,-1 0,-1 0,0 0,-1 0,-1 0,0 0,-1 1,-2-6,0 7,0 1,-1 0,0 0,-1 1,0 0,-1 1,0-1,0 2,-1-1,0 1,-1 1,-3-2,-112-16,112 24,-1 0,0 2,1-1,-1 2,1 0,-1 1,1 0,0 1,0 1,0 0,1 1,-1 0,2 1,-1 1,1 0,0 0,0 1,1 1,1 0,-1 1,2 0,-1 0,2 1,-1 0,2 0,-1 1,2 0,0 1,0-1,-2 13,1-4,0 2,2-1,1 1,1 0,1 0,0 0,2 0,1 0,1 0,1 0,2-1,0 1,1-1,1 0,97 191,-96-202,0-2,1 0,0 0,0 0,2-1,-1 0,1-1,0-1,0 1,1-2,0 1,1-2,-1 0,1 0,0-1,0-1,0 0,0-1,1 0,-1-1,1 0,-1-2,1 1,-1-2,1 1,-1-2,0 0,0 0,0-2,0 1,0-2,-1 1,0-2,2-1,12-3,-1-1,-1-1,0-2,0 0,-2-1,0-1,-1-1,16-19,156-232,-60 82,-121 169,1 1,1 0,0 0,1 2,0 0,1 1,1 0,0 1,1 1,1 1,-1 1,2 0,-1 1,1 1,1 1,0 1,-1 1,2 1,-1 1,0 0,1 2,-1 0,1 2,-1 0,1 1,-1 1,11 4,118 57,-60 6,-180-111,-111-31,184 65,-2 1,1 1,0 1,-1 1,0 0,0 1,0 1,0 1,0 1,0 0,0 2,0 0,1 1,-1 0,-9 5,18-2,-1 0,2 1,-1 0,1 1,0 0,1 0,0 0,0 1,1 1,0-1,1 1,1 0,-1 0,2 1,-1 0,2 0,0 0,0 0,1 0,0 1,1-1,1 1,0 5,0-15,26 166,-10-111,-13-38,1 0,1 0,1-1,1 0,0 0,2 0,0-1,1 0,0-1,2 0,0-1,1 0,1-1,-4-3,1-1,1 0,0-1,0-1,1 0,0 0,1-1,0-1,0 0,1-1,-1-1,1 0,0-1,1 0,-1-2,1 1,-1-2,1 0,1-1,0-1,0 0,0 0,-1-2,1 0,-1-1,1-1,-1 0,0-2,-1 1,0-2,0 0,0-1,-1 0,0-1,-1-1,0 0,-1-1,0 0,-1-1,-1 0,7-10,0-14,-1-1,-3-1,-1 0,-1 0,-3-1,-1 0,-2-1,-2 1,-1-1,-2 0,-2 1,-2-1,-2 1,-1-1,-6-14,-80-403,33 126,58 315,-4-17,3 49,26 526,-14-443,5-1,4-1,4-1,4 0,38 88,-35-110,-22-51,1 1,2-1,0-1,1 0,1 0,1-1,1-1,5 6,-12-20,1 1,0-1,0 0,0-1,0 1,1-2,-1 1,1-1,0-1,0 0,0 0,1 0,-1-1,0-1,1 0,-1 0,0 0,0-1,1-1,-1 0,1 0,11-7,-2 0</inkml:trace>
  <inkml:trace contextRef="#ctx0" brushRef="#br0" timeOffset="42066.895">8332 4644,'0'0,"0"0,0 0,0 0,0 0,0 0</inkml:trace>
  <inkml:trace contextRef="#ctx0" brushRef="#br0" timeOffset="43245.144">2094 4931,'32'20,"192"-30,-59-5,-112 17,-34-1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1:02.320"/>
    </inkml:context>
    <inkml:brush xml:id="br0">
      <inkml:brushProperty name="width" value="0.1" units="cm"/>
      <inkml:brushProperty name="height" value="0.1" units="cm"/>
      <inkml:brushProperty name="color" value="#FFC114"/>
      <inkml:brushProperty name="ignorePressure" value="1"/>
    </inkml:brush>
  </inkml:definitions>
  <inkml:trace contextRef="#ctx0" brushRef="#br0">692 718,'-35'-15,"-124"-75,140 87,1 2,-1 0,0 1,0 0,0 2,1 0,-1 2,1 0,-1 0,1 2,1 0,-1 1,1 1,0 1,1 0,0 1,1 1,0 1,0 0,1 0,1 2,0-1,1 2,0 0,1 0,1 1,1 0,0 1,1 0,-6 18,7-7,2 0,1 0,1 1,1-1,2 1,0 0,2-1,2 1,0-1,2 0,1 0,1-1,1 0,2 0,12 22,-18-38,0 0,1 0,0-1,0 0,1 0,1-1,0 0,0 0,1-1,-1 0,2 0,-1-1,1 0,0-1,1 0,0-1,0 0,0 0,0-2,0 1,1-1,0-1,0 0,0 0,-1-2,1 1,0-1,0-1,11-2,-6-2,1 0,-1-2,-1 0,1-1,-1-1,0 0,-1-1,0-1,-1 0,0-1,-1-1,0 0,-1 0,0-1,-2-1,1 0,-2-1,0 0,-1 0,0-1,-1 1,-1-2,-1 1,-1-1,1-4,12-44,-4-1,-2-1,-3 0,-3 0,-3 0,-3 0,-5-20,-28-258,7 112,23 206,-1-6,3 71,70 635,-24-407,-34-203,4-1,2-1,2 0,4-2,17 35,-33-87,0 1,1-1,0-1,0 1,0-1,1 0,0-1,0 1,0-2,0 1,1-1,-1 0,1-1,-1 0,1-1,0 1,0-2,0 1,0-1,0-1,0 1,0-2,0 1,0-1,26-9,1-2,-2-2,0-1,-1-1,0-2,-1-1,-2-2,0 0,-1-3,-2 0,0-2,-2 0,18-27,90-80,-116 119,-1-1,-1 0,0-1,-1-1,0 0,-2 0,0-2,-2 1,0-2,-1 1,0-1,1-12,-8 25,-1 0,0 0,-1 0,0 0,0 0,-1 0,0-1,0 1,-1 1,0-1,0 0,-1 0,0 1,0-1,-1 1,0 0,0 0,-1 1,0-1,0 1,0 0,-1 0,0 0,0 1,0 0,-1 0,0 1,0 0,0 0,0 1,-1-1,1 2,-1-1,0 1,0 0,0 1,-2-1,-4 1,0 0,-1 1,1 0,-1 1,1 1,0 0,0 1,0 0,0 1,0 1,1 0,0 1,0 0,0 1,1 1,0 0,0 1,1 0,-2 2,-178 208,180-196,0 0,1 1,2 0,0 0,1 1,2 0,1 0,0 0,2 1,1-1,1 1,1 0,2-1,0 0,2 0,0 0,2 0,7 17,-9-28,1-1,1 1,0-1,1-1,1 1,-1-1,2-1,0 1,0-2,1 1,0-2,1 1,0-2,1 1,-1-2,1 0,1 0,0-1,-1-1,2 0,-1-1,1-1,-1 0,1-1,0 0,0-1,0-1,0 0,-1-1,1-1,0 0,0-1,4-2,24-6,-1-2,-1-2,0-1,-1-3,-1-1,-1-1,-1-2,-1-2,9-9,-15 6,-1-2,-1 0,-2-2,-1-1,-1-1,-2-1,-2-1,-1 0,11-32,-24 45,-1 0,-1 0,-2 0,0-1,-1 1,-1-1,-3-21,1-10,37 94,87 174,58 82,-27-49,-152-243,0 0,1 0,-1 0,1 0,0-1,-1 1,1 0,1-1,-1 1,0-1,0 0,1 0,0 0,-1 0,1 0,0-1,0 1,0-1,0 1,0-1,0 0,0 0,0-1,0 1,1-1,-1 0,0 1,1-1,-1-1,0 1,0 0,0-1,1 0,-1 1,0-1,0 0,0-1,0 1,0-1,0 1,-1-1,1 0,0 0,-1 0,1 0,-1-1,12-32,-3-1,-1-1,-2 0,-1 0,-2 0,-1-1,-2-15,18-127,21-118,1 322,91 108,-75-90,0-2,3-3,1-3,2-2,60 20,-96-39,0-1,1-1,0-2,0-1,1-1,0-1,0-2,1-1,-1-2,1-1,-1-1,1-1,-1-2,0-1,7-3,-17 3,-1-2,0 0,0-1,0 0,-1-2,-1 0,0-1,0-1,1-2,-12 9,-1 0,1 0,-1-1,-1 0,1 0,-1 0,0 0,0 0,-1-1,0 0,0 0,0 0,-1 0,0 0,-1 0,1-1,-2 1,1-1,-1 1,0-1,0 1,-1 0,0-1,0 1,-1 0,0-3,-2-3,-1 0,0 0,0 1,-2-1,1 1,-2 0,1 1,-2 0,1 0,-2 1,1 0,-1 0,-1 1,0 0,0 1,0 1,-1 0,0 0,-1 1,1 0,-1 2,-1-1,1 1,0 1,-5 0,-3-1,-1 2,0 0,0 2,1 0,-1 1,0 1,0 2,1 0,0 1,0 1,0 0,0 2,1 1,1 0,-15 10,16-8,1 1,0 1,0 1,1 0,1 1,0 0,1 1,1 1,1 0,0 1,1 1,1-1,1 1,1 1,0 0,1 0,2 1,0-1,1 1,1 1,1-1,0 6,6-9,0-1,1 0,0 0,1 0,1-1,1 0,0-1,2 1,5 7,-13-20,10 14,1-1,0-1,1 0,1-1,0 0,1-2,1 1,-1-2,2 0,0-1,0-1,1-1,0 0,0-2,1 0,0-1,0-1,0-1,0 0,0-2,1-1,-1 0,4-1,1 0,0 0,0-1,0-2,-1 0,1-2,-1 0,0-2,-1-1,0 0,0-2,-1-1,0 0,-1-2,-1 0,0-2,-1 0,-1-1,0-1,-1 0,-1-2,-1 0,-1 0,-1-1,0-1,-2 0,0-1,-2 0,7-24,47-310,-50 10,-27 141,-8 82,7 183,3 40,3 0,5 0,4 0,6 25,1-58,3-1,4-1,2 0,2-1,9 13,37 137,-59-189,2-1,1 1,0-1,2-1,1 1,0-2,2 1,1-2,0 0,1-1,1 0,13 10,-17-19,0 0,1-1,0-1,1 0,0-1,0-1,0 0,1-1,0 0,0-1,0-1,0 0,1-2,-1 1,1-2,0 0,-1-1,1 0,-1-1,0-1,13-4,25-8,-1-3,-1-1,-1-3,-1-2,29-20,-58 31,0-1,0-1,-2-1,0-1,0 0,-2-2,0 0,-2 0,0-1,-1-1,-1 0,0-1,3-12,132-222,-131 236,1 1,0 1,2 0,0 2,1 0,0 1,1 1,1 1,0 1,1 1,0 1,1 0,0 2,0 1,1 1,0 2,9-1,68 30,-176-26,49-3,0 2,0 1,0 0,0 2,1 1,-1 1,0 2,1 0,0 1,0 1,0 2,1 0,0 2,1 0,-17 12,25-5,0 0,2 1,0 0,0 1,2 1,1-1,0 2,2-1,0 1,2 0,0 1,1-1,2 1,0 0,1 0,2-1,0 1,1 0,4 14,-2-21,0 0,1 0,0-1,1 1,1-1,1-1,0 1,1-1,0-1,1 1,1-2,0 1,1-2,0 1,1-2,0 0,0 0,1-1,0-1,1 0,0-1,0 0,1-2,0 0,0 0,8 0,-4 0,-1-2,1 0,0-1,0-1,0-1,-1-1,1 0,0-2,0 0,-1-1,0-1,0-1,0-1,0 0,-1-2,0 0,-1-1,0 0,-1-1,0-2,-1 1,0-2,-1 0,0 0,-1-1,-1-1,0 0,-2-1,0 0,0-1,2-9,-4 12,-1 0,-1 0,0-1,-2 0,1 0,-2 0,0-1,-1 1,-1-1,0 1,-1-1,-1 0,-1 1,0-1,-1 1,-1 0,0 0,-4-7,-5-2,-1 0,-1 1,-1 1,-1 0,-1 1,-1 1,-1 1,-1 0,-1 2,0 1,-1 0,-1 2,-1 0,-4 0,-100-9,123 24,36 35,153-8,-139-24,0-2,0-2,1-2,-2-2,1-1,0-3,35-12,-76 20,1-2,1 1,-1 0,1 0,-1 0,1 1,-1-1,1 1,0 0,0 1,0-1,-1 1,1 0,0 0,0 1,0-1,0 1,-1 0,1 0,0 1,-1-1,1 1,-1 0,1 0,-1 1,0-1,-1 5,0-1,0 1,-1 0,1 0,-2 0,1 0,-1 0,0 0,-1 1,1-1,-1 0,-1 0,0 1,0-1,0 0,-1 0,0 0,0 0,-1 1,-3 22,-1 15,2 0,1 0,3 1,2 0,1-1,3 0,10 43,39 364,-32 90,-21-504,-1 6,6-68,-8-389,-5 316,-46-589,45 644,4 27,1-1,0 1,1-1,1 1,0-1,1 0,1 1,0-1,1 1,1-1,0 1,1 0,4-7,-3 9,2 1,-1 0,2 0,-1 1,2 0,-1 0,2 1,-1 0,1 1,1 0,0 0,0 1,1 1,-1 0,2 0,-1 2,1-1,0 1,0 1,0 0,14-1,-10 0,0 0,0 2,1 0,-1 1,1 1,0 0,-1 1,1 1,-1 1,1 1,-1 0,1 1,-1 1,-1 0,1 2,-1 0,0 0,12 9,35 79,-49-75,-1 1,-1 1,-1 0,-2 1,0 0,-1 0,-1 1,-1 0,-1 0,-2 1,0-1,-2 1,0 0,-2-1,0 1,-2-1,-1 1,-1-1,-7 21,0-26,-2-1,0 0,0 0,-2-2,0 0,-1 0,-1-2,0 0,-1-1,-1-1,0-1,0-1,-1 0,0-2,0 0,-1-1,0-2,-1 0,1-1,-1-1,0-2,0 0,1-1,-23-3,23 1</inkml:trace>
  <inkml:trace contextRef="#ctx0" brushRef="#br0" timeOffset="15981.202">885 3047,'-27'-18,"-130"-113,143 123,-1 0,0 2,0 0,0 0,-1 2,0 0,0 0,0 2,0 0,-1 1,1 0,-1 1,1 1,0 1,0 1,0 0,0 0,0 2,0 0,1 1,0 0,0 1,1 1,-3 2,-7 10,0 1,2 0,0 2,1 0,2 2,0 0,2 1,1 1,1 0,-2 6,11-14,0 1,1-1,1 1,1 0,1 1,0-1,2 0,0 1,1-1,1 0,1 0,1 0,1 0,3 8,0-8,1 0,0 0,1-1,1 0,1-1,1-1,0 1,1-2,1 0,1-1,0 0,1-1,2 0,-6-5,2-1,-1 0,1-1,0 0,0-2,1 1,0-2,0 0,0-1,1-1,-1 0,0-1,1-1,-1 0,1-2,-1 1,0-2,1 0,-2-2,1 1,0-2,-1 0,0-1,0 0,4-4,-1-8,0-1,0 0,-2-1,-1-2,-1 1,-1-2,0 1,-2-2,-1 0,-1 0,-1 0,-1-1,-2 0,0-1,-2 1,-1-1,-1 0,-1 0,-2-16,-11-790,-33 513,36 416,43 357,-8-235,-16 215,21-277,-27-140,1 0,1 0,0-1,2 0,-1 0,2 0,0-1,0 0,2-1,7 10,-10-18,-1 0,1-1,1 1,-1-1,1-1,-1 1,1-1,0-1,0 1,0-1,0-1,1 1,-1-2,0 1,1-1,-1 0,8-2,9-3,0-2,-1-1,0-1,-1-1,0-1,0-1,-1-1,-1-1,0-1,-1-1,-1 0,0-2,-1 0,-1-1,-1-1,-1 0,0-1,-2-1,9-18,-14 22,0-1,-2-1,0 1,-1-1,-1 0,0 0,-2-1,0 1,-2-1,0 1,-2-6,4-51,4-152,-5 713,5-435,1 0,3 0,2-1,1 0,3-1,22 44,-38-89,1 1,0 0,0-1,1 1,-1-1,0 1,1-1,0 0,-1 1,1-1,0 0,0 0,0 0,0-1,1 1,-1 0,0-1,1 0,-1 1,1-1,0 0,-1 0,1 0,0-1,-1 1,1-1,0 1,0-1,0 0,-1 0,1 0,0-1,0 1,0-1,-1 1,1-1,0 0,-1 0,1 0,-1 0,1-1,-1 1,1-1,-1 1,0-1,2-1,85-97,109-211,34 26,-212 267,2 2,-1 0,2 1,0 2,1 0,0 1,1 2,0 0,1 2,0 1,0 1,0 1,1 1,0 2,0 0,0 2,0 1,-1 1,1 1,0 2,-1 0,0 2,22 8,97 56,-114-92,-41 13,0 1,0 1,-1 0,0 0,0 1,0 0,-1 1,0 0,1 1,-1 1,0 0,-11-1,-28-7,20 2,-1 1,-1 1,1 2,-1 1,1 2,-1 1,0 2,1 1,-1 1,1 2,-27 8,50-9,1 1,-1 0,1 1,0 0,0 0,1 1,0-1,0 2,1-1,0 1,1 0,0 0,0 0,1 1,0 0,0 0,1 0,1 0,0 0,0 1,1-1,0 0,1 1,0-1,1 1,0-1,0 1,1-1,1 0,0 0,1 3,-1-4,1-1,0 1,0-1,1 0,0 0,0 0,1-1,0 1,1-2,0 1,0-1,0 0,0 0,1-1,0 1,0-2,1 0,3 2,2-2,-1-1,1 0,0-1,0-1,0 0,0-1,0 0,0-1,0-1,0 0,0-1,-1-1,3-1,0 2,52-13,-48 10,2 0,-1 1,1 1,0 1,-1 2,1 0,0 1,0 1,11 2,-25 1,-1 1,0 0,0 0,0 1,0 0,-1 0,0 0,0 1,-1 0,0 0,0 0,0 1,1 5,-3-3,-1 0,0 0,-1 1,0-1,-1 0,0 1,-1-1,0 0,0 1,-1-1,-1 0,1 0,-2 0,1 0,-1-1,-1 0,-1 2,-2 5,-1 0,-1-1,-1-1,0 1,-1-2,0 1,-1-2,-1 0,1 0,-2-1,0-1,0-1,-1 0,0-1,0 0,-1-1,0-1,-1-1,1-1,-1 0,0-1,0-1,0 0,0-2,0 0,0-1,-1-1,-163-31,182 32,1 1,-1-1,1 1,0-1,-1 0,1 0,-1 1,0-1,1 0,-1 0,0 1,1-1,-1 0,0 0,0 0,0 0,1 1,-1-1,0 0,0 0,0 0,-1 0,1 0,0 1,0-1,0 0,-1 0,1 0,0 0,-1 1,1-1,0 0,-1 0,1 1,-1-1,0 0,1 1,-1-1,1 1,-1-1,0 1,0-1,1 1,-1-1,0 1,0 0,1-1,-1 1,0 0,0-1,0 1,0 0,1 0,-1 0,0 0,0 0,0 0,0 0,0 0,1 0,-1 1,0-1,0 0,0 1,0-1,77 9,-34 7,-24-9,0-1,1-1,0 0,1-2,-1 0,0-1,1-1,0-1,-1-1,1 0,-1-2,0 0,0-1,0-1,0-1,-1 0,1-1,-2-2,1 1,-1-2,-1 0,0-1,0-1,4-5,169-228,-11-7,-170 235,1 0,0 0,1 1,1 0,1 0,0 2,1-1,1 2,0 0,1 0,0 1,1 1,0 1,0 0,1 1,1 1,14-5,0 6,0 1,1 2,-1 1,1 2,-1 0,1 3,-1 1,28 6,141 54,-220-73,-1 1,0 1,-1 1,0 1,0 0,0 2,-1 0,1 2,-1 0,0 1,1 1,-1 2,0 0,0 1,1 1,0 1,0 1,0 1,1 0,0 2,0 0,1 2,0 0,1 1,-4 3,6-1,1 1,0 0,1 1,1 0,0 1,1 1,1 0,1 0,0 1,2 0,0 1,1 0,1 0,1 1,1-1,0 1,2 0,0 0,2 1,1 16,-1-23,0 0,1 0,1 0,0 0,1 0,0-1,2 1,-1-1,2 0,0 0,1-1,0 0,1 0,0 0,1-1,0 0,1-1,0 0,1-1,1 0,-1 0,1-2,1 1,0-1,0-1,0-1,5 2,-5-4,1-1,0 0,0 0,0-2,0 0,0 0,1-2,-1 1,0-2,0 0,0-1,0 0,-1-1,1 0,-1-1,0-1,0 0,-1-1,1 0,-2-1,1 0,-1-1,0 0,0-2,12-14,-1-1,-1 0,-2-2,-1-1,0 0,-3-1,0-1,-2 0,-1-1,-2 0,3-19,-10 25,-1-1,-2 0,0 1,-2-1,-1 1,-1-1,-2 1,0 0,-2 1,0 0,-5-8,4 8,12 136,12 19,7-1,5 0,9 10,-3-76,42-56,-65-14,-1-1,1 1,-1-2,0 1,-1-1,0 0,-1-1,0 0,0 0,-1-1,0 0,-1 0,0 0,-1 0,0-1,-1 0,0-4,71-347,-69 345,1 0,1 0,1 1,0 0,1 0,1 1,1 0,0 1,1 0,1 1,5-4,-4 9,1 0,1 1,0 1,0 0,0 1,1 1,0 1,0 0,0 1,13 0,26-1,0 2,0 3,0 3,0 2,0 2,32 11,13 26,-414-144,289 95,0 1,0 2,-1 0,1 2,-1 0,1 2,0 0,0 2,0 1,-11 4,28-8,0 0,1 0,-1 0,1 0,0 1,-1 0,1 1,1 0,-1-1,0 2,1-1,0 1,0-1,0 1,1 1,0-1,0 1,0-1,1 1,-1 0,1 1,1-1,-1 0,1 1,0 0,1-1,0 1,-1 1,4 2,0 1,0 0,1-1,0 1,0-1,1 0,1 0,0-1,0 1,1-1,0 0,1 0,-1-1,2 0,-1 0,1-1,0 0,1 0,0-1,0 0,0 0,1-1,0-1,0 1,0-2,0 1,0-1,1-1,0 0,7 0,97-33,-98 25,-1 1,1 0,0 2,0 0,1 0,-1 2,1 0,-1 1,0 1,1 0,-1 2,0 0,0 0,0 2,12 5,-23-5,0 0,-1 0,0 1,0 0,-1 0,0 0,0 1,0-1,-1 1,0 0,0 0,-1 0,1 0,-2 1,2 4,1 3,-2 1,0 1,-2-1,0 0,-1 0,0 0,-1 0,-1 0,-1 0,0 0,-1-1,-3 7,5-11,0-1,-1 1,0-1,0 0,-1 0,0-1,-1 0,0 0,0 0,-1 0,-1-1,1 0,-1-1,0 0,-1 0,0 0,0-1,0-1,0 0,-1 0,0 0,0-1,-3 0,-23 5,0-2,0-1,0-2,-1-1,1-2,-1-1,1-3,-1 0,1-2,0-2,1-2,-26-9,108 30,0-3,1-2,0-1,0-3,0-2,0-2,0-3,0-1,-1-2,1-3,25-9,-36 9,-2-2,1-2,-2-2,0 0,-1-3,0 0,-2-2,0-2,-2-1,0-1,-2-1,-1-1,-1-2,-1 0,19-33,-29 29,-1 0,-1-1,-2 0,-1-1,-2 0,-1 0,-2-1,-2 1,-1-1,-2 0,-1-4,2-10,2-67,-13-286,-3 320,-21 117,27-16,0 1,1 0,0 1,2-1,1 1,0 0,1 0,1 0,1 1,1 8,-3 26,-23 374,24-399,1 1,2-1,1 1,1-1,2 1,1-1,1-1,2 1,1-1,1-1,11 19,131 205,-138-235,1-2,1 0,0-1,1 0,0-2,1 0,0-1,1-1,0-1,1 0,0-2,0 0,1-2,0 0,0-2,0 0,0-1,0-1,0-2,1 0,-1-1,18-4,-22 2,0 0,0 0,0-2,-1 0,1-2,-2 1,1-2,-1 0,0-1,-1-1,-1 0,1-1,-2-1,0 0,3-4,6-14,-1 0,-2-1,-1-1,-2 0,-1-2,-2 0,-1 0,-2-1,-1 0,-2-1,-1 0,-3 0,0-1,-3 1,-1 0,-4-23,3-49,-3 204,4 0,4 0,4-1,7 22,28 149,-47-409,-14-178,63 152,44 87,-72 73,-1 1,1 0,0 2,0 0,1 0,0 2,0 0,0 1,1 0,0 2,-1 0,1 1,0 1,0 0,-1 1,11 3,-9 2,0 1,-1 1,1 1,-1 0,-1 1,0 1,-1 1,0 1,0 0,11 13,67 49,-85-68,1 1,0-2,0 0,0 0,1-1,0 0,1-1,-1 0,0 0,1-2,0 1,0-2,0 1,0-2,0 1,0-2,0 0,0 0,0-1,-1 0,1-1,0 0,-1-1,0-1,0 0,0 0,-1-1,1 0,-2-1,1 0,8-8,32-35,-38 35,0 1,1 0,1 1,0 0,0 2,2-1,-1 2,1 0,1 1,-1 0,2 2,-1 0,1 1,0 0,16-2,199 18,-326 13,-13-3,88-19,-1 1,1 1,0 1,0 1,0 0,0 1,1 1,0 1,0 0,1 1,0 1,1 0,-7 7,13-9,-1 0,1 0,0 1,1 0,0 1,1 0,0 0,0 1,1 0,1 0,0 0,0 1,1-1,0 1,1 0,1 0,0 1,0-1,2 0,-1 13,1-4,0 0,1 0,1 0,2 0,0-1,0 1,2-1,1 0,0-1,2 1,0-1,1-1,1 0,0 0,1-1,6 5,-1-3,0-1,1 0,1-1,0-1,1-1,1-1,0 0,1-2,1 0,0-2,0-1,1 0,0-2,25 5,-28-8,0 0,1-1,-1-1,1-1,-1-1,1-1,-1-1,1 0,-1-2,0-1,0 0,-1-2,11-4,-18 3,-1 0,0-1,-1 0,0-1,-1 0,0 0,0-1,-1-1,-1 0,0 0,0 0,-1-1,-1 0,0-1,-1 1,-1-1,0 0,0 0,-2-1,2-14,-1-3,-1 0,-1-1,-2 1,-2-1,0 1,-3 0,0 0,-11-30,11 45,-1-1,0 2,-1-1,-1 1,0 0,-2 1,0 0,0 0,-1 1,-1 1,0 0,-1 1,0 0,-1 1,0 1,-1 0,-8-2,-123-13,137 25</inkml:trace>
  <inkml:trace contextRef="#ctx0" brushRef="#br0" timeOffset="21305.793">8553 2779,'0'0,"0"0,0 0,0 0,0 0,0 0,0 0,0 0,0 0,0 0,0 0,0 0,0 0,0 0,0 0,0 0,0 0,0 0,0 0,0 0,-4 25,3-24,1 1,0-1,0 1,0 0,0-1,1 1,-1-1,0 1,1-1,-1 1,1-1,-1 1,1-1,0 1,0-1,0 0,0 1,-1-1,2 0,-1 0,0 1,0-1,0 0,0 0,1-1,-1 1,1 0,-1 0,0 0,1-1,-1 1,1-1,0 1,-1-1,1 0,-1 0,1 0,-1 0,1 0,0 0,-1 0,1 0,86-5,-69 2,440-43,-365 70,-121 31,18-30,1 0,2 0,0 1,2 0,0 1,2-1,1 0,1 1,2-1,0 1,3 7,2 92,-7-79,2 0,2 0,3-1,1 1,14 42,-20-80,0 0,0 0,1-1,0 1,1-1,0 0,0 0,1 0,0 0,0-1,0 0,1 0,0 0,1-1,0 0,0 0,0 0,0-1,1 0,0-1,0 0,0 0,1 0,-1-1,1-1,0 1,-1-1,1-1,0 0,1 0,-1-1,0 0,0 0,0-1,0 0,0-1,0 0,-1 0,1-1,3-2,16-13,0-1,-2-2,-1-1,0 0,-2-2,0-1,-2-1,-1-1,-1 0,-1-1,6-15,-8 6,-2 0,-1-1,-3 0,0-1,-3 0,-1-1,-2 0,-1 1,-3-1,-1-3,-22-183,11 359,14-47,4 1,4-1,3 0,18 54,21 9,-51-146,0 0,0 0,0 0,1 0,0 0,-1 0,1-1,0 1,0-1,1 1,-1-1,0 0,1 0,0 0,-1 0,1 0,0-1,0 1,0-1,0 0,0 1,0-2,0 1,0 0,1 0,-1-1,0 0,0 0,1 0,-1 0,0 0,0-1,1 1,-1-1,0 0,0 0,0 0,0 0,0-1,0 1,0-1,100-89,91-342,-186 416,0 0,2 1,0 0,0 0,2 1,0 1,1 0,0 0,1 1,0 1,1 1,0 0,1 0,0 2,1 0,0 1,1 1,-1 0,14-2,-13 5,0 0,0 2,0 0,0 1,0 1,0 1,0 0,0 2,0 0,0 1,-1 0,0 2,3 1,104 39,-152-59,-1 1,0 1,-1 2,0 1,0 2,-1 0,0 3,0 0,0 2,0 1,-23 4,41-3,1 2,-1-1,1 2,0-1,0 2,0 0,1 0,-1 1,2 0,-1 1,0 0,1 1,1 0,-1 1,1 0,1 0,0 1,0 0,1 1,0-1,1 1,-1 2,6-10,-1 0,1 0,0 1,0-1,0 0,1 1,-1-1,1 1,0-1,0 1,0-1,0 1,0-1,1 1,-1-1,1 1,0-1,0 0,1 1,-1-1,1 0,-1 0,1 0,0 0,0 0,1-1,-1 1,0 0,1-1,0 0,-1 0,1 0,0 0,0 0,1 0,116 44,342-18,-453-26,1 1,-1-1,-1 1,1 1,0 0,-1 0,0 1,0 0,0 0,0 1,-1 0,0 0,5 6,30 102,-43-107,0-1,0 1,-1-1,0 1,-1-1,1 0,-1 0,0 0,-1 0,0-1,1 1,-2-1,1 0,-1 0,1 0,-1-1,-1 0,1 0,-6 4,7-5,-16 15,0 0,-1-2,-1-1,-1 0,0-2,0 0,-2-2,1 0,-1-2,-1-1,-8 1,10-4,0-1,0-2,-1 0,1-2,-1 0,1-2,0 0,-1-2,1-1,-8-3,9 1</inkml:trace>
  <inkml:trace contextRef="#ctx0" brushRef="#br0" timeOffset="22527.236">5569 2709,'60'36,"-20"-27,1-2,0-2,0-1,1-3,-1-1,0-2,1-1,-1-3,-1-1,1-3,-1 0,19-10,97-8,-143 27</inkml:trace>
  <inkml:trace contextRef="#ctx0" brushRef="#br0" timeOffset="25117.905">1623 2274,'0'0,"0"0,0 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42:14.310"/>
    </inkml:context>
    <inkml:brush xml:id="br0">
      <inkml:brushProperty name="width" value="0.35" units="cm"/>
      <inkml:brushProperty name="height" value="0.35" units="cm"/>
      <inkml:brushProperty name="color" value="#FF0000"/>
      <inkml:brushProperty name="ignorePressure" value="1"/>
    </inkml:brush>
  </inkml:definitions>
  <inkml:trace contextRef="#ctx0" brushRef="#br0">251 0,'0'0,"0"0,0 0,-17 17,6-1,1 0,0 0,1 1,1 0,1 1,0 0,2 0,0 0,0 1,2 0,0 8,-2-4,-67 745,14-218,42 102,45-72,19 96,-40-607,71-93,-56 9,19-3,2 1,0 3,1 1,0 2,0 2,1 2,1 3,-1 1,0 2,1 2,4 3,-12-4,71 0,6-3,0 4,0 6,0 4,-1 6,105 29,-209-43,26 11,1-1,0-2,1-2,0-2,0-1,1-2,0-1,0-3,-1-1,1-2,1-2,-8-2</inkml:trace>
  <inkml:trace contextRef="#ctx0" brushRef="#br0" timeOffset="988.41">120 1843,'0'0,"0"0,0 0,0 0,22-9,14-8,21-11,0 3,1 2,1 3,2 3,-1 2,2 2,9 2,560-7,-608 18</inkml:trace>
  <inkml:trace contextRef="#ctx0" brushRef="#br0" timeOffset="1887.017">361 43,'79'15,"140"-6,195-18,-304 4,714-11,-637 8,-170 7</inkml:trace>
  <inkml:trace contextRef="#ctx0" brushRef="#br0" timeOffset="5147.342">2840 2778,'71'32,"-21"-34,-1-2,1-3,-1-1,0-3,-1-2,0-1,13-9,-8 6,74-33,-2-6,-2-5,-4-5,-2-5,-4-6,76-66,-146 112,-1-1,-2-3,-1-1,-2-2,-1-1,-3-2,-1-1,-1-2,-3-1,-2-1,-2-1,9-28,-27 61,-1 0,0-1,-2 0,1 0,-2 0,0 0,-1 0,0-1,-1 1,-1 0,-1-1,0 1,-1 0,0 0,-1 1,-1-1,0 1,-1 0,-1 0,0 0,-1 1,0 0,-1 1,0 0,-1 0,-1 1,0 0,-2-1,-23-8,0 2,-2 1,1 2,-2 1,0 2,-1 2,1 2,-2 1,1 2,-1 2,0 2,1 1,-1 3,0 1,1 1,0 3,-26 8,5-2,1 3,1 2,1 3,1 2,1 3,1 2,2 3,0 2,3 2,1 2,2 2,1 3,3 1,1 2,-28 43,43-46,2 1,1 2,3 0,2 1,2 1,2 0,3 1,1 1,0 21,-22 324,35-348,3 1,1 0,3-1,1-1,3 0,2 0,1-1,3-1,1-1,2 0,3-2,1-1,1-1,18 17,-16-18,1-1,2-2,2-1,1-2,1-1,2-2,1-2,1-1,1-2,1-2,1-2,1-1,1-3,5 0,12-2,1-3,0-2,0-3,1-3,-1-3,1-2,-1-3,0-3,60-16,-68 4,-1-2,-1-3,-1-2,-2-2,-1-3,-1-1,-2-3,15-16,114-87,-150 119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3:28.972"/>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1100,'42'7,"233"-34,71-19,-332 43,1 0,-1-1,1-1,-1-1,-1 1,1-2,-1 0,0-1,-1 0,1-1,-2 0,1-1,-1 0,-1-1,0 0,-1-1,0 0,0 0,-1-1,3-8,-9 13,-1 0,-1 0,1 0,-1 0,-1 0,1 0,-1 0,-1 0,1 0,-1 0,-1 1,0-1,0 1,0-1,-1 1,-3-4,1-4,1 6,0 0,-1 0,0 0,0 1,-1 0,0 0,0 1,0 0,-1 0,-1 1,1 0,-1 0,0 1,0 0,0 1,-1 0,0 0,1 1,-1 0,-1 1,-5-1,-14-1,0 1,1 1,-1 2,0 0,0 3,1 0,-1 2,4-1,1 1,0 1,0 2,1 0,0 1,1 2,0 0,0 2,1 0,1 2,0 0,1 1,1 1,0 1,1 1,-2 4,10-2,1 0,1 0,0 1,2 0,0 0,2 0,0 1,2 0,0-1,1 1,2 0,0 0,2 0,0 0,2-1,3 10,-4-12,1 0,1-1,0 1,2-2,0 1,1-1,1 0,1-1,0 0,2-1,-1 0,2-1,0-1,1 0,0-1,1 0,1-1,6 3,-2-4,0 0,1-2,0-1,0 0,1-2,0 0,0-2,0 0,1-2,-1 0,1-2,-1-1,1 0,-1-2,0-1,1 0,-2-2,1-1,10-4,7-5,0 0,-1-3,-1-1,-1-2,-1-2,-1-1,-1-1,-2-2,0-2,5-8,-8 7,-2-1,-1-1,-1-2,-2 0,-2-1,-1-2,-2 0,-1-1,4-20,-8-99,-13 50,10 606,-10-91,-6-639,45-184,-35 400,2 0,0 0,0 1,2 0,0 0,0 0,2 1,-1 1,2 0,1-1,18-27,88-20,63 37,-167 27,0 1,0 0,-1 1,1 0,-1 1,0 1,-1 0,1 1,-1 0,-1 1,0 0,0 1,5 6,-8-9,-1 0,-1 1,1 0,-1 1,0-1,-1 1,0 0,0 1,-1-1,-1 1,1 0,1 8,25 70,17 108,-48 232,-11-607,13 117,2 0,4 0,2 0,3 1,3-2,-3 26,2 2,2-1,1 2,1 0,2 1,21-24,-31 43,2 1,0 1,0 0,1 0,0 1,1 1,0 0,1 1,0 1,0 0,1 1,0 1,0 0,1 1,0 1,-1 1,1 0,1 1,-1 1,0 0,0 1,0 1,1 1,-1 1,8 2,-10-1,0 0,-1 1,1 0,-1 1,0 1,-1 0,0 1,0 1,-1 0,0 0,0 1,-1 1,0 0,-1 1,0 0,-1 0,-1 1,0 0,3 6,5 14,0 1,-2 0,-2 1,-1 1,-2 0,-2 0,2 19,-6 323,-2-372,1-1,-1 1,1-1,-1 0,1 1,1-1,-1 0,1 0,0 0,0 0,1-1,-1 1,1-1,0 0,0 0,0 0,1-1,-1 0,1 1,0-2,0 1,0 0,0-1,1 0,-1 0,1-1,-1 1,1-1,-1 0,1-1,0 0,-1 1,4-2,2 0,-1-1,0 0,1 0,-1-1,0-1,0 0,-1 0,1-1,-1 0,0-1,0 1,-1-2,1 1,-1-1,5-7,16-18,0-2,-3-1,0-1,-3-1,-1-2,-2 0,-1-1,-2-1,-3 0,0-1,-3-1,-2 0,-1 0,-3-1,-1 0,-2 0,-2 0,-2-4,-11-424,2 335,10 111,0-17,-3 70,11 269,4 84,31-33,-31 38,1-285,-12-220,-6 12,-1 10,4-1,4 1,5 0,14-71,-20 159,0 0,2 1,-1 0,1-1,0 1,1 0,0 0,1 0,0 0,0 1,1-1,0 1,0 0,1 1,0-1,0 1,1 0,0 1,0-1,1 1,-1 1,1 0,0 0,1 0,-1 1,1 0,0 1,0 0,0 0,1 1,-1 0,1 1,-1 0,1 0,-1 1,1 0,4 2,6 1,-1 2,0 1,0 0,-1 1,0 1,0 1,0 1,-1 0,-1 1,0 1,-1 0,0 1,0 1,-2 0,1 1,-2 0,6 11,-7-9,-1 0,-1 1,0 0,-1 0,-1 1,-1 0,-1 1,-1-1,0 1,-1 0,-1 0,-1 0,-2 9,-30 230,28-251,-1-1,1 1,-2 0,1-1,-1 0,0 0,-1-1,0 1,0-1,0 0,0-1,-1 1,0-1,-2 0,-15 15,-4 2,0-2,-2-1,0-1,-1-1,-1-2,0-1,-1-2,-1-1,1-2,-2-1,1-1,-20 0,-34-28,127 16,-14 5,0-2,0 0,-1-1,1-2,-1-1,0 0,0-2,-1-1,0-1,0-1,-1 0,-1-2,0-1,-1 0,0-2,1-2,270-317,40-33,-311 352,1 0,0 2,1 0,0 1,1 2,0 0,1 2,0 0,1 1,0 2,22-3,-31 9,1 1,0 1,-1 0,1 1,-1 1,0 0,0 1,0 1,0 1,-1 0,0 1,-1 0,10 8,-4-4,-158-41,111 24,0 2,-1 0,1 2,0 1,-1 1,1 2,0 0,0 2,0 1,1 1,0 2,0 0,1 1,-2 3,10 0,1 1,0 0,1 1,1 1,0 0,1 1,1 1,1 0,0 1,1-1,1 2,1 0,-5 20,12 148,1-170,1-1,0 1,1-1,1 0,0 0,2 0,0 0,0 0,2-1,0 0,1 0,0-1,2 0,-1-1,2 1,0-2,1 0,0 0,1-1,0-1,1 0,0-1,0 0,2-1,-1-1,1 0,0-1,0-1,12 3,-11-7,0-1,0-1,-1 0,1-1,0-1,0-1,0 0,-1-1,0-1,0 0,0-2,0 1,-1-2,0 0,-1-1,0 0,0-1,-1-1,0 0,-1-1,-1 0,1-1,-2 0,0-1,0 0,-2 0,0-1,0 0,-1-2,21-48,-4-2,-2 0,-3-2,-3 0,-3-1,1-45,-16-30,-27 597,38-225,-10-219,0-1,0 1,1 0,0 0,0 0,1 0,0-1,1 1,-1 0,2-1,-1 1,1-1,0 0,0 1,1-2,0 1,0 0,1-1,0 0,0 0,0 0,1 0,0-1,0 0,0-1,1 1,-1-1,1 0,0-1,0 1,1-1,-1-1,1 0,-1 0,1 0,0-1,-1 0,1 0,0-1,0 0,11-7,-1-2,-1 0,1 0,-2-2,1 0,-1-1,-1-1,0 0,-1-1,0 0,-1-1,-1-1,-1 0,0-1,-1 0,0 0,-2-1,0-1,-1 1,-1-1,0 0,-2-2,6-16,-1 0,-2-1,-2 0,-2 0,-1-1,-2 1,-1-4,-10-125,11 125,0 69,10 609,-10-430,-29-282,17 30,2 0,3-1,1 0,2 0,3 0,1-1,3 1,4-25,0 44,1 0,1 0,1 1,1 0,2 0,0 2,2-1,6-6,-3 2,-7 18,0-1,0 2,2-1,-1 2,1 0,1 0,0 1,0 1,1 0,-1 1,2 1,-1 0,1 1,12-2,-8 5,0 1,0 1,0 1,-1 0,1 2,0 0,0 1,-1 1,0 1,0 1,-1 0,1 1,-2 2,1-1,-1 2,-1 0,0 1,0 1,-1 0,10 13,-12-16,-5-3,0 0,0 0,1-1,0 0,0-1,1 0,0 0,0-1,0 0,0-1,0 0,1 0,-1-2,1 1,0-1,0-1,-1 0,1 0,8-2,-7 0,-1-1,0 0,0-1,0 0,-1-1,1 0,-1 0,0-1,-1-1,1 1,-1-2,-1 1,5-5,73-79,-86 127,-23 348,12-95,19-245,-5-30,-6-36,-5-321,8 73,48 149,-41 113,1 0,-1 1,2 0,-1 0,1 0,0 1,0 1,0-1,1 2,0-1,0 1,0 1,1 0,-1 0,1 1,-1 0,1 1,11 0,32-10,-34 8,-1 1,1 0,0 1,0 1,0 1,0 1,0 1,0 1,-1 0,1 2,-1 0,-1 1,1 0,-1 2,-1 0,1 2,-2-1,1 2,-1 0,-1 1,-1 1,0 0,0 1,5 8,97 31,-93-52,0-2,0 0,0-2,-1-1,1 0,-1-1,0-2,0 0,0-2,-1 0,0-1,0-1,-1-1,-1-1,0-1,-1 0,0-2,-1 0,0-1,1-3,106-73,-110 86,1 0,-1 1,1 1,1 0,-1 1,0 1,1 1,-1 0,1 0,-1 2,1 0,-1 1,1 0,-1 1,0 1,0 0,0 2,-1-1,1 2,-1 0,-1 0,12 9,-226-64,181 47,-1 2,1 0,0 2,0 0,-1 1,2 1,-1 1,1 0,0 2,0 0,1 1,0 1,0 1,1 0,-6 7,4 0,-1 2,2 0,1 1,0 0,2 2,0 0,2 1,1 0,0 1,2 0,1 0,1 1,1 1,1-1,-2 28,7-32,0-1,1 1,1-1,1 1,1-1,1 0,1 0,1 0,1-1,0 1,2-2,0 1,1-1,1 0,1-1,0-1,1 0,1 0,12 9,-13-17,1-1,0 0,1-1,-1 0,2-1,-1-1,0 0,1-1,0-1,0-1,0 0,0-1,1 0,-1-2,0 0,0 0,0-2,0 0,0-1,0 0,-1-1,0-1,0 0,12-9,-14 10,-1-1,0-1,0 0,-1-1,0 0,0-1,-1 0,0 0,0-1,-1-1,-1 0,0 0,0 0,-1-1,-1 0,0 0,0-1,-1 0,-1 0,0 0,1-11,42-213,-44-30,-10 169,-9 122,4 62,3 1,5 0,3 0,9 66,33 85,25-130,-18-131,-29 6,-1-1,-1 0,0-2,-2 0,0-1,-1 0,-2-1,0-1,-1 1,0-5,51-88,7-5,72-95,-128 198,1 1,1 0,0 1,1 1,1 0,0 1,0 1,2 1,-1 1,1 0,1 1,0 1,0 1,0 1,1 0,0 2,0 1,0 0,1 1,-1 2,3 0,-7 5,-1 0,0 1,0 1,-1 0,0 1,0 1,-1 0,0 1,6 7,11 5,-117-40,-196-7,272 26,0 1,0 0,0 0,0 1,0 1,1 0,-1 0,1 1,0 0,0 0,1 1,0 0,0 1,0 0,1 0,0 0,0 1,1 0,0 1,0-1,1 1,0 0,1 1,0-1,0 1,1-1,0 1,1 0,0 1,1-1,0 0,0 0,1 4,0-10,0-1,0 1,1 0,0 0,-1 0,1 0,1 0,-1 0,0-1,1 1,0 0,0-1,0 0,0 1,1-1,-1 0,1 0,0 0,0 0,0-1,0 1,0-1,0 0,1 0,-1 0,1 0,0-1,-1 1,1-1,0 0,0 0,1 0,138 5,-105-7,74-10,69 6,-166 8,0 0,0 1,-1 1,0 1,0 0,0 0,-1 1,0 1,0 0,-1 1,0 1,0 0,5 6,8 80,-23-84,-2 0,0 0,0 0,-1 0,0-1,-1 1,0 0,-1-1,-1 1,1-1,-2 0,0 0,0-1,-1 1,0-1,-1 0,0-1,0 1,-1-2,0 1,-1-1,0 0,0-1,-1 0,0 0,0-1,0 0,-1-1,0-1,0 1,0-2,-1 1,1-2,-1 1,0-2,0 1,-2-2,-34 10,-1-2,-1-3,1-1,-1-3,1-2,-35-5,-25-25,68 7,65 27,3 9,0-1,2-2,-1-1,1-1,0-1,0-2,1-1,-1-1,1-1,0-2,-1-1,24-5,-32 5,0-1,0-1,0 0,0-2,-1-1,0 0,-1-1,1-1,-2-1,1-1,-1-1,-1 0,0-1,-1-1,0 0,-2-2,11-11,225-383,-32 204,-207 196,0 0,2 0,-1 1,1 0,0 1,1 1,0 0,0 1,0 0,1 1,0 1,0 0,0 1,0 1,0 1,1 0,-1 0,1 2,-1 0,0 0,1 2,-1 0,10 5,0 2,-1 1,0 0,-1 2,0 1,-1 0,-1 2,0 1,1 2,-127-71,84 44,-1 1,1 1,-1 1,0 0,-1 2,1 1,0 1,-1 1,1 0,-1 2,1 1,0 0,-19 7,31-7,0 2,0 0,0 0,1 0,0 1,0 1,0-1,1 2,0-1,0 1,1 0,0 1,-14 12,16-15,-1 1,1-1,0 1,1 0,0 0,0 1,0 0,1-1,0 1,0 0,1 0,0 0,1 1,0-1,0 0,1 1,0-1,0 0,1 1,0-1,0 0,1 0,0 1,1-1,0-1,0 1,0 0,1-1,1 0,-1 1,3 1,90 26,72-46,-147 6,0 2,1 0,0 1,-1 2,1 0,0 2,-1 0,1 2,1 0,-16-2,0 0,0 0,0 0,0 1,0 0,-1 1,1 0,-1 0,0 0,-1 1,1 0,-1 0,0 1,0 0,0 0,-1 0,0 1,0-1,-1 1,1 0,-2 1,1-1,-1 1,0 0,-1 0,1 0,-2 0,1 3,-18 183,14-188,-1 0,0 0,0 0,0-1,-1 1,0-1,0 0,0 0,-1 0,0-1,0 1,0-1,0 0,0-1,-1 1,0-1,0 0,-2 0,-19 8,-1-2,-1-1,0-2,0 0,0-2,-1-1,1-1,-1-2,0-1,1-1,0-2,-1-1,1-1,1-1,-1-2,-13-7,14-2,13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3:52.170"/>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1136,'0'0,"0"0,0 0,0 0,0 0,0 0,92-1,0-4,0-4,-1-4,0-4,-2-5,51-19,35-56,-172 92,1 0,0 0,-1-1,0 0,0 1,-1-1,0 0,0-1,0 1,-1 0,0 0,0-1,0 1,-1 0,0-1,0 1,-1-1,0 1,0 0,0-1,-1 1,0 0,0 0,0 0,-1 0,0 1,0-1,-1 1,1-1,-1 1,0 0,-1 1,1-1,-1 1,0-1,0 2,0-1,-14-6,0 0,-1 2,1 0,-2 2,1 0,-1 1,1 1,-1 1,-1 0,1 2,0 1,0 0,0 2,0 0,0 2,0 0,0 1,1 1,0 1,0 1,1 0,0 2,0 0,1 1,0 1,0 2,-3 0,-116 110,125-105,1 0,0 1,2 1,1-1,0 1,1 1,2 0,0 0,1 0,2 0,0 0,1 1,1-1,1 1,1-1,1 0,1 0,1 0,1 0,6 12,-7-21,2-1,-1 0,1-1,1 0,0 0,0 0,1-1,1 0,0-1,0 0,1-1,0 0,0 0,1-1,0-1,0 0,0 0,1-1,0-1,0 0,0-1,5 0,8 2,0-1,0-2,1 0,-1-2,1-1,-1-1,1-1,-1-1,0-2,24-8,-12-4,-2-1,0-2,-1-1,-1-2,-2-2,0 0,-2-3,-1 0,-1-2,-1-1,-2-1,-2-1,-1-1,-1-1,-2-1,5-16,-7 10,-1-1,-2 0,-2-1,-2 0,1-28,-10 69,9 113,-10 305,-10-142,11-636,56 171,-17 88,45-24,-76 120,0 2,1-1,0 1,0 1,1-1,0 2,0 0,0 0,1 1,-1 0,1 1,4 0,2-2,0 2,0 0,0 2,1-1,-1 2,1 1,-1 0,0 1,1 1,-1 1,0 1,-1 0,1 1,-1 1,0 1,10 6,-15-5,-2 0,1 0,-1 1,-1 1,0 0,0 0,-1 0,-1 1,0 1,0-1,-2 1,1 0,-1 3,3 0,18 109,-14-67,-3 1,-2-1,-3 2,-2-1,-5 28,3-2,52 15,-49-99,1 1,0-1,0 0,0 0,0-1,0 1,-1-1,1 0,0 0,0 0,0-1,0 1,0-1,0 0,0 0,0 0,-1-1,1 1,0-1,-1 0,1 0,-1 0,0 0,0-1,0 1,1-2,20-22,-1-2,-1 0,-2-1,-1-1,-1-1,-1-1,-2 0,-2-1,0-1,-1-6,28-62,20-152,-50 114,15 108,130 568,-38-280,-63-159,-28-121,-15 10,-1-1,0-1,-1 1,0-2,-2 1,0-1,-1 0,0-1,-2 1,2-9,-1 8,58-220,-35-1,-28 65,46 149,181 105,-5-61,16-76,-112-21,-139 107,0 0,3 1,0 1,2 0,1 0,2 1,1-1,1 1,2 0,2 7,20 346,-19-377,0-1,1 1,-1-1,1 0,1 0,0 0,-1 0,2-1,-1 1,1-1,0-1,1 1,-1 0,1-1,0 0,0-1,1 1,-1-1,1 0,0-1,0 0,0 0,1 0,-1-1,1 0,1 0,15-2,0-1,1-1,-1-1,0-1,0-1,-1-2,0 0,0-1,0-1,-1-1,0-2,-1 0,-1-1,1-1,-2 0,0-2,-1 0,-1-1,0-1,-2-1,0 0,-1-1,-1 0,0-1,-2-1,0 0,-2 0,3-13,1 4,-1-1,-2 0,-1-1,-1-1,-2 1,1-25,14-55,-21 88,0 7,0 34,12 403,21-132,-38-166,-4-169,3 0,1-1,3 0,2 1,1-1,3 1,3-1,3-8,1-30,-7 58,2 0,1 1,1 0,1 0,2 0,1 1,1 1,1 0,10-13,-12 25,0-1,1 2,1 0,0 1,0 0,1 1,1 1,0 0,0 1,1 1,0 0,1 2,-1 0,1 0,5 1,-11 4,0 1,0 1,-1 0,1 0,0 1,-1 0,1 1,-1 1,0 0,0 0,0 1,7 5,22 6,63 59,-40-25,70 32,-120-79,-1-1,1-1,0 1,-1-2,1 0,0-1,0 0,-1-1,1 0,-1-1,1 0,-1-1,0 0,0-1,8-5,157-116,-157 112,0 1,1 1,0 0,1 2,0 0,1 2,0 1,0 0,0 2,1 0,0 2,0 1,0 1,0 0,23 4,70 16,-209-17,72-6,0 1,0 1,-1 1,1 1,0 1,0 0,0 2,0 0,0 1,0 1,1 1,0 1,0 0,1 2,0 0,0 1,1 0,0 2,1 0,0 1,1 0,1 1,0 1,1 0,-8 13,8-2,2 1,0 0,2 1,1 0,1 0,2 1,0 0,2 0,1 14,-1-11,3-11,1 0,1 0,1 0,1 0,1 0,0-1,2 0,0 0,7 12,-7-18,1-1,0 0,1 0,1-1,0 0,1-1,0 0,0 0,1-1,0-1,1 0,0-1,1 0,0-1,0-1,0 0,1-1,0 0,0-1,0-1,0 0,0-1,5-1,8 5,1-1,-1-2,1-1,0-2,0 0,0-2,-1-1,1-1,-1-2,0-1,0 0,-1-3,0 0,0-2,-1 0,0-3,-14 1,-1-1,0 0,-1-1,-1 0,0-1,-1 0,-1 0,-1 0,0-1,-1 0,-1-1,-1 1,-1 0,0-1,-1 0,-1 1,-1-1,-1 0,0 1,-2-2,-2-6,-1 1,-1 0,-1 0,-2 1,0 1,-1-1,-2 2,0 0,-1 0,-2 2,0 0,-1 1,0 0,-2 2,-1-1,19 17,-117-68,150 85,1-2,0-1,1-1,0-2,1-1,0-2,0-2,1 0,0-3,-1-1,1-1,0-2,0-2,3-1,51-19,-16-31,-84 117,-42 218,41 74,45-165,-33-357,19-165,35 164,-42 139,1 0,1 1,1 1,2 0,1 1,1 1,1 1,23-22,-36 41,-1 0,1 1,0 0,1 0,-1 0,1 1,0 0,0 1,1-1,-1 2,1-1,-1 1,1 0,0 1,0 0,0 1,0-1,-1 2,1-1,0 1,0 1,3 0,181 72,-183-66,-1 1,0 0,-1 0,0 0,0 1,-1 0,-1 1,1 0,-2 0,1 0,-1 2,7 11,27 157,-33-124,2 167,-6-209,-3-4,1 0,1-1,-1 1,1-1,1 0,0 1,1-1,0 0,0 0,1 0,0 0,1-1,0 0,1 0,-1 0,2 0,-1-1,1 0,1-1,-1 1,1-2,1 1,-1-1,1 0,0-1,2 1,-6-4,0-1,0-1,1 1,-1-1,1 0,-1 0,0 0,1-1,-1 1,0-2,1 1,-1 0,0-1,0 0,0 0,0-1,-1 1,1-1,0 0,-1 0,0-1,0 1,0-1,0 0,-1 0,1 0,1-3,71-130,0-240,-76 149,-11 369,10 191,23-80,-22-226,-1 35,1-61,1 0,-1 0,0 0,1 0,-1 0,0 0,0 0,1 0,-1 0,0 1,1-1,-1 0,0 0,0 0,1 0,-1 0,0 1,0-1,1 0,-1 0,20-445,-16 420,1 0,1 1,1 0,2 0,0 1,1 0,1 0,2 1,0 1,1 0,1 1,1 1,0 0,2 1,0 1,1 0,1 1,0 2,1 0,1 1,0 1,0 1,1 1,22-6,-23 14,-1 2,1 0,-1 1,0 1,1 1,-1 1,0 1,0 1,15 7,-3-3,-20-7,0 1,-1 1,1 0,-1 1,0 0,-1 1,0 0,0 1,0 0,-1 1,0 0,-1 0,0 1,-1 1,0-1,0 1,-1 1,0-1,-1 1,-1 0,0 1,0-1,0 7,52 309,-46-141,10-62,-1-198,-38-160,44 61,26-54,-46 211,1 0,0 0,1 1,1 0,0 0,1 1,1 0,0 1,0 0,1 1,1 0,0 1,0 1,1 0,0 0,1 1,-1 1,2 1,-1 0,1 1,-1 1,2 0,-1 1,0 0,0 2,1 0,-1 1,1 0,9 3,-8-2,0 0,-1 2,1 0,-1 2,0-1,0 2,0 0,0 2,-1-1,-1 2,1 0,-1 1,-1 0,0 1,0 1,-1 0,-1 1,6 7,-6 3,-1 0,-1 1,-1 0,-1 1,-1 0,-2 0,0 0,-2 1,0-1,-2 1,-1 0,-1 0,-2 9,3-9,21 276,23-223,30-65,-45-22,0-1,-1-2,0-1,-1-1,0-2,-1 0,5-6,9-3,264-183,-271 189,0-2,-2-2,0 0,-1-3,-1 0,-2-1,-1-2,0-1,16-26,-39 49,1 0,-1 0,0 0,-1 0,1 0,-1-1,-1 0,1 1,-1-1,0 0,-1 1,0-1,0 0,0 0,-1 1,0-1,0 0,0 1,-1-1,0 1,-1-1,1 1,-1 0,0 0,-1 0,1 0,-1 1,0-1,-1 1,1 0,-1 1,0-1,-1 1,1 0,-1 0,1 0,-1 1,0 0,0 0,-1 0,-1 0,-12 1,-1 1,1 1,-1 0,1 2,-1 0,1 2,0 0,0 1,0 1,1 0,0 2,0 0,1 2,0 0,0 1,1 0,1 1,-11 11,5-9,1 1,0 1,2 1,-1 1,2 1,0 0,2 1,0 1,1 1,1 0,1 1,-7 19,13-28,2 1,-1-1,2 1,0 0,1 0,1 0,0 0,0 0,2 1,0-1,1 0,0 1,2-1,-1 0,2 0,0 0,1-1,0 1,1-1,1 0,0-1,1 1,0-2,1 1,1-1,0 0,0-1,1 0,1-1,0 0,0-1,1 0,0-1,0-1,1 0,0-1,7 3,17 1,1-1,0-1,0-3,1-1,-1-2,1-2,0-1,-1-2,1-2,-1-1,22-8,-33 8,0 0,-1-2,0-1,0-2,-1 0,-1-2,0 0,0-2,-2-1,0 0,8-10,-10 10,-1-2,-1 0,-1-1,0-1,-1 0,-2-2,0 1,-1-2,-1 0,-1-1,-2 0,0-1,-1 0,-2 0,0-1,-2 0,-1 0,-1 0,-1-1,-2 1,0-2,0-127,-12 268,2 345,20-229,8-504,-14 222,2 1,2 0,3 1,1 0,3 0,2 2,2 0,3 1,1 1,22-32,-39 71,-1 1,1 0,0 1,1-1,-1 1,1 0,1 1,-1 0,1 0,0 0,0 1,0 0,0 1,1 0,0 0,-1 1,1 0,0 1,0-1,0 2,0-1,0 1,0 1,0 0,0 0,0 0,0 1,8 4,3-1,0 2,-1 0,0 2,0 0,-1 1,0 1,-1 0,0 1,-1 1,0 1,-1 0,1 4,-2-2,-1 0,-1 1,0 1,-1 0,-1 0,-1 1,-1 0,0 1,-2 0,0 0,-1 0,-1 1,0 13,2 256,23-152,-4-51,39-68,-57-21,0 1,0-1,-1 0,1 0,-1-1,0 0,1 0,-1 0,0-1,-1 0,1 0,-1 0,0-1,0 0,0 0,-1 0,1 0,0-3,18-36,-1-1,-3 0,-1-2,-3 0,-2-1,-1 0,-3-1,-2 0,-3 0,-1-1,-4-38,12-184,43-159,-34 307,-110 742,48-245,38-312,3 1,2-1,3 1,9 36,-12-87,1 0,0 0,0-1,1 1,1-1,0 0,0 0,1 0,0 0,0-1,2 1,-1-2,1 1,0-1,0 0,1 0,1-1,-1 0,1 0,0-1,0-1,1 1,0-1,0-1,0 0,0 0,1-1,-1 0,1-1,0 0,37-3,0-2,0-1,0-3,-1-2,0-2,-1-2,-1-2,0-2,0-2,-2-2,36-23,-47 28</inkml:trace>
  <inkml:trace contextRef="#ctx0" brushRef="#br0" timeOffset="708.203">12641 768,'22'-1,"387"-56,-259 34,-116 19</inkml:trace>
  <inkml:trace contextRef="#ctx0" brushRef="#br0" timeOffset="3086.097">3912 203,'0'0,"0"0,0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4:15.878"/>
    </inkml:context>
    <inkml:brush xml:id="br0">
      <inkml:brushProperty name="width" value="0.1" units="cm"/>
      <inkml:brushProperty name="height" value="0.1" units="cm"/>
      <inkml:brushProperty name="color" value="#E71224"/>
      <inkml:brushProperty name="ignorePressure" value="1"/>
    </inkml:brush>
  </inkml:definitions>
  <inkml:trace contextRef="#ctx0" brushRef="#br0">11 966,'0'0,"0"0,0 0,0 0,0 0,0 0,0 0,26 2,1-2,0-2,-1-1,1-1,-1-1,0-1,0-1,0-2,-1 0,55-16,-33 12,-1-1,0-3,-1-1,-2-3,1-1,-2-3,15-12,-51 31,1-2,-1 1,-1-1,1 0,-1 0,-1 0,1-1,-1 0,-1 0,0 0,0 0,-1 0,0-1,0 1,-1-1,-1 1,1-1,-1 0,-1 1,0-1,0 1,-1-1,0 1,-1 0,0 0,-1 0,1 0,-2 0,1 1,-1 0,-4-6,1 6,1 1,-1 0,0 0,-1 1,1 0,-1 0,-1 1,1 0,-1 1,1 0,-1 0,-1 1,1 1,0 0,-1 0,1 1,-1 0,1 0,-1 1,-6 2,-8 2,0 1,1 2,0 0,0 2,1 0,0 2,0 0,1 2,1 0,0 1,1 2,1 0,0 1,1 0,1 2,1 0,0 1,2 1,0 0,-4 10,9-10,0 0,1 0,2 0,0 1,1 0,1 0,1 0,1 1,2-1,0 1,1-1,1 1,1-1,1 0,0 0,7 16,59 125,-63-156,1-1,0 1,0-2,0 1,1-1,-1 0,1-1,1 0,-1 0,0-1,1 0,0-1,0 0,-1-1,1 0,0 0,1-1,2 2,8 0,0-2,0 0,0-2,0 0,0-1,-1-1,1-1,-1 0,0-2,0-1,-1 0,0-1,-1-1,0-1,0-1,-1 0,-1-1,0-1,-1 0,0-1,-1-1,-1 0,-1-1,0-1,269-318,-258 305,1 1,1 1,1 1,2 1,0 1,2 2,1 1,1 1,0 2,2 1,0 2,1 1,1 2,0 1,30-5,-49 18,0 1,0 1,0 0,0 1,0 1,0 0,-1 2,1 0,-1 0,-1 2,0 0,1 1,98 56,-139-80,0 1,-2 0,0 2,0 1,-1 2,0 0,-1 2,0 1,0 1,0 2,-1 1,1 1,-11 2,22-1,1 1,0 0,0 2,0 0,0 0,1 2,-1 0,1 1,0 0,1 2,-7 3,10 2,0 0,1 0,1 1,0 0,1 1,1 0,0 1,1-1,0 1,2 1,0-1,1 1,-2 13,0-7,7 167,4-168,1 0,1-1,1 1,1-2,1 1,0-1,2-1,0 0,1-1,1 0,8 8,-10-16,1-1,0 0,0-1,1-1,0 0,0-1,1 0,-1-1,1 0,0-2,1 0,-1 0,0-1,13-1,-16-2,1 0,-1-1,1-1,-1 0,0 0,0-1,0-1,-1 0,1-1,-1 0,-1-1,1 0,-1 0,0-1,-1 0,0-1,0 0,-1-1,0 0,0 0,-1 0,-1-1,0 0,2-7,9-11,-2-1,-2 0,0-1,-2-1,-1 0,-2 0,-1-1,1-24,3-212,-23 453,2 327,19 23,15-323,4-52,-2-88,-8-134,77-213,3-32,39-27,-84 43,-49 15,7 170,-2 196,-8 269,42-93,-40-256,1 0,1 0,-1 0,2-1,-1 0,1 0,0 0,1-1,0 1,0-2,0 1,1-1,0 0,0-1,1 0,0 0,-1 0,2-1,-1-1,0 0,1 0,-1-1,1 0,0 0,0-1,0-1,-1 1,1-2,7 0,179-46,-182 40,-1 0,0 0,-1-1,0-1,0 0,0-1,-1-1,-1 1,0-1,1-2,24-24,-20 17,0 0,-1-1,-2-1,0 0,-1 0,-2-2,0 1,-1-1,-1 0,-2 0,0-1,-2 0,0-10,12-188,-26 77,10 104,2 65,9 413,33-114,-41-313,0 0,1 0,0 0,0 0,1 0,0-1,1 1,-1-1,2 0,-1-1,1 1,0-1,1 0,0 0,0-1,0 0,1 0,0-1,0 0,0 0,0-1,1 0,0-1,0 0,0 0,0-1,0 0,1 0,8 0,1-6,0-1,-1-1,1 0,-1-1,-1-1,0-1,0 0,0-1,-1-1,-1 0,0-2,0 1,-2-2,1 0,6-10,8-13,-1-2,-2-1,-2-1,-1-1,-3-1,-1 0,6-28,-10 20,-3-1,-2 0,-3-1,-1 1,-4-1,-3-49,1 25,-4 40,-8 52,12 195,8-123,26 208,-21-124,-9-151,-4-10,1-1,0 0,0 1,1-1,1 0,-1 1,2-1,-1 0,1 0,0-1,1 1,0-1,1 1,-1-1,2 0,-1-1,1 0,0 1,0-2,1 1,0-1,0 0,1 0,0-1,0 0,7 3,4-7,0-1,1 0,-1-1,0-1,0-1,0-1,0-1,0 0,-1-1,0-1,0-1,-1-1,0 0,0-1,-1-1,0 0,-1-1,-1-1,0-1,0 0,-1 0,-1-1,-1-1,0 0,-1-1,-1 0,3-6,11-19,-2-1,-2 0,-1-1,-3-1,-2-1,6-33,19-62,-52 62,11 65,-2-6,1 36,6 564,19 288,-19-616,-33-335,8-6,4-1,4 0,4-1,3 0,5-53,-8-277,12 342,4 0,3 1,3 0,4 1,10-22,66-33,-79 120,1 1,1 0,-1 0,2 2,-1 0,1 0,1 2,0 0,0 0,0 2,0 0,1 1,0 0,0 2,0 0,0 0,0 2,1 0,-1 1,0 1,0 1,0 0,0 1,-1 1,1 0,2 3,144 52,-151-50,0 1,0 0,-1 0,0 2,-1-1,0 1,-1 0,-1 1,0 0,-1 1,0 0,-1 0,-1 0,0 0,-1 1,-1 0,0 0,-2 0,1 0,-2 0,-1 12,1-28,1 18,-1 0,-1 0,-1-1,0 1,-1 0,-1-1,-1 1,0-1,-6 12,2-7,-1-1,-1 0,-1 0,-1-1,0 0,-2-2,0 1,-1-2,-1 0,0-1,-1 0,-3 0,-8 4,-1-1,-1-1,0-2,-1-1,-1-1,-1-2,1-1,-2-2,1-1,-1-2,0-1,-34-1,-31-36,12-22,89 53,0-1,1 1,-1 0,0-1,1 1,-1 0,0 0,1-1,0 1,-1 0,1 1,0-1,-1 0,1 0,0 1,0-1,0 1,-1-1,1 1,0 0,0 0,0 0,0 0,0 0,0 0,-1 1,1-1,0 1,0-1,0 1,-1-1,1 1,0 0,-1 0,1 0,1 1,73 21,0-3,2-4,0-3,1-4,23-1,-80-9,-1-1,0-1,0 0,0-2,0 0,-1-1,1-2,-2 0,1 0,-1-2,-1-1,1 0,-2-1,0-1,0-1,-2 0,1-1,-2-1,0 0,-1-1,0-1,1-4,21-35,-1-2,-4-1,-2-2,-3-1,-3 0,7-35,20-154,-25 534,17 17,-30-126,0-70,-3-648,-2 525,0 0,0 1,2-1,1 2,0-1,1 1,1 1,1 0,0 0,1 2,1-1,0 1,2 1,-1 1,11-7,-8 9,0 1,1 1,0 1,0 0,1 2,0 0,0 1,0 1,1 1,-1 0,1 2,0 1,-1 0,1 1,0 2,-1 0,1 1,-1 1,14 5,-19-5,-1 1,0 0,-1 1,1 0,-1 1,-1 1,1 0,-1 1,-1 0,0 0,0 2,-1-1,-1 1,0 0,-1 1,0 0,2 6,8 16,-2 0,-1 2,-2 0,-1 1,-2 0,0 7,21 302,-43-243,4-189,3 10,3 0,3 0,3 1,5-4,-3 48,1 1,1 0,2 1,1 0,1 0,1 1,1 1,2 0,1 1,0 1,2 1,1 0,1 1,0 2,2 0,6-3,-12 11,1 0,1 2,0 0,1 1,-1 1,2 1,-1 0,1 2,0 0,0 2,0 0,0 1,1 2,-1 0,1 1,6 2,-11 2,0 1,-1 1,0 1,0 0,0 1,-1 0,0 2,-1 0,0 0,-1 1,0 1,-1 0,9 14,-10-10,-1 0,-1 1,0 1,-2-1,0 1,-1 0,-1 1,0 0,-2 0,1 11,19 78,35 269,-52-358,-4-12,0-1,0 0,0 0,1 0,0 0,0 0,0 0,1-1,0 0,1 1,0-2,-1 1,2 0,-1-1,1 0,-1 0,2-1,-1 1,89-34,-57 10,14-5,0-2,-2-2,-1-3,-1-2,-2-1,3-7,63-55,-81 73,0-2,-2-1,-2-1,0-1,-2-2,13-19,8-79,-95 18,40 100,0 1,-1 1,1-1,-2 2,1-1,-1 1,0 1,0 0,-1 1,0 0,0 0,0 2,-1-1,1 2,-1-1,1 2,-1 0,0 0,0 1,0 1,1 0,-1 0,0 2,1 0,0 0,-1 1,1 0,0 1,1 0,-1 1,-3 4,1-2,1 0,0 1,1 1,0 0,0 1,1 0,1 1,0 0,0 0,2 1,-1 0,1 1,1 0,1 0,0 1,1 0,0 0,1 0,0 6,-1 4,2 0,0 0,2 1,1-1,1 1,1-1,1 1,1-1,2 0,0-1,2 1,0-1,12 22,-10-29,1-1,0 0,1 0,1-1,0-1,1 0,1-1,0-1,1 0,0-1,0-1,2 0,-1-1,1-1,0-1,0 0,1-1,0-2,0 1,7-1,2-1,0-1,0-1,1-1,-1-2,0-1,0-1,0-1,0-1,-1-2,0-1,0-1,-1-1,-1-1,0-2,-1 0,0-2,-1 0,0-2,-2 0,0-2,-1 0,-2-1,0-1,-1-1,-1 0,-1-1,-1-1,6-15,-8 7,-1 0,-2 0,-1-1,-1-1,-2 1,-2-1,-1 0,-2 0,-2-16,3 22,-1 2,-5 53,0 46,3 0,3 1,11 69,-7-91,10 166,-5-97,-9-361,-3 191,3 0,1 0,3 0,2 0,3 1,1 0,15-37,-16 63,1 1,1 0,1 1,1 1,0 0,2 0,0 2,1 0,1 1,1 0,0 2,2 0,-1 1,1 2,1 0,11-4,123 14,-138 7,-1 0,0 2,0 0,-1 0,0 2,0 0,-1 1,0 0,0 1,-1 1,-1 0,0 1,-1 0,0 1,-1 1,-1 0,0 0,-1 1,-1 0,0 0,-1 1,-1 0,-1 0,0 1,-1 0,-1 0,-1 0,0 16,48 230,-10-82,15-92,-25-109,-18 7,-1 0,-1-1,0 0,-1 0,0-1,-1 0,-1-1,0 0,-1 0,-1 0,0-1,-1 0,0 0,-2 0,0 0,0-16,8-26,31-406,-28 176,-2 205,-4 53,-8 44,-57 551,59-191,-1-359,1 1,1 0,0-1,1 0,0 1,2-1,-1-1,2 1,0-1,1 0,0 0,1 0,1-1,0-1,1 0,0 0,1 0,0-1,0-1,1 0,1-1,0 0,0-1,1 0,0-1,0-1,0 0,1-1,6 1,29 2,0-2,0-2,0-3,0-2,1-1,-1-3,0-3,13-4,53-48,-94 41</inkml:trace>
  <inkml:trace contextRef="#ctx0" brushRef="#br0" timeOffset="768.93">10260 468,'42'6,"-1"-2,2-3,-1 0,0-3,0-2,-1-1,19-6,-28 6,166-17,-190 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4:46.215"/>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1115,'3'10,"-3"-8,0 0,0 0,0 0,0 0,0 0,0 1,1-1,-1 0,1 0,0 0,0 0,0 0,0-1,0 1,0 0,0 0,0-1,1 1,-1 0,0-1,1 1,0-1,-1 0,1 0,0 1,0-1,0 0,-1-1,1 1,0 0,0 0,0-1,0 1,1-1,-1 0,0 0,0 1,0-1,0 0,0-1,0 1,1 0,187-37,-153 36,0-2,0-1,0-2,-1-2,0-1,-1-1,0-3,-1 0,0-2,-1-2,0-1,26-20,-50 27,0-1,-1 0,-1 0,0 0,0-1,-1 0,-1 0,0-1,-1 0,3-12,-6 23,2-6,-1-1,0 1,0-1,-1 1,0-1,-1 1,0-1,0 0,-1 1,0-1,-1 1,0-1,-1 1,0 0,0 0,-1 0,0 0,0 1,-1 0,0 0,-1 0,0 0,0 1,0 0,-1 0,0 0,-1 1,1 0,-1 1,0 0,-1 0,-5-2,0 1,1 1,-2 0,1 1,0 1,-1 0,0 1,0 0,0 1,0 1,1 1,-1 0,0 0,0 2,1 0,-1 1,1 0,0 1,0 0,-1 2,-8 3,-1 2,1 0,1 1,0 2,1 0,0 1,2 1,0 1,1 1,0 1,2 0,0 1,2 1,0 0,1 1,2 0,0 1,2 0,0 1,2 0,0 0,-1 19,8-26,2-1,-1 0,2 0,1 0,0 0,0-1,2 0,0 0,1 0,1 0,9 13,-10-15,1 0,1 0,0-1,0 0,2-1,-1 0,2 0,-1-1,2-1,-1 0,1-1,1 0,0-1,0 0,1-1,-1-1,1 0,1-1,-1-1,1-1,0 0,0 0,0-2,0 0,0-1,0 0,0-2,0 0,0 0,-1-2,1 0,4-2,7 0,1-1,-2-1,1-1,-1-2,-1 0,0-2,0-1,-1 0,-1-2,-1-1,0-1,-1 0,-1-2,-1 0,3-6,-9 8,27-29,-4-2,-1-2,-2-1,-3-2,22-52,-21-22,-7 83,479 503,-318-302,-175-148</inkml:trace>
  <inkml:trace contextRef="#ctx0" brushRef="#br0" timeOffset="14387.894">1398 1262,'0'0,"0"0,0 0,0 0,0 0,0 0,0 0,0 0,0 0,0 0,0 0,0 0,0 0,0 0,95-60,-29 7,-2-4,-3-2,-2-2,-3-3,10-20,38-26,-66 123,-20-6,0-1,1 0,0-1,0-1,0-1,0-1,0-1,0 0,1-1,-1-1,0-1,0-1,5-2,71-49,-88 91,-14 146,29 361,-33 49,0-327,11-550,-20-443,7 340,42 243,-25 132,0 0,0 1,1-1,1 1,0 0,0 1,1-1,0 1,1 1,0-1,1 1,0 1,0 0,1 0,0 1,0 0,1 0,0 2,0-1,0 1,3 0,11-2,-1 2,1 1,0 0,0 2,0 1,0 1,0 2,0 0,0 1,-1 2,1 0,-1 2,0 1,12 6,-18-3,-1 0,-1 2,0 0,-1 1,0 1,-1 0,-1 1,0 0,-1 1,-1 0,-1 1,0 0,-1 1,-1 0,-1 1,-1-1,-1 1,0 0,-1 1,-1 8,-2-11,0 1,-1-1,-1 1,-1-1,-1 1,0-1,-2 0,0 0,-1-1,0 1,-1-1,-2-1,1 1,-2-1,0-1,-1 0,0 0,-3 1,-67 26,40-27,-1-1,-1-2,0-2,-1-2,1-1,-1-3,-35-1,-89-44,407 64,-211-18,1-1,0-1,-1-2,1-1,0-1,0-1,0-2,-1-1,0-1,0-1,0-2,-1-1,0-1,-1-1,0-1,-1-1,-1-2,0 0,-1-2,-1 0,11-13,7-37,-2-2,-4-1,-3-2,-3-1,-4-1,-3-1,-3-1,-3-1,-4 0,-3-1,-4-10,2 37,-1-92,-7 131,2 8,0-1,-1 1,1 0,-1 0,-1-1,1 1,-1 0,1 0,-1 0,-1 0,1 1,-1-1,0 1,0-1,0 1,-1 0,1 0,-5-3,-6 38,6-3,2-1,1 1,2 0,0 1,2-1,1 0,1 1,2 4,0 49,9 485,21-250,-33-309,1 1,1 0,-1 0,2 0,-1 0,1-1,0 0,1 1,0-1,0 0,1-1,0 1,0-1,1 0,0 0,0-1,1 1,-1-1,1-1,1 1,-1-1,1-1,0 0,0 0,0 0,0-1,1 0,0 0,-1-1,1 0,0-1,0 0,0 0,0-1,0 0,0-1,0 0,0 0,40-20,-2-2,0-2,-2-2,-1-2,-1-2,27-27,-3-1,-3-3,-3-3,-3-2,19-33,155-145,-209 233,1 0,0 2,0 1,0 1,1 1,1 1,-1 2,1 0,0 1,-1 2,1 1,0 1,0 1,0 1,-1 1,1 1,-1 2,-1 0,11 6,76 37,-127-58,-1-1,0 2,-1 0,0 1,0 1,0 1,0 1,-1 0,0 1,1 1,-1 1,0 0,0 2,1 0,-1 1,1 1,0 0,0 2,0 0,1 1,-1 1,2 0,-1 1,1 1,-11 9,12-3,0 1,1 0,1 1,1 0,0 1,1 0,1 1,1 0,1 1,1 0,1 0,1 0,0 1,1 7,3-6,1 0,2 0,0 0,1-1,1 1,2-1,0 0,1 0,1-1,1 0,1 0,1-1,1-1,0 0,2 0,10 11,-13-21,0 0,1-1,0 0,0-1,1 0,0-1,0 0,0-1,1-1,0 0,0-1,0 0,0-1,0-1,1 0,-1-1,0-1,1 0,-1-1,0 0,10-4,-9-1,-1-2,0 1,0-2,-1 0,0-1,-1 0,0-1,-1 0,0-1,-1 0,0 0,-1-1,-1-1,0 0,-1 0,-1 0,0-1,-1 1,0-2,-2 1,0 0,-1-1,0 1,-1-4,4-387,13 741,-14-298,2-1,1 1,2-1,1-1,2 1,1-2,2 0,1 0,5 4,-18-33,1 0,-1 0,1 0,0-1,0 0,0 0,1 0,-1 0,1 0,-1-1,1 0,0 0,0 0,0-1,0 1,0-1,1-1,-1 1,0-1,0 0,0 0,1 0,-1 0,0-1,0 0,0 0,0-1,0 0,0 1,0-2,0 1,-1 0,1-1,-1 0,0 0,1 0,-1-1,-1 1,2-2,12-21,0 0,-2-1,-1 0,-1-1,-1-1,-2 0,-1-1,-1 0,-1 0,-2 0,-1-1,-2-2,12-49,4-169,-17 200,-2 75,12 241,44 175,-49-397,-1-60,-17-282,12 269,-3-5,2 0,1 0,2 0,2 1,1-1,1 1,2 0,2 0,1 1,1 1,9-15,89-28,-92 69,-1 0,1 2,0 0,0 1,0 1,1 0,-1 1,0 1,1 1,-1 1,0 1,0 0,0 1,0 1,-1 0,1 2,-2 0,1 1,-1 0,0 2,0 0,-1 0,-1 1,0 1,0 1,-2 0,6 7,-11-6,0 1,-2 0,0 0,0 0,-1 0,-1 1,-1-1,0 1,-1 0,-1 0,-1 3,19 374,-15-379,0-1,0 1,1-1,1 0,0 0,1 0,0-1,1 0,1 0,0 0,5 5,-9-14,1 1,0-1,0 0,0-1,0 1,1-1,-1 0,0 0,1-1,0 1,-1-1,1-1,0 1,-1-1,1 0,0 0,0 0,-1-1,1 0,0 0,-1-1,1 0,-1 1,1-2,-1 1,0-1,0 0,0 0,-1 0,1 0,-1-1,1 0,2-4,5-5,-1-1,0-1,-1 0,-1-1,0 0,-1 0,-1-1,0 1,-2-2,0 1,-1-1,0 1,-1-1,-2 0,1 0,-3-18,39-167,-31 184,1 1,0 1,1-1,2 1,-1 1,2 0,0 1,1 0,0 1,1 0,1 1,0 0,1 2,0-1,1 2,0 1,1 0,0 1,0 0,0 2,1 0,0 1,0 1,1 1,-1 1,1 1,0 0,-1 1,1 1,-1 1,1 1,4 2,46 37,-45-24,-15-10,-34-14,0-3,0 2,0 0,-1 2,0 0,0 2,0 1,-1 1,1 1,0 1,0 1,0 1,-2 2,15-1,0 0,1 0,-1 2,1-1,0 1,0 1,0 0,1 0,0 1,1 1,0 0,0 0,1 0,0 1,0 0,1 1,1 0,0 0,0 0,1 1,0 0,1 0,1 0,0 0,-1 8,-1 1,1 0,1 0,1 1,1-1,1 0,0 1,2-1,0 0,2 1,0-1,1-1,2 1,0-1,1 0,0 0,2-1,1 0,0-1,1-1,1 1,0-2,2 0,0 0,9 6,-17-14,0-1,0 0,1 0,0-1,1 0,-1 0,1-1,0 0,0 0,1-1,0-1,-1 1,1-2,0 1,0-1,1-1,-1 0,0 0,1-1,-1 0,0-1,0 0,1-1,-1 0,0-1,0 1,-1-2,1 0,7-4,-3-3,-1-1,-1 0,0-1,-1 0,0-1,-1 0,-1 0,0-1,-1-1,-1 1,0-2,-1 1,-1 0,0-1,0-8,27-266,-32 127,0 246,3-1,5 0,2 0,15 50,47 47,-69-173,1 0,-1-1,1 1,0-1,1 0,-1 0,1 0,-1-1,1 0,0 0,0 0,1 0,-1-1,0 0,1 0,0 0,-1-1,1 0,0 0,0-1,-1 1,1-1,0 0,0-1,0 1,0-1,-1 0,1-1,0 1,-1-1,1-1,-1 1,0-1,0 1,4-4,11-14,0-2,-2 0,0-1,-2-1,0-1,-2 0,-1-1,0 0,-2-1,-2 0,0-1,-2 0,-1 0,-1-1,-1 1,-2-1,-1-7,13-116,-6 0,-11-101,0 69,3 172,0-39,-6 87,-7 452,7-396,5 0,3 0,5 0,3 0,15 53,-21-134,1 0,0 0,0-1,1 0,1 0,0 0,0-1,1 0,0 0,0 0,1-2,0 1,5 2,23 24,-20-22,1 0,0-1,1-1,0-1,0-1,1 0,0-1,0-2,1 0,-1-1,1-1,0 0,1-2,-1-1,0 0,0-2,10-2,15-2,0-3,0-1,-1-2,0-3,-1-1,-1-2,0-2,-2-2,38-26,-43 20,-2-1,-1-2,-2-1,-1-2,-1 0,-2-2,22-39,-34 44,-2-1,-1-1,-1 1,-1-2,-2 1,-2-1,-1-1,-2 1,-1-1,-1 1,-5-35,4 23,-1 30,-3 52,-13 295,29-57,-10-256,0 1,1-1,1 1,1-1,0 0,1-1,1 0,1 0,1 0,0-1,1 0,1-1,5 6,93 18,-99-39,1 1,-1-2,0 1,0-1,0-1,0 0,0 0,0-1,0 0,-1-1,1 0,-1-1,0 0,-1 0,1-1,-1 0,0 0,0-1,-1 0,0 0,0-1,122-189,-78 106,110-115,56-9,-202 203,2 1,-1 1,2 0,-1 2,1 0,0 1,1 0,0 2,0 0,0 1,1 1,-1 1,1 1,-1 0,1 1,0 2,-1 0,1 1,-1 0,11 5,-4 7,-35-11,-7-11,1 1,-1 0,0 1,0 1,-1 0,1 1,-1 1,1 1,-1 0,0 2,0-1,1 2,-1 0,0 1,1 1,0 0,0 2,0-1,1 2,0 0,0 1,0 0,1 1,1 1,-1 0,2 1,-1 1,-4 6,5-1,2 0,0 1,1 0,1 0,0 1,1 0,2 1,0-1,1 1,0 0,2 0,1 0,0 1,1-1,2 0,0 0,1 0,0 0,2 0,1-1,0 1,1-1,3 2,2 2,2-1,1-1,0-1,2 0,0-1,1 0,1-2,1 0,0-1,1-1,1-1,0-1,1-1,0-1,1-1,0-1,1-1,0-1,0-2,0 0,1-2,0 0,24-2,-39-1,1-1,-1 0,1-1,-1 0,1 0,-1-2,0 1,0-1,0-1,-1 0,0-1,0 0,0 0,-1-1,0 0,0-1,0 0,-1 0,0-1,-1 0,0 0,-1-1,0 0,0 0,-1-1,0 1,-1-1,0 0,-1 0,2-11,2-3,-2-1,-1 1,-1-1,-1-1,-1 1,-1 0,-2 0,0 0,-2 0,-1 0,-1 1,-1 0,-1 0,-2 1,0 0,-1 0,-2 1,0 1,-7-9,5 17,0 1,-1 1,0 0,-1 1,0 1,0 0,-1 1,-1 1,1 1,-1 1,-1 0,1 2,-1 0,14 3,64 12,0-1,0-3,1-3,0-2,-1-3,1-3,-1-2,41-10,-74 11,57 7,-79 70,-8 229,8-210,4-1,4 0,13 45,-56-275,48-232,-14 353,1 0,0 1,1-1,1 1,1 0,1 1,0-1,1 1,1 1,0-1,2 2,-1-1,2 1,0 1,1 0,0 1,1 0,16-10,-16 12,1 0,1 1,0 1,0 1,1 0,-1 1,2 0,-1 2,1 0,0 1,0 1,0 0,0 2,1 0,-1 1,0 0,1 2,-1 0,0 1,3 2,-10 1,0 1,-1 0,0 0,0 1,0 1,-1 0,0 0,-1 0,0 1,-1 0,0 1,0 0,3 9,4 2,-6-3,-1 0,0 0,-1 1,-2 0,0 0,-1 1,-1-1,-1 1,0-1,-3 12,1 64,-2-58,2-1,1 1,2-1,2 1,2-1,1 0,9 28,-13-58,-1 1,2-1,-1 0,1 0,0 0,0-1,0 0,1 1,0-1,1-1,-1 1,1-1,0 0,0-1,1 1,-1-1,1 0,0-1,0 1,1-2,-1 1,0-1,1 0,0 0,-1-1,1 0,0 0,0-1,-1 0,1-1,0 1,0-1,-1-1,1 0,5-1,4-7</inkml:trace>
  <inkml:trace contextRef="#ctx0" brushRef="#br0" timeOffset="15142.784">9506 261,'0'0,"0"0,0 0,0 0,0 0</inkml:trace>
  <inkml:trace contextRef="#ctx0" brushRef="#br0" timeOffset="15854.838">8075 587,'36'3,"247"-33,-260 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1:54:30.692"/>
    </inkml:context>
    <inkml:brush xml:id="br0">
      <inkml:brushProperty name="width" value="0.1" units="cm"/>
      <inkml:brushProperty name="height" value="0.1" units="cm"/>
      <inkml:brushProperty name="color" value="#E71224"/>
      <inkml:brushProperty name="ignorePressure" value="1"/>
    </inkml:brush>
  </inkml:definitions>
  <inkml:trace contextRef="#ctx0" brushRef="#br0">720 83,'0'35,"-4"-33,1 1,-1-1,1 0,-1 0,1-1,-1 1,0-1,0 0,0 0,0 0,0 0,0-1,0 1,0-1,0 0,-1-1,1 1,0-1,0 1,0-1,0 0,-1-1,1 1,-21-4,-1 1,0 2,1 0,-1 2,0 0,0 2,0 1,1 1,0 1,-1 1,2 2,-1 0,1 1,0 2,1 0,1 2,-3 2,8 1,1 1,1 0,1 1,0 0,1 1,1 1,1 0,1 1,1 0,1 0,0 1,2 0,0 0,2 1,0-1,2 1,0 0,2 0,0 0,2 0,0 0,2-1,0 1,2-1,0 0,1 0,2-1,6 13,-9-18,1 0,0-1,1 0,1 0,0-1,1 0,1-1,0 0,1-1,0 0,1 0,0-1,1-1,0-1,0 0,1 0,6 1,-13-7,0 0,0 0,0 0,0-1,0-1,1 1,-1-1,1-1,-1 1,1-2,-1 1,1-1,-1 0,0-1,1 0,-1 0,0-1,0 0,0 0,-1-1,1 0,-1 0,0-1,0 0,0 0,-1-1,0 0,0 0,0 0,10-12,-1-1,0 0,-2-1,0 0,-1-1,-1 0,-1-1,-2 0,7-23,-1-11,-2 0,-2 0,-4-1,-1-1,-4-52,-35-89,24 283,18 378,51-260,-56-195,1 1,0-1,0 0,1 0,0 0,1-1,-1 0,1 0,0 0,0 0,1-1,0 0,0-1,0 0,-2-3,-1-1,1 0,-1-1,1 1,-1-1,1 0,-1 0,0 0,1-1,-1 0,0 1,0-2,0 1,0 0,-1-1,1 1,-1-1,1 0,-1 0,0-1,0 1,0-1,1-2,15-22,-1 0,-2-1,-1-1,-1 0,-1-1,-2 0,5-26,146-317,-147 349,1 1,2 1,0 0,1 1,1 1,2 1,0 1,0 0,2 2,0 1,1 1,17-7,-25 17,0 0,0 2,0 0,1 1,-1 0,1 2,-1 0,1 1,-1 1,0 0,1 1,-1 1,0 1,-1 0,1 2,-1 0,0 0,-1 1,0 1,0 1,2 3,-11-10,20 14,-49-7,-126-26,-70 7,201 12,-1 0,1 2,1 0,-1 1,1 0,0 2,0 0,1 1,0 1,1 0,0 1,0 1,1 0,1 1,0 0,1 1,0 0,1 1,1 1,0 0,1 0,1 1,1 0,-4 12,4-6,1 0,1 0,1 1,1-1,1 1,1 0,1 0,1-1,1 1,1 0,2-1,0 0,1 0,1 0,2-1,0 0,1 0,1-1,1-1,4 5,-1-10,0 0,2-1,-1-1,2 0,0-1,0-1,1-1,0-1,1 0,0-1,0-1,1-2,0 0,0 0,0-2,0-1,1-1,-1 0,1-2,-1 0,0-2,1 0,-1-2,0 0,10-7,0-1,0-2,-2-1,0-2,-1 0,0-2,-2-1,-1-1,0-2,-2 0,0-1,-2-1,-1-2,12-21,205-271,-192 268,-32 31,1 0,1 2,0-1,2 2,0 0,1 2,1 0,0 0,1 2,1 1,0 0,1 1,0 2,1 0,0 1,0 2,1 0,0 2,1 0,3 1,44 5,-50 0,11 3,-64 5,-122 8,132-18,0 1,0 1,0 1,0 1,0 0,0 2,1 0,0 2,0 0,0 1,1 1,1 0,-1 2,1 0,1 1,0 1,1 1,-3 3,8-1,0 1,1 0,1 1,0 0,1 0,1 1,1 0,1 0,1 1,0-1,1 1,1 0,1 0,1 0,1 0,1 0,0 0,2-1,0 1,1 0,2 8,1 0,2 0,1-1,0-1,2 0,2 0,0-1,1-1,1-1,2 0,0-2,1 0,1-1,1-1,1 0,-13-13,1-1,-1 0,1 0,0-1,1-1,-1 0,1 0,-1-1,1 0,0-1,-1-1,1 0,0 0,0-1,-1-1,1 0,0 0,-1-1,8-4,201-98,-175 70,-2-1,-1-3,-2-1,-2-2,-1-1,-3-3,-1 0,12-28,94-122,-114 167,2 0,1 1,0 2,3 1,0 1,1 2,1 1,8-2,-25 17,0 0,1 1,0 1,0 0,0 2,1 0,-1 0,1 2,4 0,96 13,-147-20,0 0,-1 2,0 1,0 1,0 2,0 1,0 2,0 0,0 2,1 2,-1 0,1 2,-2 2,15 1,0 1,1 0,1 2,0-1,0 2,2 0,-1 0,2 1,0 1,2 0,-1 0,2 1,0 0,1 0,1 1,1 0,1 0,0 0,2 1,0 3,0 6,2 0,2 0,0-1,2 1,1-1,1 1,1-1,10 20,-7-26,2-1,0 0,2-1,0 0,1-1,1-1,0 0,2-2,0 0,0 0,2-2,0 0,0-2,2 0,1 0,-5-5,0-1,0-1,0 0,0-2,1 0,0 0,-1-2,1-1,0 0,0-1,-1-1,1-1,0 0,-1-2,0 0,0-1,-1-1,1 0,-2-2,1 0,-1 0,0-2,-1 0,0 0,-1-2,0 0,-1 0,-1-1,0-1,-1 0,8-14,-11 15,1 0,-2-1,0 0,-1 0,-1-1,0 0,-1 0,-1 0,0 0,-1-1,-1 1,0-1,-2 1,0 0,0-1,-2 1,-1-6,-2-1,-2 0,0 0,-2 1,0 0,-1 1,-1 0,-1 1,-1 0,-1 1,0 0,-2 2,0 0,-1 1,0 0,-2 2,1 0,-2 1,-14-6,-25-8,76 29,4 2,36 6,0-1,0-4,1-1,-1-4,1-1,16-5,162-27,-176 53,-62 1,1 242,28 70,-6-217,-24-220,4 0,5 0,4 0,7-11,-10 71,-1 15,2-1,0 1,3 1,0 0,2 0,0 1,2 0,2 1,62-12,-65 33,0 1,0 0,0 1,1 1,-1 0,1 1,0 0,-1 1,1 0,0 2,-1-1,1 2,-1-1,0 2,0 0,0 1,0 0,9 5,-1 4,-1 1,0 1,-2 1,1 0,-2 1,-1 1,0 1,-1 0,-1 1,-1 1,-1 0,-1 0,-1 2,-1-1,6 24,21 199,-21-29,-16-218,1 1,-1 0,0-1,1 1,-1 0,1-1,-1 1,0 0,1 0,-1 0,0 0,1-1,-1 1,0 0,1 0,-1 0,0 0,0 1,1-1,-1 0,0 0,1 0,-1 0,1 1,-1-1,0 0,1 1,-1-1,1 0,-1 1,1-1,-1 1,1-1,-1 1,1-1,-1 1,1-1,-1 1,1 0,0-1,-1 1,-13-89,4-1,4 0,3-49,33-33,-23 159,0 0,1 1,0 0,0 0,2 0,-1 1,1 1,0-1,1 2,0-1,1 2,4-3,6-6,1 2,0 0,1 1,0 2,1 0,1 2,-1 0,2 2,1 1,56-16,66-1,-118 26,-25-3,0 0,0 0,0 1,0-1,0 2,-1-1,1 1,0 0,-1 0,1 1,-1 0,0 0,0 1,0-1,-1 1,1 0,-1 1,0 0,0-1,0 1,2 4,16 29,-1 1,-2 1,-2 1,-2 1,-1 1,-3 0,-1 0,-2 1,2 39,17 201,-28-276,1 0,0 0,0 0,1 0,0 0,0 0,1-1,0 1,1-1,-1 0,1 0,1 0,-1-1,1 1,0-1,1 0,-1 0,1-1,0 0,1 0,-1 0,1-1,0 0,0 0,1 0,-1-1,1-1,-1 1,1-1,0 0,0-1,0 0,5 0,-1-4,1-2,-1 1,0-2,-1 0,1 0,-1-1,0 0,-1-1,0 0,0-1,0 0,-1 0,-1-1,0 0,0-1,2-5,5-8,-1 0,-1-1,-2-1,0 0,-2 0,-1-1,-1-1,-1 1,-1-1,-2 0,-1 0,-1 0,-1 0,-2 0,0 0,-2 0,-2 1,-2-8,8 35,-12-39,12 39,0 0,0 1,-1-1,1 0,0 1,0-1,-1 0,1 1,0-1,0 0,-1 0,1 1,0-1,-1 0,1 0,0 0,-1 1,1-1,0 0,-1 0,1 0,-1 0,1 0,0 0,-1 0,1 0,0 0,-1 0,1 0,-1 0,1 0,67 711,-18-123,-7-218,-49-508,-118-675,113 565,11 198,3-1,2 1,2 0,2 0,12-38,-12 69,1-1,0 1,2 0,0 1,1 1,0 0,2 0,0 1,1 1,0 0,1 1,1 1,0 0,1 2,0 0,1 0,0 2,0 1,1 0,0 1,1 1,0 1,-1 1,2 1,17 0,-28 0,0 0,1 1,-1 0,1 0,-1 2,1-1,-1 2,1-1,0 2,-1-1,0 2,1-1,-1 2,0-1,0 2,-1-1,1 1,-1 1,0 0,-1 0,1 1,-1 1,0-1,-1 1,0 1,0-1,-1 1,0 1,3 6,2 8,-1 1,-2 0,-1 0,0 1,-2 0,-1 0,-1 1,-2-1,0 1,-2 0,0 0,-2-1,-2 1,0 0,-1-1,-2 0,0-1,-2 1,-1-1,-1-1,-1 0,-1-7,0-1,0 0,-1-1,-1-1,-1-1,0 0,0 0,-2-2,1 0,-1-1,-1-1,0-1,0 0,0-1,-1-2,0 0,-1-1,1 0,-1-2,1-1,-1 0,1-2,-1 0,0-1,1-1,0-1,0-1,0-1,0-1,-15 0,-4-2,69 11,25 5,7 3,0-3,0-2,1-3,0-3,-1-3,6-3,-43-2,-1-1,-1-1,0-1,0-1,-1-1,-1-1,-1-1,0 0,-1-2,-1-1,0 0,-1-1,-2 0,0-2,-1 0,-1 0,-1-1,-1-1,0-5,114-164,-100 163,1 1,2 2,1 0,1 2,1 1,1 2,1 1,32-15,-42 27,1 0,0 1,0 1,1 1,0 2,0 0,0 2,1 1,-1 0,0 2,0 1,24 5,75 52,-221-75,75 9,0 0,0 2,0 1,-1 0,1 2,-1 1,0 0,1 2,-1 0,0 2,1 1,0 0,0 2,0 0,0 1,1 2,0 0,1 1,-16 11,20-3,0 2,1 0,1 0,0 1,2 1,1 0,0 1,2 0,1 1,0 0,2 0,1 0,1 1,1 0,1 0,1 0,1 0,3 18,-4-32,0 1,1 0,0-1,0 1,2 0,0-1,0 1,1-1,0 0,1 0,0 0,0 0,2-1,-1 0,1 0,1 0,0 0,0-1,1-1,0 1,0-1,1 0,0-1,0 0,1-1,0 0,0 0,1-1,-1 0,1-1,0 0,6 1,-2 0,1-1,0 0,0-1,0 0,1-2,-1 0,0 0,1-2,-1 0,0-1,1 0,-1-1,0-1,-1-1,1 0,-1-1,0-1,0 0,-1-1,0-1,0 0,-1-1,0 0,-1-1,0 0,-1-1,0-1,-1 1,0-2,-1 1,-1-1,0-1,-1 0,1-3,3-34,-3-1,-2 0,-2 0,-3 0,-2 0,-2-1,-3 1,-12-51,17 54,1 50,-3 31,-2 34,2 0,4 0,2 0,3 0,3 0,3-1,3 2,-14-57,1 1,0 0,0 0,1-1,0 0,1 1,0-1,1-1,0 1,0 0,1-1,0 0,0-1,1 1,0-1,0-1,1 1,-1-1,1 0,1-1,-1 0,1 0,9 3,-11-7,-1-1,1 1,-1-1,1-1,-1 1,1-1,-1 0,0 0,1-1,-1 0,0 0,0-1,0 1,0-1,-1 0,1-1,-1 0,1 1,-1-2,-1 1,1-1,-1 1,1-1,-1 0,-1-1,1 1,-1-1,2-2,70-175,-61 122,-2 0,-3-1,-2 0,-3-33,-24-38,94 605,-39-219,-42-320,2 0,3 0,4 0,8-58,-10 125,-1-18,1-1,1 1,0-1,2 1,0 0,1 0,1 0,0 1,2-1,0 1,0 1,2-1,0 1,1 1,1 0,0 0,1 1,0 1,1 0,1 0,0 1,0 1,6-3,-2 8,1 0,-1 2,1 0,0 1,0 1,0 0,0 2,0 0,0 1,0 1,0 1,0 1,0 0,-1 1,0 1,0 1,0 1,-1 0,0 1,-1 1,0 1,12 9,-15-3,-1-1,-1 1,0 1,-2 0,0 0,0 1,-2 0,-1 1,0-1,-1 1,-1 0,-1 1,-1-1,-1 1,0-1,-2 1,0-1,-2 0,-3 16,3 52,2-70,0 1,2 0,0 0,1 0,0-1,2 1,0-1,1 0,1 0,1 0,0-1,1 0,1 0,1-1,2 3,-8-15,0 1,1-1,0 0,-1 0,1-1,0 1,1-1,-1 0,1-1,-1 1,1-1,0 0,0 0,0-1,0 0,0 0,0 0,0-1,0 0,0 0,0 0,0-1,0 0,0 0,0-1,0 0,0 0,0 0,-1 0,1-1,-1 0,0 0,0-1,0 1,0-1,0 0,-1-1,0 1,0-1,0 1,0-1,1-4,8-20,-2-1,-1 0,-1 0,-2 0,-1-1,-1-1,-2 1,-1 0,-1-1,-2 1,-4-26,4-15,0-217,19 370,-13 164,-7-188,2 1,2-1,3 0,10 44,-14-92,0-1,1 1,0-1,0 1,1-1,0 0,0 0,1 0,0-1,0 1,1-1,0 0,0 0,1-1,0 0,0 0,0 0,1 0,0-1,0 0,0-1,1 1,-1-1,1-1,0 0,0 0,0 0,1-1,-1 0,1-1,-1 0,1 0,-1-1,1 0,0 0,-1-1,1 0,-1-1,19-9,-2-1,1-2,-2 0,0-1,-1-2,0 0,-1-2,-1 0,-1-1,-1-2,4-8,-2 0,-1-2,-2 0,-1-2,-2 0,-1 0,-1-1,-3-1,0 0,-2 0,-2-1,-2 0,-1 0,-2 0,-1-1,-2 0,-3-30,-6 99,4 97,6 0,5 0,6-1,15 62,39 281,-62-275,-8 0,-10 19,13-196,-1-1,-1 0,0 0,-2-1,1 1,-2-1,0-1,-1 0,-1 0,0 0,-1-1,0-1,-1 0,-1-1,0 0,0 0,-2-2,-5 4,11-10,-1-1,1 1,-1-2,0 1,0-1,-1-1,1 0,0 0,0-1,-1 0,1-1,0 0,0-1,0 0,0-1,0 0,0 0,1-1,-1 0,1-1,0 0,0 0,1-1,0 0,0-1,0 1,-3-5,-11-15,2-1,0-2,2 1,1-2,1 0,2-1,1-1,2 0,0 0,3-1,0-2,-5-10,9 25,1-1,1 0,1 0,1 0,1 1,0-1,2 0,2-9,-1-2,0 18,1 0,0 0,0 1,2-1,-1 1,2 1,0-1,0 1,1 1,0 0,1 0,1 0,17-10,0 1,1 1,0 2,2 0,0 3,1 0,0 2,1 2,0 1,35-5,97-34,32-41,-179 79</inkml:trace>
  <inkml:trace contextRef="#ctx0" brushRef="#br0" timeOffset="17625.531">799 2393,'0'0,"0"0,0 0,0 0,0 0,0 0,0 0,-37-11,-232-113,255 120,-1 1,0 0,0 2,0-1,0 2,0 0,0 1,0 0,0 1,0 1,1 0,-1 1,1 1,0 0,0 1,0 0,1 1,0 1,1 0,-1 1,1 0,1 1,0 0,0 0,1 2,1-1,0 1,0 1,1-1,-4 9,-1 4,0 0,1 1,2 0,0 0,2 1,1 0,1 1,2 0,0-1,2 1,1 1,1-1,2 0,0 0,2 0,2-1,0 1,1-1,2-1,1 1,1-1,1-1,1 0,2-1,14 20,-17-37,0-1,1 0,0 0,0-1,0-1,0 0,0-1,1 0,0-1,0-1,-1 0,1-1,0-1,0 0,0 0,-1-1,1-1,-1-1,0 0,0 0,0-1,0-1,2-2,8-3,-1-2,0 0,-1-2,-1 0,0-1,-1-1,0-1,-2-1,0 0,-1-1,-1-1,-1 0,-1-1,-1-1,-1 0,-1 0,0-1,-2-1,-1 1,-2-1,0 0,-1-1,-1 1,-2-1,-1 1,-2-26,-24-153,9 252,38 209,-17-211,2-1,2 1,2-1,2-1,13 31,53 67,-74-140,0 0,0-1,0 0,0 1,0-1,0-1,0 1,1-1,-1 1,0-1,0-1,1 1,-1 0,0-1,0 0,0 0,0 0,0-1,0 1,0-1,0 0,-1 0,1 0,-1 0,1-1,-1 0,0 1,0-1,0-1,0 1,0 0,-1 0,0-1,0 0,0 1,0-1,0 0,0-1,19-38,-2-1,-2-1,-1 0,-3-2,0-5,59-173,-60 205,1 1,1 1,0 0,1 1,1 1,1 0,0 1,1 1,0 1,1 0,20-9,-16 14,1 0,-1 2,1 0,0 2,1 0,-1 2,0 1,1 0,0 2,-1 1,0 1,1 1,-1 1,-1 1,11 5,5 1,-30-8,-31-7,-60-13,60 8,0 1,-1 1,0 1,0 2,0 0,0 1,-1 1,1 2,-1 0,1 1,0 2,0 0,0 2,0 0,1 1,0 2,-2 1,12-2,1 1,0 0,1 0,0 1,0 0,1 1,1 0,-1 1,2 0,0 0,0 0,1 1,1 0,0 0,1 1,0-1,1 1,0 0,1 0,1 0,0 6,2 11,0 0,2 0,1 0,2 0,1-1,1 0,2 0,0-1,5 5,-7-17,1-1,1 0,0-1,1 0,0 0,1-1,1-1,0 0,1-1,1 0,-1-1,2-1,0 0,0-1,0-1,1-1,0 0,1-1,0 0,0-2,0 0,0-1,0-1,1-1,1-1,-1 2,0-1,0-2,-1 0,1 0,0-2,-1 0,0-2,1 0,-2 0,1-2,-1 0,0-1,0-1,-1-1,0 0,-1-1,0 0,10-12,19-21,-3-3,-1-1,-3-2,29-52,-46 71,126-200,-137 214,2 0,0 1,1 1,0-1,2 2,-1 0,2 1,0 0,0 1,1 1,1 1,0 0,0 1,1 1,0 0,0 1,1 1,0 1,0 1,0 1,8-1,152 15,-92 46,-193-77,-104-1,194 21,1 2,0-1,0 2,0 0,0 1,0 1,1 0,-1 0,1 2,1 0,-1 0,1 2,1-1,-1 2,1-1,1 2,0-1,1 2,0-1,0 1,1 1,1 0,0 0,1 1,-4 8,4 2,1 0,0 1,2-1,1 1,1 0,1 0,1 0,1 0,2 0,0 0,2 0,0-1,2 0,0 0,2-1,1 0,1 0,0-1,2 0,0-1,2-1,15 17,-18-25,0-1,1-1,0 0,1 0,0-1,0-1,1-1,0 0,1-1,-1 0,1-1,0-1,0-1,1 0,-1-1,1-1,-1 0,1-1,0-1,-1-1,0 0,1-1,-1-1,0-1,0 0,-1-1,1 0,-2-1,1-1,-1-1,0 0,0 0,5-7,15-15,-1-2,-2-1,-1-1,-2-1,11-21,40-50,18-21,107-118,-192 235,-1-1,2 2,-1 0,2 0,-1 1,1 1,0 0,1 1,0 1,0 0,1 1,-1 1,1 0,0 1,0 0,9 1,95 6,-22 59,-164-81,55 12,-1 0,0 0,-1 1,1 1,-1 0,0 1,0 0,0 1,0 0,-1 1,1 1,0 0,-1 1,1 0,0 1,0 1,0 0,0 0,0 2,1-1,0 2,-7 3,7-2,1 0,0 1,0 1,1 0,0 0,0 1,1 0,1 1,0 0,0 0,1 1,0 0,1 0,0 0,1 1,1 0,0 0,1 0,0 1,0 4,-3 29,2-1,2 1,2-1,2 1,4 15,-5-45,0-1,1 0,1 0,0 0,1 0,1 0,0-1,1 0,1 0,1 0,0-1,0 0,1-1,1 0,1 0,0-1,0 0,1-1,0 0,1-1,1-1,-1 0,1-1,1 0,0-1,0 0,0-2,14 4,-13-5,0-2,-1 0,1-1,0 0,0-1,0-1,0 0,0-2,0 0,-1 0,1-1,-1-1,0-1,0 0,-1-1,0 0,0-2,-1 1,0-1,0-1,-1-1,0 0,-1 0,0-1,-1 0,0-1,-1 0,-1-1,0 0,-1 0,0 0,-1-1,-1 0,1-3,0-20,-2 0,-1-1,-2 0,-1 1,-2-1,-6-28,2 47,0 0,0 1,-2-1,-1 1,0 1,-1 0,-1 0,-1 1,0 0,-1 1,-1 1,-1 0,0 1,-1 0,0 2,-1-1,0 2,-1 1,0 0,-1 1,-1 0,2 3,-22-10,69 13,49 9,0-4,1-3,-1-4,44-9,141-43,-261 57,0 0,0 0,0 0,0 0,0 0,0 1,0-1,0 1,0-1,0 1,0 0,0 0,0 0,-1 0,1 0,0 0,0 0,-1 1,1-1,-1 0,1 1,-1 0,0-1,0 1,0 0,1-1,-2 1,1 0,0 0,0 0,0 0,-1 0,1 0,-1 0,0 0,0 0,0 2,7 83,-7-80,10 541,24-394,-64-253,20 44,2-2,2 1,3-1,3 1,1-1,4 0,1 1,4 0,9-30,-11 75,1 1,0-1,0 2,1-1,0 1,1 1,0 0,0 0,1 1,0 1,0 0,0 0,1 1,0 1,0 0,0 1,1 0,-1 1,1 1,-1 0,14 1,-23 0,20 0,-1 2,1 0,-1 2,0 1,0 0,0 2,-1 0,0 2,13 7,119 70,53 18,-194-103,0-1,1 0,-1-1,0 0,1-1,-1 0,0-1,0 0,-1-1,1-1,-1 0,0-1,0 0,0-1,-1 0,0-1,-1 0,0 0,9-11,36-20,-29 25,1 2,1 1,0 1,0 1,1 2,0 1,0 1,1 1,-1 2,1 1,0 2,26 3,-43-2,0 2,-1 0,1 0,-1 1,0 1,-1 0,1 0,-1 1,-1 0,1 1,-1 1,-1 0,10 9,-143-87,109 63,0 0,0 2,-1 0,1 0,-1 2,0 0,0 0,0 2,0 0,0 1,1 0,-1 1,0 1,1 1,-1 0,1 1,0 1,-13 6,15-6,0 1,1 0,0 1,0 1,1 0,0 0,0 1,1 0,1 1,0 0,0 1,1 0,0 0,1 1,1 0,0 0,1 0,0 1,1 0,0 0,1 0,1 0,0 0,1 1,1 13,0 31,3 0,3 0,2-1,3 0,3 2,-12-48,1 0,0 0,1 0,0 0,1-1,0 0,1 0,0 0,1-1,0 0,1 0,0 0,0-1,1 0,0-1,1 0,0-1,0 0,0 0,1-1,0 0,0-1,6 2,2-5,-1 0,1-2,0 0,-1-1,1-1,-1 0,1-1,-1-2,0 0,0 0,-1-2,1 0,-1-1,-1-1,0 0,0-1,-1-1,0-1,-1 0,7-7,-3-3,-1 0,-1-1,-2 0,0-2,-1 1,-1-2,-1 0,-2 0,-1 0,0-1,-2-1,-2 1,0-1,-2 0,0-7,-2-69,-4-1,-4 1,-12-44,10 79,-72-288,67 238,10 80,1 29,0 27,-5 574,64-270,23 10,-70-310,1-1,0 1,2-1,0-1,1 0,1-1,1 0,1-1,0 0,1-1,1-1,0-1,10 7,-17-16,-1 0,0-1,1 0,0 0,0-1,0 0,1-1,-1 0,0-1,1 0,0 0,-1-1,1-1,-1 0,1 0,-1-1,0 0,0-1,1 0,-2 0,1-1,0-1,-1 0,0 0,0-1,0 0,-1 0,1-2,6-4,-1-2,-1 0,0 0,-1-1,-1-1,0 0,-1 0,0-1,-2 0,0-1,-1 0,-1 0,0-1,2-18,-1-30,-2-1,-4 1,-2-1,-4 1,-2 0,-10-38,-17 5,16 159,64 373,-29-325,62 112,-61-180,-11-31,0 1,1-2,-1 1,2-1,-1 0,1-1,0 0,0 0,1-1,-1 0,1-1,0 0,1 0,-1-1,1-1,-1 0,1 0,0-1,-1 0,1-1,0 0,0-1,0 0,-1-1,1 0,0 0,-1-1,0-1,0 0,0 0,0-1,-1 0,9-7,8-2,-1-2,-1 0,0-2,-2 0,0-2,-1-1,-1 0,-1-1,0-1,-2-1,-1-1,-1 0,-1-1,-2-1,0 0,-2 0,-1-1,-1 0,3-23,3-162,-17 155,5 48,5 44,57 329,-19-109,-35-183,-2-15,1-88,-27-489,17 501,0 0,2 1,0-1,1 1,1-1,1 1,0 0,2 0,0 0,1 1,1 0,1 0,2-3,1 8,1 0,0 1,0 0,1 1,1 1,0 0,0 1,1 0,0 1,1 1,-1 1,1 0,0 2,1-1,-1 2,1 1,0 0,0 1,0 0,-1 2,1 0,0 1,0 1,8 3,-14-2,0 1,0 1,-1 0,0 0,0 1,0 0,-1 1,0 0,0 1,-1 0,-1 0,1 1,-1 0,-1 1,6 11,15 88,-7-36,-3 1,-3 1,-4 0,0 33,8 51,-18-155,1 0,-1 0,1-1,0 1,0 0,1-1,-1 1,1-1,0 0,0 0,1 0,-1 0,1-1,0 1,0-1,0 0,0 0,0 0,1-1,0 1,-1-1,1 0,0-1,0 1,0-1,0 0,0 0,0 0,0-1,0 0,0 0,0 0,1-1,-1 0,0 1,0-2,0 1,0-1,-1 1,1-1,0-1,-1 1,1-1,-1 0,0 0,1 0,11-22,-1-1,-2-1,0 0,-2 0,-1-1,-1-1,-1 1,-2-1,1-12,-2 10,1 0,2 1,1 0,1 1,1 0,2 1,1 0,17-25,-17 35,0 1,0 0,2 1,0 1,1 0,0 1,1 1,1 1,0 0,15-6,-19 10,1 0,0 1,0 0,0 1,1 1,0 1,0 0,0 1,0 1,0 1,1 0,-1 1,1 1,-1 1,0 0,0 2,0-1,0 2,-1 0,1 2,5 2,55 51,-218-113,112 40,-1 1,-1 1,0 1,0 2,-1 1,-28-2,47 8,-1 0,1 2,-1 0,1 0,0 1,0 1,-1 0,2 0,-1 2,0 0,1 0,0 1,0 0,0 1,1 1,0 0,1 0,0 1,0 0,1 1,0 0,0 0,1 1,1 1,0-1,0 1,1 0,1 0,0 1,0-1,2 1,-1 0,1 6,-2 4,0 1,2 0,1 0,0 0,2 1,1-1,1 0,1 0,1 0,1-1,2 1,0-1,1 0,1-1,1 0,1 0,1-1,1-1,1 0,1-1,0 0,1-1,1-1,1-1,16 12,-21-19,0 0,1-1,0 0,0-1,1-1,0 0,0-1,0-1,1 0,-1-1,1 0,0-2,0 0,0-1,0 0,0-1,0-1,0-1,-1 0,1-1,-1 0,0-1,0-1,-1-1,1 0,-1-1,-1 0,1-1,-1-1,5-12,-1 0,-1-1,-1-1,-1 0,-2-1,0 0,-1-1,-2-1,0 1,-2-1,-1-1,-2 1,0-1,-2 0,-1 0,-1 0,-1 0,-2 0,-3-14,5 1,-23-66,2 38,2 85,19 115,5-95,123 963,-126-953,-1-1,-2 1,-2 0,-3-1,-1 0,-10 30,3-15,-2-1,-2-1,-3-1,-3 0,-2-2,-3-1,-2-1,27-46,0 1,-1-1,0 0,0-1,-1 0,1 0,-2 0,1-1,0 0,-1 0,0-1,0 0,-1 0,1-1,-1 0,1-1,-1 0,0 0,0-1,0 0,0 0,0-1,0 0,0-1,0 0,0-1,0 1,0-2,-3 0,-5-3,0 0,0-2,1 0,0 0,0-2,1 0,0 0,1-2,0 0,1 0,0-1,1-1,0 0,-1-5,3 2,1-1,0 0,2-1,0 0,1 0,1 0,1 0,1-1,0 0,1 0,2 0,0 0,1 0,1 1,0-1,2 0,0 1,2 0,0 0,1 0,0 0,2 1,0 1,1 0,1 0,1 1,0 0,1 1,1 0,0 1,10-7,38-26,3 3,1 2,3 4,1 2,1 4,2 2,12 1,-37 10,187-69,-210 75,0-2</inkml:trace>
  <inkml:trace contextRef="#ctx0" brushRef="#br0" timeOffset="32661.01">765 4498,'-31'-12,"11"3,-1 1,1 1,-1 1,-1 1,1 1,-1 0,1 2,-1 0,0 2,0 0,0 2,0 0,1 1,-1 2,1 0,0 1,3-1,1 1,-1 1,1 0,1 1,0 1,0 0,0 1,1 1,1 1,0 0,0 1,-2 4,3 8,1 1,1 1,1 0,1 0,2 1,0 0,2 0,2 1,0-1,2 1,1 4,-1-8,1 1,1-1,2 0,0 0,2 0,1-1,0 1,2-1,1 0,1-1,1 0,0-1,2 0,1-1,1 0,0-1,2-1,0-1,1 0,1-1,-10-11,0 0,0-1,0 0,1 0,0-1,0 0,0-1,0 0,0-1,1 0,-1-1,1 0,-1 0,1-1,0-1,-1 0,1 0,-1-1,0 0,1-1,-1 0,0 0,0-1,-1-1,1 0,4-3,2-3,0 0,-1-1,-1 0,0-1,0-1,-1 0,-1 0,-1-2,0 1,-1-2,0 1,-2-1,0-1,3-10,15-59,-5-2,-3 0,-5-1,1-46,-37-13,13 218,30 283,-15-324,2-1,1 0,2-1,0 0,1 0,2-1,10 15,-19-36,0 0,-1 0,2 0,-1 0,0-1,1 0,-1 0,1 0,0 0,0-1,0 0,0 0,0 0,1-1,-1 1,1-1,-1 0,1-1,-1 0,1 0,-1 0,1 0,-1-1,1 0,-1 0,1 0,-1-1,0 0,0 0,0 0,0-1,0 1,0-1,-1 0,1-1,-1 1,0-1,0 0,17-27,-2-1,-2-2,-1 1,-1-2,-2 0,-2 0,-1-1,-1-1,-3 0,0 0,-3 0,-1 0,-2-1,-1 1,-2 0,-5-22,5-71,14-233,-11 179,-7 127,4 44,6 40,51 592,-44-202,-6-365,3 0,1 0,3-1,2 0,3 0,1-2,3 0,3 2,-15-39,1-1,0 0,1 0,0-1,1 0,0-1,0 0,1-1,0 0,0-1,1 0,0-1,0-1,1 0,-1 0,1-2,0 0,0 0,0-1,1-1,-1 0,0-1,1-1,-1 0,0-1,0 0,0-1,0-1,0 0,-1-1,1-1,-1 0,7-5,22-11,-2-3,-1-1,-1-2,-1-2,-1-1,-2-2,-2-1,-1-1,26-39,-32 33,-2-1,-1-2,-2 0,-3-1,-1-1,-2-1,-2 0,-3 0,-1-1,-3 0,-1-1,-3 1,-2-9,-40-388,30 533,10 509,20-313,31-101,37-92,-73-84,-1 0,2-1,-1-1,1 0,-1-1,1-1,0 0,1-1,-1-1,12 0,-12-1,-1 0,0-1,0-1,0 0,0-1,0 0,0-2,-1 1,0-1,1-1,-2-1,1 0,-1 0,0-1,-1-1,0 0,0 0,-1-1,0 0,-1-1,0 0,-1-1,0 0,0 0,-2-1,6-11,33-55,4 2,3 3,4 2,2 2,17-10,-45 52,1 2,1 1,2 2,0 1,2 2,0 1,1 2,2 1,-13 8,1 1,0 2,1 1,-1 1,1 1,0 2,-1 0,1 2,0 1,-13 1,0 1,0 0,-1 1,0 0,0 1,-1 0,0 1,0 1,-1 0,0 1,-1 0,5 6,3 0,-109-48,60 20,0 2,-1 1,0 1,0 2,-1 1,0 2,0 0,0 3,0 0,-1 2,20-1,0 1,0-1,1 2,-1 0,1 0,-1 2,1-1,1 1,-1 1,1 0,0 1,0 0,1 0,-1 1,2 1,-1 0,1 0,1 1,0 0,0 0,1 1,0 0,1 0,0 0,0 4,-5 9,0 0,2 1,1 0,1 0,1 1,2 0,0 0,2 1,0-1,2 0,1 1,1-1,2 0,0 0,2 0,0 0,2-1,1 0,10 19,-8-30,0-1,1 0,1-1,0 0,0-1,1 0,1-1,0-1,0 0,1-1,0-1,0-1,13 4,-17-5,5-1,0-1,0-1,1 0,-1-2,0 0,1 0,-1-2,0 0,1-1,-1-1,-1 0,1-2,-1 0,0 0,0-2,9-5,-12 6,1-1,-1 0,0-1,0-1,-1 0,-1 0,0-1,0-1,-1 0,0 0,-1-1,-1 0,0-1,-1 0,0 0,-1-1,-1 1,0-1,1-10,3-16,-2 0,-2 0,-2 0,-2-1,-1 1,-6-36,3-23,-8-13,-1 255,13-91,3 0,1-1,3 1,2-1,2-1,2 0,17 38,-30-81,0-1,0 1,0-1,1 1,0-1,0 1,0-1,1 0,0 0,0 0,0-1,1 1,-1-1,1 1,0-1,1 0,-1-1,0 1,1-1,0 0,0 0,0 0,0-1,0 0,1 0,-1 0,1 0,-1-1,1 0,0 0,-1-1,1 0,0 0,0 0,-1 0,1-1,0 0,-1 0,4-2,2-5,1-2,-1 1,-1-1,0-1,-1 0,1-1,-2 1,0-2,-1 1,0-1,0 0,-2-1,1 1,-2-1,3-11,4-7,112-270,-111 281,0 1,2 0,0 1,1 1,1 0,0 1,2 0,0 2,18-13,-22 21,1 1,0 1,0 0,1 0,0 2,-1 0,1 1,0 0,0 2,0-1,0 2,0 0,0 1,12 3,-6-2,155 43,-144-31,-24-8,-26-8,-335-53,338 54,1 1,-1 0,1 0,0 2,0 0,0 0,0 1,0 1,1 0,-1 1,1 0,1 0,-1 2,1-1,1 2,-1-1,1 1,1 1,0 0,0 0,-4 7,1 8,2 0,0 1,2 0,0 0,2 1,1 0,2 0,0 0,2 0,1 0,1 1,1-1,1 0,2 0,0-1,2 1,2-1,-8-10,1-1,1 0,1 0,0-1,1 1,0-1,1 0,1 0,0-1,1 0,0 0,1 0,1-1,0-1,0 0,1 0,1-1,0 0,0-1,1-1,0 0,0 0,1-1,0-1,0 0,0-1,11 2,11-8,0 0,-1-3,1-1,-1-1,0-2,-1-2,1-1,-2-1,0-2,-1-1,0-2,4-4,-23 14,5-2,0-1,0-1,-1-1,-1 0,0-1,0-1,-1 0,-1-1,-1-1,0 0,-1-1,-1 0,0-1,-1 0,-2 0,1-1,-2-1,-1 1,4-16,16-86,-4 0,-6-1,-6-1,-4 0,-9-77,-9 34,-5 216,0 283,17-294,-1 48,3 1,5-1,10 46,5 35,0 185,10-714,-29 323,2 0,1 0,1 0,3 1,1 0,1 1,3 0,0 1,3 1,5-8,-12 29,0 1,1 0,1 1,0 0,0 1,1 0,0 1,0 1,1 0,1 1,-1 1,1 0,0 1,0 1,17-2,-23 4,0 0,0 2,0-1,0 1,0 0,1 1,-1 1,0-1,0 2,-1-1,1 1,0 1,-1-1,0 2,0-1,0 1,0 1,-1 0,0 0,0 0,-1 1,1 0,-2 1,1 0,-1 0,5 7,4 12,0 1,-1 1,-2 0,-1 1,-2 0,0 1,-2 0,2 29,6 221,32-121,9-78,-49-78,1 1,0-1,0 0,0-1,1 0,-1-1,1 1,-1-2,1 1,0-1,0 0,-1-1,1 0,0-1,0 0,0 0,-1 0,1-1,0-1,-1 0,0 0,0 0,0-1,0 0,0-1,-1 1,0-2,0 1,0-1,-1 0,6-7,-10 13,290-227,-256 196,-1-1,-2-1,-1-2,-1-1,-2-2,-2-1,-2-1,-1-1,6-18,-24 47,-2-1,0 1,0-1,-1 0,-1 0,0 0,-1 0,0-1,-1 1,-1 0,0 0,-1-3,1 12,-1 0,0 1,0-1,0 1,0-1,0 1,-1 0,0 0,1 0,-1 0,0 0,-1 1,1-1,0 1,-1 0,1 0,-1 0,0 1,1-1,-1 1,0 0,0 0,0 0,0 0,0 1,0 0,0 0,0 0,0 0,0 1,0-1,0 1,-4 1,-138 37,130-34,0 1,1 1,-1 0,1 1,0 0,1 1,0 1,1 1,0 0,0 0,1 1,1 1,0 0,1 0,0 1,1 1,0-1,2 2,-1-1,2 1,0 0,1 0,1 0,0 1,1 0,1 0,1 0,0 7,5 19,2 0,2-1,2 0,2 0,1-1,3-1,1 0,1-1,8 8,-17-37,1 0,0 0,0-1,1 0,0-1,1 0,0-1,0 0,1-1,0 0,0-1,0-1,0 0,1 0,-1-2,1 0,0 0,0-1,0-1,0 0,0-1,0-1,0 0,-1-1,1 0,-1-1,0 0,0-1,0-1,0 0,-1-1,0 0,0-1,-1 0,0-1,-1 0,0-1,7-8,18-26,-3-2,-1-1,-3-2,21-46,87-139,-1 95,-119 122,2 1,0 1,1 1,1 0,0 1,1 2,0 0,1 1,0 1,0 1,1 1,8-1,-6 5,-1 2,1 1,0 0,-1 2,1 1,-1 1,0 1,0 1,0 1,-1 2,6 2,80 45,-139-75,-2 1,1 1,-2 2,0 1,-1 2,0 1,-1 2,0 1,-6 1,26 6,1 0,-1 1,0 1,1 0,-1 1,1 0,-1 1,1 1,0 1,0 0,1 0,-1 1,1 1,0 0,1 1,0 1,0-1,1 2,-1 0,1 5,1 0,0 1,0 0,2 1,0 0,1 0,1 0,0 1,1 0,1 0,1 0,1 1,0-1,1 1,1 0,1-1,1 1,0-1,2 0,3 13,0-2,1 0,1 0,2-1,1 0,1-1,1 0,2-1,0-1,2 0,1-2,0 0,12 9,-21-21,0 0,1-1,0-1,1 0,0-1,0 0,1 0,-1-1,2-1,-1 0,1-1,0-1,0 0,0-1,0 0,1-1,-1-1,1 0,-1-1,1 0,0-2,-1 1,1-2,-1 0,0 0,0-2,0 0,-1 0,0-1,0-1,0 0,0-1,-1 0,2-3,2-7,0-1,-1 0,-2-1,0 0,-1-1,0 0,-2-1,-1 0,-1-1,-1 0,0-1,-2 1,-1-1,-1 0,-1 0,-1-12,-2-52,-5 1,-3 0,-21-84,3 8,-12-103,25 133,9 174,2-1,1 1,2 0,2 0,2-1,3 6,1 33,2 32,4-1,6 0,4-1,5-1,4-2,30 59,-56-146,2 0,0-1,1 0,1-1,1 0,1 0,0-1,1-1,0-1,1 0,1 0,12 7,-24-20,0 1,0-1,1 0,-1-1,0 1,1-1,-1 0,1 0,-1 0,0 0,1-1,-1 0,0 0,1 0,-1 0,0-1,0 0,0 0,0 0,-1 0,1 0,0-1,-1 0,29-20</inkml:trace>
  <inkml:trace contextRef="#ctx0" brushRef="#br0" timeOffset="34139.712">1164 4416,'0'0,"0"0,0 0,0 0,0 0,31-3,389-33,-400 36,3 1</inkml:trace>
  <inkml:trace contextRef="#ctx0" brushRef="#br0" timeOffset="34744.178">2218 4416,'0'0,"0"0,0 0,43 0,451-58,-491 58</inkml:trace>
  <inkml:trace contextRef="#ctx0" brushRef="#br0" timeOffset="58985.341">7218 1985,'0'0,"0"0,0 0,0 0,0 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3T07:57:42.003"/>
    </inkml:context>
    <inkml:brush xml:id="br0">
      <inkml:brushProperty name="width" value="0.1" units="cm"/>
      <inkml:brushProperty name="height" value="0.1" units="cm"/>
      <inkml:brushProperty name="color" value="#E71224"/>
      <inkml:brushProperty name="ignorePressure" value="1"/>
    </inkml:brush>
  </inkml:definitions>
  <inkml:trace contextRef="#ctx0" brushRef="#br0">12 1042,'0'0,"0"0,0 0,0 0,0 0,0 0,0 0,0 0,0 0,0 0,0 0,0 0,29 14,-11-10,-1 0,1-1,0-1,0 0,0-2,1 0,-1-1,0 0,0-2,0 0,-1-1,1-1,-1-1,12-5,55-11,167-69,-243 85,1-1,-1-1,0 1,-1-1,0-1,0 1,-1-1,0 0,-1-1,1 1,-2-1,0 0,0 0,0-1,-1 1,-1-1,0-2,9-20,-24-41,12 66,-1 0,0 0,0 0,-1 0,0 1,0-1,-1 1,1 0,-2 0,1 0,-1 1,0-1,-1 1,1 0,-1 1,0-1,-1 1,1 1,-1-1,0 1,0 0,0 0,-1 1,-1 0,-116 9,104-3,1 0,-1 2,1 0,-1 1,2 1,-1 1,1 0,0 2,1 0,0 1,1 1,0 1,1 0,0 1,1 1,-5 7,-6 11,3 1,1 1,1 1,2 1,2 0,1 2,2 0,0 8,10-38,1 0,1 0,0 1,0-1,1 0,0 1,0-1,1 1,0 0,1-1,0 1,1-1,0 0,0 0,1 1,0-1,1-1,0 1,0 0,1-1,0 0,0 0,1 0,0-1,0 0,1 0,0-1,0 0,3 2,5 3,0 0,1-1,0-1,1 0,0-2,1 1,-1-2,1-1,0 0,1-1,-1-1,1 0,0-2,0 0,-1-1,1-1,0-1,-1-1,1 0,-1-1,0-1,6-3,17-7,0-1,-1-3,-1-1,-1-2,0-1,-2-2,-1-2,-1-1,10-13,149-249,-166 182,5-7,12 121,37 63,196 234,-6-55,-201-170,-36-52,-31-24</inkml:trace>
  <inkml:trace contextRef="#ctx0" brushRef="#br0" timeOffset="10659.4">1252 1110,'26'-9,"240"-168,9 4,-126 88,74 69,68-36,-243 48,156-33,-204 78,-37 288,32-231,11 106,75-115,-67-79,-7-5,0 0,0-1,1 0,-1 0,1-1,-1 0,1 0,0-1,0 0,0 0,1-1,-1 0,0-1,1 0,-1 0,0 0,0-1,1-1,-1 1,0-1,0 0,0-1,-1 0,1-1,2-1,9-5,-1-1,0 0,-1-2,-1 0,0-1,-1 0,0-1,-1-1,5-8,25-42,-3-1,-3-2,28-70,-24 51,-35 73,0 0,2 1,0 0,0 0,2 1,-1 1,1-1,1 2,1 0,-1 0,1 1,12-7,11-2,0 1,1 1,0 3,1 1,1 1,0 2,11 1,-30 5,0 1,1 0,-1 2,0 1,0 0,1 2,-1 0,0 1,0 1,0 1,-1 1,0 0,0 1,0 2,-1 0,0 1,-1 0,0 1,2 3,16 18,-28-22,-28-22,-17-8,-1 1,0 1,-2 3,0 1,0 2,-25-3,49 11,-1 1,1 0,-1 1,0 1,0 1,0 1,1 0,-1 1,0 1,1 1,-1 0,1 1,1 1,-1 1,1 0,0 1,0 1,1 0,0 1,1 1,0 0,1 1,0 0,1 1,0 1,-5 8,13-18,0 1,1-1,-1 1,1-1,0 1,1 0,-1 0,1 0,0 1,0-1,1 0,-1 1,1-1,0 1,1-1,0 1,-1 0,2-1,-1 1,1-1,-1 1,2 0,-1-1,1 0,-1 1,1-1,1 0,-1 0,1 0,0 0,0 0,0-1,1 0,0 1,-1-1,2 0,-1-1,0 1,1-1,-1 0,1 0,0 0,0-1,0 1,4 0,266 27,-86-19,-181-11,-1 0,1 0,-1 0,0 1,1 0,-1 1,0-1,0 2,1-1,-2 1,1 0,0 0,-1 0,1 1,-1 0,0 1,0 0,-1-1,1 2,-1-1,0 1,0-1,-1 1,0 1,0-1,0 0,-1 1,0 0,0 0,-1 0,0 0,0 0,-1 1,0-1,0 0,0 1,-1-1,0 1,-1-1,0 5,-8 8,0 0,-1-1,-1 0,0-1,-2 0,0 0,-1-2,-1 0,0 0,-1-2,-1 0,-18 12,33-25,-16 8,-1 0,0-2,0 0,-1-1,0-1,0-1,0-1,-1-1,1 0,-1-2,1 0,-1-1,1-2,-1 0,1-1,-3-1,-144-57,225 84,245 68,-279-88,-1-2,1 0,0-1,0-2,0 0,-1-1,1-2,-1 0,-1-2,1 0,-1-2,-1 0,0-1,0-2,-1 0,-1-1,0 0,-1-2,0 0,5-9,-1 1,-1 0,-1-1,-1-2,-1 0,-2 0,0-2,-2 0,-2 0,0-1,-2-1,-2 0,0 0,-2-1,-2 0,0-4,6-352,5 156,-2 67,0 199,-25 256,-27 308,39-565,2 1,1-1,1 0,2 0,2 0,5 13,81 58,77-26,-137-69,-1-2,1-1,1-1,-1-2,0-2,1-1,-1-2,9-2,15-4,0-2,-1-3,-1-2,0-3,-1-2,-1-2,41-25,291-132,-363 164,-1 0,0-2,-2-1,0 0,-1-2,-1 0,-1-1,0-1,-2 0,-1-1,0-1,-2 0,-1 0,-1-2,-1 1,3-15,-10 34,-1 0,1 0,-1-1,-1 1,1-1,-1 1,0-1,-1 1,1 0,-1-1,-1 1,1 0,-1 0,0-1,0 1,-1 1,0-1,0 0,0 1,-1-1,0 1,0 0,0 0,0 1,-1-1,0 1,0 0,0 0,0 0,-1 1,1 0,-1 0,0 0,-6-1,-10 4,0 1,0 0,1 2,-1 1,1 0,0 2,0 0,0 1,1 1,0 1,0 1,1 1,1 1,0 0,-10 10,9-5,1 1,1 1,0 1,2 1,0 0,1 1,2 0,0 1,1 0,2 1,0 0,1 1,2 0,1 0,0 0,2 1,1-1,1 1,1 0,2-1,1 12,1-17,0-1,1-1,0 1,2-1,0 0,1 0,1-1,1 0,0-1,1 0,1 0,0-1,1-1,1 0,0-1,1 0,12 7,-3-11,0-1,0-1,1-1,-1-1,1-2,0 0,1-2,-1 0,0-2,0-1,0-1,12-3,-8 5,0-1,0-1,0-2,0-1,-1-1,0-1,-1-1,1-2,-2-1,0-1,0-1,-1-2,-1 0,-1-1,0-2,-1 0,-1-1,1-4,-5 1,-1 0,-1-1,-1 0,-1-1,-1-1,-1 0,-1-1,-2 0,-1 0,-1-1,-1 0,-1 0,-2 0,-1 0,-2-22,-4-87,-13 356,18-115,5 0,4-1,5 0,5 5,-26-158,2-1,2 1,2-1,2 0,3 1,2 0,10-42,-11 69,1 1,1-1,0 1,2 0,1 1,0 0,1 1,2 0,0 0,1 2,1-1,0 2,2 0,0 1,7-4,13-6,2 2,1 2,1 1,1 3,0 1,18-4,-44 19,-1 0,0 2,0-1,0 2,1 0,-1 1,0 0,0 1,-1 1,7 3,-13-3,0 0,0 1,-1 1,0-1,0 1,0 0,-1 0,0 1,0 0,-1 0,0 1,0-1,0 1,-1 0,0 0,-1 0,0 1,0 0,-1-1,1 7,3 23,-1 1,-2-1,-2 1,-1 0,-6 37,5 141,6-157,-6-50,-1 0,2 0,-1 1,1-1,1 0,0 0,0 0,1 0,0 0,1 0,0 0,1-1,0 1,0-1,1 0,0 0,1 0,0-1,0 0,1 0,0-1,0 0,1 0,0 0,0-1,0 0,1-1,0 0,0 0,1-1,-5-5,0 0,0-1,1 0,-1 0,0 0,-1-1,1 0,0 1,-1-2,1 1,-1 0,0-1,0 0,0 0,-1 0,0-1,1 1,-2-1,1 1,0-1,-1 0,0 0,1-3,2 0,10-25,0 0,-2 0,-2-1,-1-1,-1 0,2-33,62-180,-66 231,0 0,2 1,0 0,1 0,1 1,0 0,1 1,0 0,1 1,1 0,0 1,1 1,0 0,0 1,2 1,-1 0,1 1,0 1,0 1,6-2,5 1,1 1,-1 1,1 2,1 1,-1 1,0 1,0 2,0 0,0 3,0 0,12 5,66 59,-151-73,-26-1,-203 3,258 3,-1 1,1 0,0 2,0-1,0 2,1 0,-1 0,1 1,1 1,-1 1,1 0,0 0,1 2,0-1,0 1,1 1,1 0,0 1,0 0,1 0,0 1,1 0,-3 8,3 1,0 1,2 0,0 0,1 0,2 0,0 1,2-1,0 1,2 0,0-1,2 1,0-1,2 1,1-1,0-1,2 1,0-1,2-1,0 1,2-2,0 1,1-2,1 0,1 0,4 2,-8-10,1 0,0-1,0-1,1 0,0-1,1 0,0-1,0-1,1 0,-1-1,1 0,0-1,1-1,-1-1,0 0,1-1,0 0,-1-1,14-2,31-5,-1-3,1-2,-2-3,27-12,-83 27,87-33,-3-4,0-3,-3-5,-2-2,25-23,-39 26,257-191,-314 223,0 0,-1 0,0-1,-1 0,0-1,-1 0,0 0,-2 0,0-1,0 0,-1 0,-1 0,0 0,-1-1,-1-13,-2 20,-1 0,-1 0,0 0,0 0,0 1,-1-1,-1 1,1 0,-1 1,0-1,-1 1,0 0,0 0,-1 0,0 1,0 0,0 1,-1-1,1 2,-8-5,3 3,0 1,-1 0,1 1,-1 0,0 1,0 0,0 1,0 1,0 0,0 0,0 1,0 1,-1 1,-6 1,8 1,0 1,1 0,-1 1,1 0,0 1,1 0,-1 1,1 0,1 0,0 1,0 1,-2 3,6-8,-12 12,0 2,2 0,0 1,1 0,1 1,1 1,1 0,0 0,2 1,1 1,1-1,1 1,1 0,1 1,1-1,1 1,1 0,1 0,2-1,0 1,5 18,-2-20,1 0,0-1,2 0,1 0,0-1,2 0,0-1,2 0,0 0,1-2,1 1,0-2,9 6,-9-14,0-1,1-1,0-1,0 0,0-1,1-1,0-1,0 0,0-1,0 0,0-2,0 0,1-1,-1-1,0 0,0-1,-1-1,17-6,-9 4,-1 0,0-2,0 0,-1-2,-1 0,1-1,-1-2,-1 0,-1-1,0-1,0 0,-2-2,0 0,5-8,-12 12</inkml:trace>
  <inkml:trace contextRef="#ctx0" brushRef="#br0" timeOffset="11898.898">4521 584,'0'0,"0"0,0 0,0 0,0 0,0 0,109-9,250-57,-345 65</inkml:trace>
  <inkml:trace contextRef="#ctx0" brushRef="#br0" timeOffset="12638.343">2673 262,'0'0,"0"0,0 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42:33.057"/>
    </inkml:context>
    <inkml:brush xml:id="br0">
      <inkml:brushProperty name="width" value="0.35" units="cm"/>
      <inkml:brushProperty name="height" value="0.35" units="cm"/>
      <inkml:brushProperty name="color" value="#0070C0"/>
      <inkml:brushProperty name="ignorePressure" value="1"/>
    </inkml:brush>
  </inkml:definitions>
  <inkml:trace contextRef="#ctx0" brushRef="#br0">12 75,'0'0,"0"0,13 32,1 28,-4 1,-1 0,-4 0,-2 1,-3 20,0-39,2 42,32 607,-22-536,-6 0,-11 67,1-19,48 347,-32-453,29 534,-39-590,0-17</inkml:trace>
  <inkml:trace contextRef="#ctx0" brushRef="#br0" timeOffset="926.54">0 99,'0'0,"0"0,0 0,0 0,0 0,0 0,22 8,236 6,-17-9,0-11,119-22,-142 0,-14 0,1 9,42 8,140 6,-371 4</inkml:trace>
  <inkml:trace contextRef="#ctx0" brushRef="#br0" timeOffset="1765.316">208 1562,'35'7,"46"1,0-3,-1-5,1-2,8-5,24 0,422-7,-207-10,-308 21</inkml:trace>
  <inkml:trace contextRef="#ctx0" brushRef="#br0" timeOffset="5190.222">4808 1353,'-10'-17,"-1"0,-1 1,0 0,-1 1,-1 1,0 0,-1 0,0 2,-1 0,-1 1,0 0,0 1,-1 1,0 1,-1 1,0 0,0 1,0 2,-1-1,-14 0,-59-23,49 10,-2 3,0 1,0 2,-2 3,1 1,-1 3,0 2,1 2,-1 2,0 2,0 2,0 2,1 2,1 2,0 3,-4 2,13 0,1 1,1 1,0 2,1 2,2 1,0 1,2 2,0 1,2 1,-18 24,16-12,2 0,2 2,1 1,3 1,1 0,3 2,1 1,3 0,1 0,3 2,1 5,10-10,1 0,2-1,2 1,2-1,2 0,2-1,2 0,1-1,3-1,1 0,1-1,13 14,24 63,205 321,104 189,-273-423,-22-56,-8 3,36 127,-86-222,-3 0,-2 1,-2 0,-3 1,-3-1,-1 0,-4 0,-1 0,-14 50,7-34,-4-1,-3-1,-2-1,-4-1,-4 3,19-52,0-1,-1 0,0-1,-1-1,-2 0,1 0,-2-1,0-1,0-1,-1 0,-1-2,0 1,-1-2,0-1,-1 0,0-1,0-2,0 0,-1 0,0-2,0-1,0-1,0 0,-1-2,-15-1,1-5,1-2,0-1,0-2,1-1,1-2,0-1,1-2,1-1,0-1,1-1,-21-21,-90-53,123 83,1-2,1 0,0 0,1-2,1 0,0 0,1-1,0-1,1 0,2-1,-1-1,2 1,1-1,0-1,1 1,1-1,1-1,-2-18,1-1,2 0,1 0,3 0,1 0,2 0,2 0,1 0,2 1,6-16,124-249,-92 225,4 1,3 3,3 2,3 3,4 3,2 2,29-19,218-122,-277 187,0 1,1 2,1 2,1 1,-1 1,2 3,9-1,24-7,350-82,-56-63,-22-71,-313 211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5:31.676"/>
    </inkml:context>
    <inkml:brush xml:id="br0">
      <inkml:brushProperty name="width" value="0.1" units="cm"/>
      <inkml:brushProperty name="height" value="0.1" units="cm"/>
      <inkml:brushProperty name="color" value="#0066CC"/>
      <inkml:brushProperty name="ignorePressure" value="1"/>
    </inkml:brush>
  </inkml:definitions>
  <inkml:trace contextRef="#ctx0" brushRef="#br0">849 977,'-246'-167,"230"157,1 2,-1 0,-1 0,1 1,-1 1,-1 1,1 1,-1 0,0 1,1 1,-1 1,-16 0,24 2,1-1,-1 1,1 1,0-1,0 2,0-1,0 1,0 1,0-1,1 1,0 1,0 0,0 0,0 1,1-1,0 2,0-1,0 1,1 0,0 0,1 1,-1 0,1 0,-3 8,-2 9,1-1,1 1,1 1,1 0,1 0,2 0,0 0,2 0,1 1,1-1,2 0,0 1,2 2,105 334,-84-291,109 361,-121-393,-2 0,-2 1,-1 0,-3 0,-1 1,-2 0,-1 0,-3 0,-1 0,-3 4,4-40,0 0,0 0,0 1,-1-1,0 0,0 0,-1-1,0 1,0 0,0-1,0 0,-1 0,0 0,0 0,0 0,-1-1,1 0,-1 0,0 0,0 0,-1-1,1 0,-1 0,0-1,0 1,1-1,-1 0,-1-1,1 0,0 0,0 0,0 0,-1-1,1 0,0-1,-1 1,1-1,0 0,0-1,0 1,0-1,0-1,0 1,-3-3,-6-2,2 0,-1-2,1 0,0 0,1-1,0 0,1-1,0-1,0 0,2 0,-1-1,1 0,1 0,1-1,0-1,0 1,2-1,0 0,0 0,2 0,0-1,0 0,1 1,1-7,1 5,1 0,1 0,0 1,1-1,1 1,1-1,0 1,1 1,0-1,2 1,0 0,0 0,1 1,1 1,0-1,1 2,1-1,0 1,1 1,0 0,0 1,1 1,0 0,1 0,13-4,242-117,-200 76,-3-3,-2-4,-3-2,-3-2,-2-4,-4-1,12-26,109-133,-107 143,-45 54,2 1,0 1,2 1,2 2,0 0,2 2,0 1,2 2,1 0,122 12,-118 19,-37-9,-1 0,1 0,0 1,0-1,-1 0,1 0,0 1,0-1,0 0,0 1,0-1,-1 0,1 1,0-1,0 0,0 1,0-1,0 0,0 1,0-1,0 0,0 1,0-1,0 0,0 1,0-1,1 0,-1 1,0-1,0 0,0 0,0 1,1-1,-1 0,-23 0,0 0,0 1,1 1,-1 2,0 0,1 1,0 1,0 1,1 1,0 1,0 1,1 1,1 1,-1 0,2 2,0 0,1 1,0 0,1 2,-12 15,15-11,1 0,1 1,1 0,1 1,1 0,1 0,1 1,1 0,1 0,1 0,1 1,2-1,0 1,1-1,2 0,0 0,2 0,0 0,2 0,1-1,0 0,2-1,1 0,3 4,-8-14,0-1,1-1,0 1,1-1,0-1,1 1,0-1,1-1,-1 0,2 0,-1-1,1 0,0-1,0 0,1-1,-1 0,1 0,1-2,-1 0,0 0,1-1,-1 0,1-1,0-1,0 0,-1 0,1-1,0-1,-1 0,4-2,9-7,0-2,-1 0,-1-1,0-2,-1 0,0-2,-2 0,0-1,-1-1,-1-1,0 0,-2-2,-1 0,-1 0,-1-2,0 1,-2-2,-2 1,0-2,-1 1,-2-1,0 0,-2 0,-2-1,0 1,-2-26,-35-153,25 172,-5-17,15 51,0 0,0 0,0 0,-1 1,1-1,0 0,0 0,-1 0,1 0,0 0,0 0,-1 0,1 0,0 0,0 0,-1 0,1 0,0 0,-1 0,1 0,0 0,0 0,-1 0,1 0,0-1,0 1,0 0,-1 0,1 0,5 131,5-1,6 0,6 0,22 131,-41-257,0 1,1-1,-1 0,1 0,0 0,0 0,0-1,0 0,1 1,-1-2,1 1,0 0,0-1,0 0,0 0,0-1,1 1,-1-1,0 0,1-1,-1 1,0-1,1 0,-1 0,1-1,-1 0,0 0,1 0,-1 0,0-1,0 0,0 0,0 0,0-1,0 0,-1 0,2-1,8-5,-1 0,0-1,-1 0,0-1,-1 0,0-1,-1 0,0-1,-1 0,0 0,-1-1,-1 0,0-1,-1 0,-1 0,0 0,0-4,20-276,-26 65,22 741,14-319,-25-59,-17-281,3-101,41 83,-31 146,0 0,2 0,0 0,1 1,2 0,-1 0,2 2,1-1,0 1,1 1,0 1,2 0,0 1,0 0,1 1,16-8,-10 6,1 1,0 1,1 2,0 0,1 2,0 0,1 2,0 1,0 1,0 2,8 0,-22 2,0 1,0 1,0 0,0 1,0 1,0 0,-1 0,1 1,-1 1,0 0,0 0,-1 1,1 1,-2 0,1 1,-1 0,0 0,0 1,-1 0,0 1,-1 0,0 1,-1-1,0 1,0 1,-1-1,-1 1,2 7,50 195,-49 101,-21-181,6-190,3-1,2 1,2-1,3 1,2 0,3 0,11-38,-11 65,1 0,1 0,2 1,1 0,1 1,1 1,6-6,-9 16,0 1,1 0,1 2,0-1,1 2,0 0,1 0,1 2,-1 0,2 1,-1 0,1 2,1 0,-1 1,1 1,0 0,0 2,0 0,1 1,-1 1,13 2,96 68,-31 44,-38 43,-49-116,-2-1,-2 2,-1-1,-2 1,-2 0,-2 8,1-31,1 1,0-1,2 0,0 0,1 0,0 0,2 0,0-1,1 0,0 0,3 2,-6-13,0 1,1 0,0-1,0 0,1 0,0 0,0-1,0 0,0 0,1-1,0 1,0-2,0 1,0-1,1 0,-1 0,1-1,0 0,0 0,-1-1,1 0,0 0,0-1,0 0,0-1,5 0,18-7,0-2,-1-1,0-1,-1-2,-1-1,0-1,-1-1,0-1,-2-2,0-1,-2 0,0-2,-1-1,-2 0,0-2,0-2,6-10,-1 0,-1-2,-3 0,-1-2,13-42,-5-7,-8-36,-20 26,-9 177,-1 60,0-30,5 0,5 1,7 43,-6-138,0 0,0 0,1 0,1 0,0-1,0 1,2-1,-1 0,1 0,1-1,0 1,0-1,1 0,0-1,1 1,0-2,0 1,1-1,0 0,1-1,0 0,0-1,0 0,1 0,-1-1,2 0,-1-1,0-1,1 1,-1-2,1 0,0 0,0-1,0-1,0 1,0-2,6-1,11-7,0-1,-1-1,0-2,-1 0,0-2,-1-1,-1-2,-1 0,0-1,-2-2,0 0,-1-1,-1-1,-1-1,-2-1,0-1,13-27,18-33,-5-3,-3-2,-4-1,-4-2,-4-1,0-21,-6 29,-4 0,-3-1,-5 0,-3-1,-4-47,-16 78,0 93,2 0,1 0,1 2,2-1,2 1,0 29,-18 317,18 164,9-499,37 180,-36-216,0 0,1-1,0 0,1 0,0 0,1-1,0 0,1 0,0-1,0-1,1 1,0-1,1-1,0 0,0 0,0-1,1-1,0 0,0 0,0-1,0-1,1 0,0 0,-1-2,1 1,0-2,0 0,6 0,31-7,-1-2,0-1,-1-3,0-2,-1-2,0-3,-2-1,0-2,-2-2,-1-2,-1-1,-1-3,9-11,-20 17,-2-1,-1-2,-1 0,-1-2,-2-1,-1 0,-1-2,-2 0,-2-1,-1-1,-1 0,-2-1,-1-1,0-11,14-57,-25-26,-45 616,43-433,3-1,2 1,2-1,3 0,2 0,1-1,17 39,-26-83,0-1,1 1,-1-1,1 0,1 0,-1 0,1 0,-1-1,1 1,1-1,-1 0,1 0,-1 0,1-1,0 0,0 0,1 0,-1-1,1 1,-1-1,1-1,0 1,0-1,-1 0,1 0,0 0,0-1,0 0,0 0,0-1,0 0,0 0,0 0,-1-1,1 1,3-3,20-12,0-2,-1-1,-1-1,-1-2,-1 0,-1-2,-1 0,-1-2,-1 0,-2-2,14-23,60-96,-43 63,3 2,5 2,2 3,4 2,11-4,-56 65,-1 2,2 0,0 1,0 1,0 1,1 1,1 1,0 1,-1 0,2 2,-1 0,10 1,-18 1,1 1,-1 0,1 1,-1 0,1 1,-1 1,0 0,1 1,-1 0,0 1,-1 1,1 0,-1 1,0 1,0 0,1 1,40 29,-77 0,-117-59,115 15,0 2,0 1,-1 1,1 1,-1 1,0 1,1 1,-1 2,0 0,1 2,0 1,0 1,1 1,0 1,-8 5,21-5,0 1,1 0,0 1,1 0,0 1,1 0,0 0,1 1,0 0,1 0,-4 12,10-24,-11 24,0 1,2 0,1 0,1 1,1 0,1 0,2 1,1-1,1 1,1 0,1-1,2 1,1-1,1 1,1-1,1-1,8 17,-9-30,1 0,0-1,1 0,0-1,1 1,0-1,1-1,1 0,-1 0,1-1,1-1,0 0,0 0,0-1,1-1,0 0,0 0,1-2,0 1,-1-2,1 0,1-1,-1 0,0-1,0 0,1-1,-1-1,0-1,0 0,0 0,10-4,-2 0,0-1,-1 0,0-2,0 0,-1-1,0-2,-1 0,0-1,-1 0,0-2,-1 0,-1-1,-1-1,0 0,-1-1,-1-1,0 0,-2 0,0-1,-1-1,-2 0,0 0,-1-1,0 0,-2-3,3-19,-3-1,-1 1,-3-1,-1 0,-2 1,-8-40,-2-57,19 252,10 433,25-359,-40-180,0 0,0-1,1 1,0 0,0-1,0 0,0 0,0 0,1 0,0 0,0 0,0-1,0 0,0 0,1 0,-1-1,1 1,0-1,0 0,0 0,0-1,0 0,0 1,0-2,0 1,1-1,-1 1,0-1,0-1,1 1,-1-1,0 0,5-1,4-7,1 1,-1-2,-1 1,0-2,0 0,-1-1,0 0,-1 0,-1-1,0-1,-1 0,0 0,-1-1,0 0,-2 0,1-1,-2 0,0 0,-1 0,-1 0,0-2,10-35,-3-1,-1 1,-3-2,-3 1,-1 0,-3-1,-3 1,-4-17,-4-69,41 398,-25 168,-15-225,6-166,-1-50,6 5,-1-158,7 1,8 0,26-120,-38 278,0-1,1 1,0 0,1 0,0 0,0 0,1 0,0 1,0 0,1 0,0 0,0 1,1 0,0 0,1 1,-1 0,1 0,0 1,0-1,1 2,0-1,0 1,0 1,0 0,0 0,1 1,-1 0,1 0,0 1,7 0,-3 4,-1 1,1 0,-1 0,0 1,0 1,-1 0,0 1,0 1,0 0,-1 0,0 1,-1 0,0 1,0 0,6 9,232 198,-237-212,0 0,1-1,-1 0,1-1,0-1,0 1,0-2,0 0,0 0,0-1,0-1,0 0,0 0,0-1,0-1,0 0,-1-1,1 0,-1 0,0-2,0 1,3-4,70-51,-60 40</inkml:trace>
  <inkml:trace contextRef="#ctx0" brushRef="#br0" timeOffset="951.895">7306 258,'0'0,"0"0,0 0,0 0,0 0,0 0</inkml:trace>
  <inkml:trace contextRef="#ctx0" brushRef="#br0" timeOffset="1584.658">5034 325,'0'0,"0"0,0 0,0 0,0 0,0 0,0 0</inkml:trace>
  <inkml:trace contextRef="#ctx0" brushRef="#br0" timeOffset="20457.369">762 2992,'0'0,"0"0,0 0,0 0,0 0,0 0,0 0,0 0,0 0,-53-43,41 34,-1 1,0 0,-1 0,0 2,0-1,0 2,-1 0,0 1,0 0,0 1,0 1,0 0,-1 1,1 1,0 0,-1 2,1-1,0 2,-1 0,1 0,1 2,-1 0,1 1,0 0,0 1,0 0,1 1,0 1,1 0,-10 10,12-5,0 0,1 1,1 0,1 1,0 0,0 0,2 0,0 1,1 0,1 0,0 0,2 0,0 0,0 0,2 1,0-1,1 0,1 0,0 0,1 0,1 0,1-1,1 1,13 97,7 56,8-1,7-2,29 64,-55-181,-3 0,-1 0,-3 1,-2 1,-2-1,-3 35,-2-70,-1 0,-1 1,0-1,-1 0,-1 0,-1-1,0 1,-1-1,0 0,-1-1,-1 0,-2 2,7-10,-1-1,-1 1,1-1,-1 0,0 0,0 0,0-1,-1 0,0 0,0 0,0-1,0 0,0 0,-1 0,1-1,-1 0,0 0,1 0,-1-1,0 0,0-1,0 0,0 0,0 0,0-1,0 0,0 0,0-1,0 0,-5-2,0 0,0-1,0-1,1 0,0-1,0 0,1-1,-1 0,2 0,-1-1,1 0,1-1,-1 0,2-1,-1 1,2-1,-1-1,2 1,-1-1,2 0,-1 0,-1-10,0-1,0-2,1 1,2 0,0-1,2 0,1 0,0 1,2-1,1 0,1 1,4-12,-2 10,2 1,0 1,1-1,2 2,0-1,2 1,0 1,2 1,0 0,1 0,2 2,0 0,0 1,2 1,0 1,1 0,21-11,320-129,-320 140,-1-3,0-1,-2-2,0-2,-2-1,0-2,-2-2,-2-1,17-20,-4 5,-3-3,-1-1,-3-2,-2-2,-2-1,-3-2,-2-1,-2-2,3-17,-11 9,-3-1,-3-1,-3 0,-2-1,-4 0,-3 0,-4-16,-17 5,10 113,2-1,1 1,1 1,2-1,1 0,1 1,3 5,-4 60,-14 567,12-523,4-131,0 0,1-1,0 1,1-1,1 1,-1-1,1 0,1 0,0 0,1 0,-1-1,2 0,-1 0,2 0,-1-1,1 1,0-2,0 1,1-1,0 0,1 0,0-1,0-1,0 1,0-1,3 0,19 0,1-1,0-1,0-2,0-1,0-2,0 0,0-3,-1-1,29-8,-27 2,-2-2,1 0,-2-2,0-2,-1-1,0 0,-2-3,-1 0,0-1,-2-2,-1 0,0-2,-2 0,-2-2,0 0,-2-1,5-14,0 5,-2-1,-2-1,-1-1,-2 0,4-25,23-95,-73 525,25-290,2-44,0 0,2 0,2-1,0 1,2 0,1 0,2 0,0-1,2 0,1 0,2 1,-6-21,1 0,0-1,0 1,1-1,0 0,0-1,0 1,1-1,0-1,1 1,-1-1,1 0,0-1,0 0,0 0,1-1,0 0,-1 0,1-1,0 0,0 0,0-1,0-1,0 0,0 0,8-1,-3 0,1-1,0 0,0-1,-1-1,1-1,-1 0,0 0,-1-1,1-1,-1-1,0 0,-1 0,0-1,0-1,-1 0,0-1,11-17,-2-2,0 0,-3-1,0-1,-2-1,-2 0,0-1,-3 0,2-12,-6 13,-1-1,-2 1,-2 0,-1-1,-1 1,-2-1,-1 1,-2 0,-4-10,-10-37,63 457,-21-83,18-136,-38-155,0 1,0-1,1 0,-1 0,1 0,0-1,0 1,0 0,0-1,0 0,0 0,1 0,-1 0,1 0,-1-1,1 0,0 1,0-2,-1 1,1 0,0-1,0 1,0-1,0 0,0 0,0-1,0 1,-1-1,1 0,0 0,0 0,-1 0,1-1,0 0,-1 1,0-1,1-1,-1 1,0 0,0-1,0 1,0-1,-1 0,2-1,9-17,0-1,-1 1,-1-2,-1 0,-1 0,-2 0,0-1,-1-1,-1 1,0-19,29-103,-22 109,1 1,2 0,1 1,2 1,2 0,0 2,3 0,0 2,2 0,1 2,24-20,-35 38,1 1,1 0,-1 2,1 0,0 0,1 2,0 0,0 1,0 1,0 1,0 0,1 1,-1 1,0 1,1 1,-1 0,0 1,14 5,54 60,-153-88,36 11,12 1,-1 1,1 1,-1 0,0 2,-1 0,1 1,-1 1,1 1,-1 1,0 1,1 0,-1 2,1 0,0 2,0 0,-18 7,20 1,1 1,0 1,1 0,1 1,0 1,1 0,1 1,0 0,2 1,0 1,-7 18,8-14,1 1,1 0,2 0,0 0,2 1,0 0,2 0,1 0,1 0,1 0,2 0,0 0,2 0,1-1,0 0,2 0,1 0,1-1,11 18,144 113,-154-146,1-1,0-1,1 0,0-1,0-1,0 0,1 0,-1-1,1-1,0 0,0-1,0-1,1 0,-1-1,0 0,0-1,1-1,-1 0,0-1,-1 0,8-4,15-4,0-3,-1 0,-1-3,0 0,-2-2,0-2,14-12,-16 6,-1-2,-2 0,-1-1,-2-2,0-1,-3-1,8-16,-20 36,15-35,-2 0,-2-1,-2-2,-3 1,-2-2,-2 0,2-33,3-35,-6-1,-4 0,-9-66,-7 65,-4 179,-12 293,24-209,11 295,-5-387,3-1,1-1,3 1,2-1,1-1,7 11,-11-43,-1 1,2-1,-1-1,2 0,0-1,0 0,1-1,0 0,1-1,0 0,0-1,1-1,0 0,0-1,1-1,8 2,13 2,1-2,0-1,0-2,0-2,0-1,0-2,0-2,0-1,0-2,-1-1,0-3,0 0,-1-3,0-1,-1-1,-1-2,13-10,-26 12,-1-1,-1 0,0-2,-2 0,0-1,0-1,-2-1,-1 0,0 0,-2-2,0 0,-2 0,-1-1,0 0,-2 0,-1-1,0 0,-2 0,-1 0,-1-1,-2 1,0-1,-1 1,-2-2,1-195,-7 742,10-491,1-1,1 0,1 0,1 0,2 0,1-1,1 0,1 0,1-1,2-1,6 10,-8-25,0-1,1-1,-1 1,2-2,-1 0,1 0,0-2,1 1,-1-2,1 1,0-2,0 0,0-1,0 0,1-1,-1-1,1 0,-1-1,2 0,3 0,1-1,-1 0,0-1,-1-1,1-1,-1-1,1-1,-2 0,1-1,-1-1,0 0,-1-2,0 0,-1 0,0-2,-1 0,0 0,-1-1,-1-1,0 0,-1-1,0 0,5-14,0-7,-3 0,0-1,-3 0,-1-1,-2 0,-2 0,-1 0,-2-1,-2 0,-4-28,4 31,-30-137,5 317,3 436,21-565,1 0,0 0,1 0,0 0,1 0,1 0,0-1,1 1,0-1,1 0,1 0,0 0,0-1,4 5,-5-16,-1 1,1-1,-1 0,1 0,0 0,-1-1,1 0,0 0,-1 0,1 0,0-1,-1 1,1-1,0 0,-1-1,1 1,-1-1,0 0,1 0,-1 0,0-1,0 0,-1 1,1-1,-1-1,1 1,-1 0,0-1,0 0,0 1,-1-1,1 0,-1 0,0-1,0 1,0 0,0-4,32-50,-2-2,-4 0,-1-3,-4 0,9-40,65-146,-77 207,-14 24,2 1,0 0,0 0,2 1,0 0,1 1,1 0,0 1,0 0,2 1,0 1,10-7,-15 11,2 0,-1 1,1 1,0 0,1 0,-1 1,1 1,0 0,0 0,0 1,1 1,-1 0,1 0,0 2,-1-1,1 2,0 0,-1 0,1 1,-1 0,0 2,4 0,120 84,-220-108,60 14,-1 1,-1 1,1 2,0 0,-1 2,1 0,-1 2,1 1,0 1,0 1,0 1,1 1,0 2,0 0,1 1,-12 8,21-4,1 0,1 0,0 1,1 0,1 1,1 1,0 0,1 0,1 0,0 1,0 5,-2-2,1 0,1 1,1 0,1 0,0 0,2 1,1 0,1 0,1 0,0-1,2 1,1 0,1-1,0 1,2-1,1 0,0-1,10 18,-12-26,0-1,1 0,1 0,0 0,0-1,1 0,0-1,1 0,0 0,1-1,0 0,1 0,-1-1,2-1,-1 0,1 0,0-1,0-1,1 0,-1-1,1 0,0 0,0-2,1 0,-1 0,1-1,-1-1,0 0,1-1,-1 0,6-2,-3-3,0-1,-1 0,1 0,-2-2,1 0,-1-1,0 0,-1-1,0 0,-1-1,0-1,-1 0,-1 0,0-1,-1-1,0 1,-1-1,0-1,-2 0,0 0,-1 0,0-1,-1 1,1-14,5-26,-2 1,-2-1,-3-1,-3 1,-2 0,-2 0,-12-53,9 78,3 45,6 383,1-371,0 1,2-1,1 1,1-1,1-1,1 1,2-2,4 8,-1-2,-11-22,-1 1,1-1,1 0,0 0,0-1,0 1,1-1,0 0,0 0,1 0,0-1,0 0,1 0,0 0,0-1,0 0,0-1,1 1,0-2,0 1,0-1,0 0,8 2,-6-5,-1 1,0-1,0-1,0 0,0 0,0-1,0 0,0-1,-1 0,1 0,-1-1,1 0,-1 0,-1-1,1 0,-1 0,0-1,0 0,0 0,-1-1,0 0,0 0,0 0,-1-1,-1 1,1-1,-1-1,0 1,-1-1,0 1,2-9,17-49,-2-1,-2 0,-4-2,-3 1,0-40,16-90,-8 92,-5 0,-5-2,-5-59,-3 131,-1 0,-14 69,-3 43,3 1,4 1,0 72,2-41,4 413,6-491,2 0,2 1,0-1,2-1,2 0,0 0,8 13,-14-35,1 0,0 0,0-1,0 0,1 0,0 0,0 0,1-1,0 0,0-1,0 1,1-1,0-1,0 1,0-2,0 1,1-1,0 0,-1-1,1 0,0 0,0-1,0 0,2 0,217-16,-158 1,0-3,-2-2,0-4,-2-3,-1-3,-1-2,-1-3,-2-3,53-43,-96 66,44-32,-1-2,-3-4,-2-1,-2-3,40-55,-85 100,-1 0,0 0,0-1,-1 0,-1 0,0-1,0 1,-2-1,1-1,-2 1,0-1,0 1,-1-1,-1 0,0 0,-1 0,-1 1,0-1,0 0,-2 0,0 1,-4-12,1 18,-1 2,0-1,-1 1,0 0,1 0,-1 1,-1 0,1 1,-1-1,1 2,-1-1,0 1,0 1,0 0,0 0,0 0,0 1,0 1,0-1,0 1,0 1,0 0,0 0,0 1,-1 1,-14 4,0 0,1 2,0 1,1 0,0 2,1 1,0 0,1 2,1 0,0 1,2 1,0 1,0 0,2 1,1 1,0 0,2 1,0 0,2 1,0 1,2-1,0 2,2-1,0 1,1 5,6-3,1-1,0 1,3-1,0 0,1-1,1 1,2-1,1 0,0-1,2 0,1-1,1-1,0 0,2 0,1-2,0 0,1-1,2 0,0-2,0 0,2-2,6 4,-11-7,1-1,0-1,0 0,1-2,1 0,-1-1,1-1,1-1,-1 0,1-2,-1 0,1-1,0-2,0 0,0-1,0-1,-1-1,1-1,-1 0,0-2,0 0,0-2,-1 0,14-8,107-82,-100 59</inkml:trace>
  <inkml:trace contextRef="#ctx0" brushRef="#br0" timeOffset="21228.871">8072 2876,'7'4,"1"0,0 0,0-1,0 0,0 0,0-1,1 0,-1 0,1-1,0 0,-1 0,1-1,4-1,-2 2,397-19,-335 18,-70 0</inkml:trace>
  <inkml:trace contextRef="#ctx0" brushRef="#br0" timeOffset="24742.281">4499 2937,'34'5,"195"-26,-100 0,-11 4,-110 16</inkml:trace>
  <inkml:trace contextRef="#ctx0" brushRef="#br0" timeOffset="37512.632">696 5137,'0'0,"0"0,0 0,0 0,0 0,0 0,0 0,-21-40,12 31,-1 0,0 0,-1 1,0 1,0-1,0 2,-1-1,0 2,-1 0,1 0,-1 1,0 0,0 2,0-1,0 1,0 1,-1 1,1 0,0 0,-1 1,1 1,0 0,0 1,0 0,0 1,1 1,0 0,-1 1,2 0,-1 0,1 1,0 1,-8 7,11-2,2 0,-1 1,2 0,0 0,1 0,0 1,1-1,0 1,1 0,1 0,1 0,0 0,1-1,0 1,1 0,1 0,3 9,-4-7,13 60,4-2,3 0,3-1,3-2,4-1,17 26,48 116,-80-156,-3 0,-2 1,-3 1,-3 0,-2 0,-2 0,-3 0,-5 21,4-26,2-46,2 5,-1 0,0 0,-1 0,0 1,-1-1,-1 0,0 0,-1 0,0 0,-1 0,0-1,-1 1,0-1,-1-1,-1 1,0-1,0 0,-1 0,-1-1,1 0,-2 0,-7 5,12-13,1 0,-1-1,0 0,1 0,-1 0,0-1,0 0,0 0,0 0,0 0,1-1,-1 0,0 0,0 0,1 0,-1-1,0 0,1 0,0 0,-1 0,1-1,0 0,0 1,1-2,-1 1,0 0,0-2,-82-109,68 75,2 0,1-2,2 1,3-2,0 1,3-1,2 0,1-1,2-18,2 46,1 0,0 0,1 0,1 1,0-1,1 1,0-1,2 1,-1 1,2-1,0 1,0 0,1 0,1 1,0 0,1 1,0 0,0 0,1 1,1 1,0 0,0 0,6-2,44-27,-2-3,-2-2,-2-3,-2-2,-2-2,33-44,-50 50,51-71,6 3,4 5,5 4,98-77,4 62,-69 76,-165 53,1 1,0 2,1 1,1 1,0 1,1 2,-19 17,24-19,1 2,1 0,0 0,2 2,0 0,2 2,0 0,1 0,2 1,0 1,2 0,1 1,0 0,2 1,1 0,2 0,0 0,2 1,1-1,1 1,2 22,1-37,0-1,1 1,0-1,1 1,0-1,1 0,1-1,-1 1,2-1,0 0,0-1,1 0,0 0,1 0,0-1,0 0,1-1,0 0,1-1,-1 0,1 0,1-1,-1-1,1 0,0 0,1-2,-1 1,6 0,0 1,0-1,1-1,0 0,0-2,0 0,-1-1,1 0,0-2,0 0,0-2,-1 0,0 0,1-2,-2 0,1-2,-1 0,0 0,-1-2,0 0,0-1,-1 0,0-1,-1-1,-1 0,0-1,-1-1,2-3,-3-2,-1 0,-1-1,-1 1,-1-2,-1 1,-1-1,0 0,-2 0,-1 0,0 0,-2-1,-1 1,0 0,-2-1,0 1,-2 0,0 1,-1-1,-2 1,0 0,-1 1,-1 0,-1 0,0 1,-2 1,-6-8,8 14,0 1,-1 0,0 1,-1 0,0 1,0 1,-1 0,0 0,-1 2,0 0,0 0,0 1,0 1,-1 1,1 0,-10 0,61 35,5-16,0-2,2-2,-1-1,1-3,1-1,0-2,-1-2,1-2,0-2,25-5,176-42,-221 37,-23 10,0-1,1 1,-1 0,0-1,1 1,-1 0,1 0,0 0,-1 0,1 0,0 1,-1-1,1 0,0 1,0-1,0 1,0 0,0-1,-1 1,1 0,0 0,0 0,0 1,0-1,0 0,0 1,-1-1,1 1,0 0,0-1,-1 1,1 0,0 0,-1 0,1 0,-1 0,1 1,-1-1,0 0,1 1,-1-1,0 1,0-1,0 1,0 0,0-1,0 1,-1 0,1 0,-1 0,1-1,-1 1,2 199,-11-77,21 279,-4-346,-10-63,0-8,-8-50,3 0,3 0,3-1,3 1,6-38,-6 74,1 1,1 0,2 0,0 0,2 0,1 1,1 0,1 1,2 0,0 1,1 1,2 0,0 1,13-13,-17 27,1 0,1 1,-1 0,1 2,0-1,0 2,1 0,0 0,-1 1,1 1,0 1,0 0,0 1,0 0,0 2,0-1,0 2,0 0,-1 1,1 0,-1 1,0 1,0 0,-1 1,0 0,0 1,-1 1,0 0,0 0,2 4,111 115,-105-105,0 0,1-1,2-1,0 0,1-2,0-1,2-1,23 11,-15-17,0-1,1-1,0-2,0-1,1-2,-1-2,1-1,0-2,0-1,-1-2,1-1,-1-2,-1-1,30-12,-48 16,-1-1,0 0,-1-1,1 0,-1-2,0 1,-1-2,0 0,0 0,-1-1,0-1,-1 0,0-1,-1 0,0-1,8-116,-19 122,0 0,-1 0,1 1,-1-1,-1 1,1-1,-1 1,0 0,-1 0,1 0,-1 1,-1-1,1 1,-1 0,1 0,-1 0,-1 1,1-1,-1 1,0 1,0-1,0 1,0 0,0 0,-1 1,1 0,-1 0,0 1,1-1,-1 1,0 1,0-1,-6 2,-11-2,0 1,0 2,1 0,-1 1,1 2,-1 0,1 2,1 0,-11 6,12 0,1 0,1 1,0 1,1 1,1 0,0 1,1 1,1 1,1 0,0 1,2 1,0 0,2 0,0 1,1 0,1 1,2 0,0 0,1 1,1-1,2 1,0 0,2 21,3-27,2 1,0-1,1 0,1-1,0 1,1-1,1-1,1 0,0 0,1-1,1 0,0-1,1 0,1-1,0 0,1-1,0-1,1 0,1-1,2 3,1-1,0-1,1-1,0 0,0-2,1-1,0 0,1-2,0 0,-1-1,1-2,0 0,1-2,-1 0,16-3,21-6,-1-2,0-3,-1-3,0-2,21-11,-24 3,-1-1,-2-3,-1-3,-1-1,40-38,-69 58,0-1,-1-1,0-1,-1 0,-1-2,-1 0,-1-1,-1 0,-1-1,0-1,-2-1,-1 1,-1-2,-1 0,-1 0,-1 0,2-16,-18-143,-2 270,29 291,-13-342,1 0,2-1,1 0,2-1,1 0,16 29,-26-56,0 1,1-1,0 0,0 0,0 0,1 0,0 0,0-1,1 0,-1 0,1 0,0 0,1-1,-1 0,1 0,0 0,0-1,0 1,0-2,0 1,1-1,-1 0,1 0,0 0,0-1,-1 0,1-1,0 0,0 0,0 0,0-1,0 0,-1 0,1 0,0-1,-1 0,1-1,-1 1,0-1,0 0,0-1,0 0,0 0,137-212,-91 130,4 1,4 4,4 2,4 1,-52 61,0 0,1 2,1 0,0 1,1 1,1 0,0 2,1 0,0 1,0 2,1 0,0 1,0 1,1 1,0 1,0 1,0 1,0 1,0 1,0 1,0 2,0 0,11 3,99 67,-154-83,-2 1,0 1,0 1,0 1,-1 1,1 1,-1 1,0 2,0 0,0 1,-1 2,1 0,1 1,-1 2,1 0,-1 2,1 0,1 2,0 0,0 2,1 0,0 2,1 0,-9 8,16-7,1 0,1 0,0 1,1 1,0 0,2 0,0 1,0 0,2 0,0 1,1 0,1 0,0 0,2 0,0 1,1-1,1 1,0-1,2 1,0-1,1 1,1-1,0 0,2-1,0 1,1-1,0 0,9 13,-9-16,0 0,1-1,1 0,0 0,0-1,1 0,1-1,0 0,0-1,1 0,1-1,0 0,0-1,0 0,1-1,0-1,1 0,-1-1,1-1,0 0,0-1,0 0,1-1,-1-1,1-1,-1 0,1-1,3 0,-1-1,1-1,-1 0,0-2,0 0,0-1,-1-1,0 0,0-1,-1-1,0-1,0 0,-1-1,-1-1,0 0,0-1,-1-1,-1 0,0 0,-1-1,-1-1,0 0,-1 0,-1-1,3-9,-1-26,-2 0,-3-1,-2 0,-3 0,-2 0,-2 0,-6-26,-23-55,12 169,16-12,1 0,2 0,0 0,1 0,1 0,1 1,1-1,1 0,4 12,-1 10,133 736,-129-733,-3 2,-2-1,-3 1,-1 0,-3-1,-1 1,-6 18,0-31,-1-1,-2 0,-1-1,-2 0,-1-1,-2-1,-16 23,27-46,0 1,-1-1,-1-1,1 0,-1 0,-1-1,0 0,0 0,0-1,-1 0,0-1,-1-1,1 0,-1 0,0-1,0 0,0-1,-1-1,1 0,-1 0,1-1,-1-1,0 0,1-1,-1 0,1-1,-1-1,1 0,0 0,0-1,0-1,0 0,1 0,0-1,0-1,1 0,-1 0,1-1,1 0,0-1,0 0,1-1,-6-7,3 3,1-1,0 0,1 0,1-1,1 0,0-1,1 1,0-1,2-1,0 1,1 0,0-1,2 0,0 0,1 1,1-1,0 0,2 0,0 1,2-4,5-2,1 1,2 1,0 0,1 1,1 1,1 0,1 1,1 0,0 2,1 0,0 1,2 1,-1 1,2 0,0 2,5-1,142-69,-128 65,-1-2,0-2,-2-1,-1-2,27-22,-27 8,-3-1,0-2,-3-1,-2-1,-1-2,-2 0,-2-2,-3-1,-1-1,-2-1,-3 0,-2-1,0-11,-6-196,5 671,-2-60,-5-311,2-57,0-85,5 1,5 0,3 2,5 0,4 1,5-2,-29 83,0 0,1 0,0 0,1 0,1 1,0 0,1 1,0 0,1 0,0 1,1 0,0 1,1 0,0 1,0 0,1 1,0 0,1 1,0 1,0 0,0 1,0 0,1 1,0 1,0 0,0 1,0 1,0 0,1 1,10 2,-14 1,0 1,-1 1,1-1,-1 2,0 0,0 0,-1 1,0 0,0 1,-1 0,0 1,0 0,-1 0,0 1,0 0,-1 0,-1 1,0-1,0 2,-1-1,0 0,0 5,3 8,0-1,-2 2,-1-1,-1 0,0 1,-2 0,-1 0,-2 0,0 0,-4 18,-8 118,35 8,-19-161,1-1,0 0,0-1,1 1,0-1,0 0,0 0,1 0,0-1,0 0,0 0,1 0,6 3,35-2,-40-8</inkml:trace>
  <inkml:trace contextRef="#ctx0" brushRef="#br0" timeOffset="47238.789">685 7246,'-7'-9,"0"0,-1 0,0 1,-1 0,0 0,0 1,0 1,-1-1,0 2,0-1,0 1,-1 1,0 0,0 0,0 1,0 1,-1 0,1 0,-10 0,14 3,-1-1,0 1,1 0,-1 0,1 1,-1 0,1 1,0 0,0 0,0 0,0 1,1 0,-1 0,1 0,0 1,0 0,1 1,0-1,0 1,0 0,0 0,1 0,0 1,0 0,1-1,0 1,0 1,0-1,1 0,0 1,1-1,-1 6,-4 25,1 1,2 0,1-1,3 1,4 34,6 9,4 0,3-1,5-1,18 44,1 4,-3-6,-10-40,-5 1,-3 1,9 76,-26-128,-2-1,-1 1,-1-1,-2 1,-1-1,-1 1,-2-1,-1 0,-2-1,-4 10,11-34,-1-1,1 1,-1 0,0-1,0 0,-1 0,0 0,0 0,0 0,0-1,-1 0,0 0,1 0,-2 0,1-1,0 0,-1 0,1 0,-1-1,0 1,0-2,0 1,0-1,0 1,0-2,0 1,0-1,-1 0,1 0,0 0,0-1,0 0,-3-1,-3-2,-1-1,2-1,-1 1,1-2,0 0,0 0,1-1,0 0,0-1,1 0,0 0,0-1,1 0,1-1,0 0,0 0,1 0,0-1,1 0,1 0,-1 0,2-1,-2-12,-1-3,1 0,2-1,1 1,1-1,1 0,2 0,1 1,1-1,1 1,6-15,-6 23,0 1,2-1,0 1,1 1,1-1,1 1,0 1,2 0,0 0,0 1,2 1,0 0,0 1,1 0,1 2,5-4,99-60,-63 43,-2-3,-2-1,-2-4,-1-1,32-36,336-432,-394 485,1 2,1 1,1 1,1 1,1 2,0 0,1 2,1 1,0 2,9-1,7 6,-35 9,-34 8,5-6,-1 1,1 1,0 1,1 0,-1 1,1 1,1 0,0 1,0 1,0 1,1 0,1 0,0 2,1-1,0 2,1-1,0 2,1-1,1 2,-1 2,1-3,1 1,0 0,1 0,1 1,1 0,1 0,0 0,1 1,1-1,0 1,1 0,1 0,1-1,1 1,0 0,1-1,1 0,1 1,0-2,1 1,7 13,0-9,1 0,1-1,1-1,0 0,2-2,0 0,0 0,2-2,0 0,1-1,0-2,1 0,0-1,1-1,0-1,1-1,0-2,0 0,0-1,1-1,0-2,-1 0,1-2,3-1,-17-1,1-1,-1-1,0 0,0-1,-1 0,1 0,-1-1,0 0,0-1,-1 0,0-1,-1 0,1 0,-1-1,-1 0,0 0,0-1,-1 0,0 0,0-1,3-9,-1 2,-1-1,0 0,-2 0,0 0,-1 0,0-1,-2 0,-1 0,0 0,-1 1,-2-1,-1-13,-4 6,0 0,-2 0,0 0,-2 1,-1 1,-1 0,-2 1,0 0,-1 1,-1 1,-2 0,0 1,-1 2,-1 0,0 1,-2 0,0 2,-1 1,0 1,-10-3,-12 2,36 15,32 16,5-5,-1-2,1-1,1-1,-1-1,1-1,0-2,1 0,22-3,-14 2,17 0,0-3,0-2,0-3,0-2,-1-2,0-3,-1-1,-1-4,29-13,-81 74,-21 219,11 275,-10-679,18 118,-5-23,3 0,1 0,2-1,3 1,2-1,1 1,3 0,2 0,2 1,6-15,-15 53,1 1,0 0,0-1,0 1,1 0,0 0,0 1,1-1,0 1,0 0,1 0,-1 1,1-1,0 1,1 0,-1 1,1 0,0 0,0 0,0 1,1 0,-1 1,1-1,0 1,0 1,-1 0,1 0,0 0,0 1,0 0,0 0,0 1,2 1,40 9,0 2,-1 3,-1 1,-1 3,-1 1,38 25,-50-26,-23-11,1 1,0-2,1 1,0-2,0 0,1 0,0-1,0-1,0 0,1-1,-1-1,1 0,0-1,0 0,0-1,0-1,0-1,0 0,0-1,0 0,0-1,0-1,-1 0,0-1,2-2,2-4,-1-1,-1-1,0-1,-1 0,-1-1,0 0,-1-1,0-1,-1 0,-1-1,-1 0,-1-1,0 0,-2 0,0 0,-1-1,0-4,-4 17,9-26,-2-1,-1 1,-2-1,-1-1,-2 1,-1-1,-1 0,-3 1,0-1,-3 0,-21 52,-15 133,35-106,-20 118,8 1,7 0,9 93,2-222,3-1,1 0,1 1,2-2,1 1,9 20,-13-43,0 1,1-1,0-1,0 1,1-1,1 0,-1 0,2-1,-1 1,1-2,0 1,1-1,-1 0,1-1,1 0,-1-1,1 0,0 0,0-1,1 0,-1-1,4 1,24 2,1-1,-1-2,1-1,0-3,0-1,0-1,-1-2,1-2,-1-2,-1-1,0-2,0-2,-1-1,-1-2,6-5,-16 4,-1-2,-1 0,-1-2,-1 0,-1-1,-1-2,-1 0,-1 0,-2-2,0 0,5-15,1-5,-1 0,-2-2,-2 0,-3-1,5-34,-12-42,-15 172,2 0,3 0,1 1,3-1,1 1,3-1,1 1,3-1,1-1,3 0,1 0,3-1,1-1,2-1,2 0,6 6,-19-39,1-1,0 0,0 0,1 0,0-2,0 1,0-1,1 0,0-1,0-1,1 1,-1-2,1 0,0 0,0-1,5 0,-2 0,0-1,0-1,0-1,0 0,0 0,0-2,0 0,-1-1,1 0,-1-1,0 0,0-2,0 1,-1-2,0 0,-1 0,0-1,0-1,-1 0,0 0,-1-1,0-1,0 0,-1 0,-1 0,0-1,4-11,-1 4,0-1,-1 0,-1-1,-2 0,0 0,-1-1,-1 0,-1 0,-1 0,-1 0,-1-1,-1 1,-1 0,-2-1,0 1,-1 0,-1 0,-1 1,-2-1,0 1,-8-14,-28-86,74 336,-16-84,7 45,-7 1,-8 1,-9 34,-34 125,23-263,-2 0,-4-1,-3-1,-26 54,45-115,-1 0,0 0,0-1,-1 0,0 0,0 0,-1-1,0 0,-1 0,0 0,0-1,0-1,-1 1,0-1,0-1,-1 0,0 0,0-1,0 0,0-1,0 0,-1 0,0-1,1-1,-1 0,0 0,0-1,1 0,-1-1,0 0,0-1,1 0,-1-1,1 0,0-1,0 0,0 0,0-1,-1-1,-3-3,0 0,1-1,0-1,1 0,0 0,1-1,0-1,1 0,0 0,1-1,1 0,0-1,1 1,1-2,0 1,1-1,0 1,2-1,0-1,0 1,2 0,0-1,0 1,2-1,0 1,1 0,1-1,0 1,1 0,1 1,1-1,3-7,11-6,1 1,1 1,1 0,2 2,0 1,2 1,1 1,0 2,1 0,2 2,-1 2,2 0,24-6,-32 9,587-316,-523 267,-64 43</inkml:trace>
  <inkml:trace contextRef="#ctx0" brushRef="#br0" timeOffset="47872.96">3504 7190,'103'8,"298"-62,-372 51</inkml:trace>
  <inkml:trace contextRef="#ctx0" brushRef="#br0" timeOffset="64240.006">740 9402,'-36'-51,"27"41,0 0,0 1,-2 0,1 0,-1 1,0 1,0 0,-1 0,0 1,0 1,-1 0,0 0,0 1,0 1,0 0,0 1,-1 1,1 0,-1 0,1 1,0 1,-1 1,1 0,0 0,-1 1,2 1,-1 0,0 1,0 1,5-3,1 1,-1 1,1 0,0 0,0 0,0 1,1 0,0 0,0 1,1-1,-1 1,1 1,1-1,0 1,0-1,0 1,1 0,0 1,0-1,1 0,1 1,-1 0,1 4,1 207,19-124,5 0,3-1,4-1,10 12,-13-32,11 50,-5 2,-6 2,-2 27,-20-117,-2 0,-1 0,-3 0,0 1,-3-1,-1 0,-8 31,9-62,0 0,-1 0,0 0,0 0,0-1,-1 0,0 0,0 0,-1 0,1-1,-1 0,-1 0,1 0,-1-1,1 0,-1 0,0-1,-1 0,1 0,0-1,-1 0,0 0,1 0,-1-1,0-1,0 1,0-1,1 0,-1-1,0 0,0 0,1-1,-1 0,1 0,-1-1,1 0,-5-2,-3-5,0 1,1-2,0 0,1-1,0 0,1-1,0 0,1-1,1 0,0-1,1 0,1 0,0-1,1 0,0-1,2 0,0 0,1 0,-1-8,0-5,1 0,1 1,2-1,1 0,1 0,1 0,2 0,1 0,2 1,1 0,3-6,-5 20,1 1,0 0,1 1,1 0,0 0,1 1,0 0,1 1,0 0,1 1,0 0,0 1,1 0,1 1,-1 0,1 1,0 1,1 0,0 1,0 1,0 0,0 1,1 0,15 0,2 1,0-1,0-2,0-1,0-1,-1-2,0-2,-1-1,0-1,-1-1,0-2,-2-1,0-1,0-2,-2-1,-1 0,0-2,-2-1,-1-1,18-26,1-28,-3-2,-4-2,-3-1,-4-1,12-72,-28 266,76 332,-76-268,-5-136,-7-57,-14-40,4 0,1-1,4-1,2 1,3-1,2 1,3-1,3 1,3 0,2 0,4-3,-11 56,0 0,1 0,0 0,0 1,1 0,0 1,0-1,1 1,-1 1,1 0,1 0,-1 0,1 1,-1 0,1 1,0-1,1 2,-1 0,0 0,1 0,-1 1,1 1,0 0,-1 0,1 0,8 3,31 3,0 2,0 3,-1 1,-1 3,0 2,-1 2,35 19,-52-21,-2 2,0 0,-1 1,0 2,-2 1,16 20,-23-24,0 0,2 0,0-2,1-1,0 0,1-1,1-2,1 0,-1-1,2-1,17 5,-5-11,0 0,1-3,-1-1,0-2,1-1,-1-2,0-1,0-2,-1-1,23-10,-44 15,0-2,-1 1,1-1,-1-1,-1-1,1 0,-1 0,0-1,-1-1,1 0,-2 0,1-1,-2 0,1-1,-1 0,-1-1,0 0,-1 0,0-1,-1 1,0-2,-1 1,0 0,-1-1,-1 0,0 0,-1 0,-1 0,0-1,-1 1,0 0,-1-1,-1 1,0 0,-1 0,0 0,-2-2,1 8,0 0,0 0,-1 1,0-1,0 1,-1 1,0-1,0 1,0 0,-1 0,0 1,0 0,0 0,-1 1,1-1,-1 2,0-1,-1 1,1 0,0 1,-1 0,0 0,1 1,-3 0,-13-1,1 1,-1 1,0 1,1 1,-1 1,1 1,-1 1,-9 4,15 0,0-1,1 2,0 0,0 1,1 1,0 1,1 0,1 1,0 0,1 1,0 1,1 0,1 1,1 0,-5 10,7-9,0 1,2 1,0-1,1 1,0 0,2 0,1 0,0 0,2 1,0-1,1 0,1 1,1-1,1 0,0 0,2-1,5 13,-3-4,2 0,1-1,1 0,1-1,1 0,2-1,0-1,2 0,1-1,19 18,-21-30,1 0,0-1,1-1,0-1,0-1,1-1,-1 0,2-1,-1-1,0-1,1-1,-1-1,1-1,0-1,-1 0,1-1,-1-2,20-5,-14 0,0 0,-1-2,0-1,-1-1,-1-1,0-1,0-1,-2-1,0-1,-1-1,-1-1,0 0,-2-2,0 0,-2 0,0-2,-2 0,-1 0,0-1,1-9,139-228,-139 245,1 0,0 1,1 1,1 0,1 1,0 1,0 0,1 1,1 1,0 1,1 1,0 0,0 2,1 0,-1 1,2 1,-1 1,0 1,1 1,0 1,0 1,88 17,17 20,-157-65,10 18,0 1,0 0,-1 1,0 2,0 0,0 1,-1 1,0 1,0 1,0 1,0 0,0 2,0 1,0 1,0 1,1 0,-1 2,1 0,0 2,1 0,0 1,-17 11,22-14,1 2,-1-1,1 2,0 0,1 1,0 0,1 1,0 0,0 1,1 0,1 1,0 0,1 1,0 0,1 1,1-1,0 1,1 1,1-1,0 1,1 0,-2 16,5-13,1 0,0 0,2 0,0-1,1 1,1 0,1-1,0 0,1 0,1 0,1-1,0 0,2 0,0-1,5 8,1-2,1 0,1-1,0-1,2 0,0-2,2 0,0-1,1-1,1-1,-13-9,1 0,-1-1,1 0,0-1,0 0,0-1,0-1,1 0,-1 0,1-1,-1-1,1 0,0-1,-1 0,1-1,-1 0,0-1,0 0,0-1,0-1,0 0,-1 0,0-1,0-1,0 0,-1 0,0-1,-1 0,0-1,3-3,4-8,-1-1,0-1,-2-1,-1 0,-1-1,0 0,-2 0,-1-1,-1 0,-1 0,-1-1,-2 0,0 0,-2 0,-1 0,0 0,-3-6,-20-142,16 142,0 7,-2 59,20 221,2-154,35 682,-19-474,-27-291,0-1,2 0,0 0,1 0,1 0,0-1,1 0,1-1,1 1,3 3,10-58,-6 4,-3 0,0-2,-3 1,-1-1,-1-1,-1-7,-2 8,1 1,3 1,0-1,2 2,2-1,17-31,-27 61,29-48,-2-2,-2-1,-3-1,-2-1,12-54,-16 31,-4 0,-4-1,-3 0,-3-58,-5 8,0 132,6 41,7 207,13-30,-23-204,1-1,0-1,1 1,0 0,1-1,1 0,-1 0,2-1,0 0,0 0,1-1,0 0,1-1,0 0,1 0,-1-1,2 0,-1-1,3 1,2-2,0-1,0 0,0-2,1 1,-1-2,1 0,0-1,0-1,0 0,0-2,-1 1,1-2,0-1,-1 0,0 0,0-2,4-2,-3-5,0-1,0-1,-1 0,-1-1,-1-1,0 0,-1-1,-1-1,-1 0,0 0,-2-1,0-1,-1 1,-1-1,-1-1,-1 1,-1-1,-1 0,-1 0,0-2,5-12,0 4,-1-1,-2 0,-1-1,-1 1,-2 0,-1-1,-2 1,-2 0,-1-4,5 34,-11-36,3 50,9 88,-3-18,4-1,4 1,2-1,5 0,17 61,-26-131,1-1,0 1,0-1,1 0,0-1,1 1,0-1,0 0,1 0,0-1,0 0,1 0,0 0,0-1,0-1,1 1,0-1,0-1,0 0,1 0,0 0,-1-2,1 1,0-1,0 0,0-1,1-1,-1 1,0-1,0-1,0 0,0-1,0 1,0-2,0 0,7-3,29-14,0-1,-2-3,-1-2,-1-2,9-8,29-19,-39 29,-1-2,-1-1,-1-2,-2-2,-1-1,-1-2,18-27,-45 54,0 0,-1 0,-1 0,0-1,0 0,0 0,-1 0,-1-1,0 1,0-1,-1 0,-1 0,0 0,0 0,-1 0,0 0,-1 0,0 1,-1-1,0 0,-1 0,0 1,-1-1,0 1,0 0,-1 0,0 1,-1-1,-4-4,4 5,0 1,-1 1,0-1,0 1,0 0,-1 0,0 1,0 0,-1 1,0 0,0 0,0 1,0 0,-1 0,0 1,1 1,-1 0,0 0,0 0,-1 2,1-1,0 1,-5 1,-6 3,2 2,-1 0,0 1,1 1,1 1,-1 1,2 0,-1 1,1 1,1 1,0 0,1 1,1 1,0 0,0 1,2 0,0 1,1 1,1 0,0 0,2 1,-1 2,0-5,0 0,1 0,1 1,1 0,0 1,1-1,1 1,1 0,0 0,1 0,1 1,1-1,1 0,0 1,1-1,1 0,1 0,1-1,0 1,6 11,-4-12,1 0,1-1,1 1,0-2,1 1,0-2,2 1,-1-2,2 0,0 0,0-1,1-1,1 0,0-1,0-1,1-1,0 0,0-1,1-1,0 0,0-2,1 0,-1-1,1 0,4-2,8 2,0-2,-1-2,1 0,-1-2,1-2,-1 0,0-2,0-1,-1-2,-1-1,1-1,-2-1,13-9,-12 1,-2-1,0-2,-2 0,-1-2,-1 0,-1-2,-1 0,0-3,79-245,-82 149,-29-12,-1 192,4 257,10-258,3 1,1-1,3 0,2-1,7 19,5-10,-22-541,-2 465,1-2,1 1,1 0,0 0,1 0,1 1,0-1,1 0,1 1,1 0,0 0,1 0,1 1,0 0,1 1,1 0,0 0,1 1,0 0,1 1,0 0,1 1,1 1,0 0,0 0,10-3,-11 6,0 2,1 0,-1 1,1 0,0 1,1 0,-1 1,0 1,1 0,-1 1,1 1,-1 0,1 1,-1 0,0 1,0 1,0 0,-1 1,1 1,-1 0,0 1,-1 0,1 0,-2 2,1 0,-1 0,6 7,-8-7,0 1,-1 0,-1 1,0 0,0 0,-1 0,-1 1,1 0,-2 0,0 0,0 0,0 5,75 486,-20-360,-57-140,0 1,0-1,1 1,0-1,-1 0,1 0,0 0,0 0,1-1,-1 1,0-1,1 0,0 0,-1 0,1 0,0-1,0 0,0 1,0-1,0-1,0 1,1-1,-1 1,0-1,0 0,0-1,0 1,1-1,-1 0,0 0,0 0,0 0,-1-1,1 1,2-2,5-8,-1-1,1 0,-2 0,0-1,0 0,-1-1,-1 1,0-2,-1 1,-1-1,0 0,-1 0,-1 0,0 0,-1-1,0 0,-2 1,1-1,-2-5,14-824,-34 651,-1 225,12 11,2 0,1 1,3-1,1 1,3 33,-1-32,-1 62,5 1,4-1,18 82,67 128,-84-300,2 0,-1-1,2-1,0 0,1 0,0-1,1 0,0-1,1-1,0 0,1-1,1 0,-1-1,1-1,1-1,-1 0,1-1,0-1,1 0,-1-2,11 1,0 1,1-2,-1-1,1-2,0 0,-1-2,1-1,-1-2,1-1,-2 0,1-2,-1-2,0 0,4-4,-1-1,-1-2,-1-1,0-1,-1-2,-2 0,0-2,-1 0,-1-2,-1-1,-2 0,-1-2,0 0,-2-1,-2-1,-1 0,-1-1,-1-1,-2 0,-1 0,-2-1,3-28,5-62,-6 1,-5-2,-6 1,-11-66,-12 104,5 112,-23 199,38-171,-33 470,37-474,3-1,3 0,1 0,3 0,2-1,1 0,11 20,-17-54,0 0,2 0,0-1,0 0,1-1,1 1,0-2,1 0,0 0,1-1,1 0,-1-1,2 0,-1-1,1-1,1 0,-1-1,1 0,1-2,-1 1,1-2,0 0,0-1,0-1,0 0,3-1,9 0,0-1,0-1,0-2,-1-1,1-1,-1-1,0-1,-1-2,1 0,-2-2,1-1,-2-1,0-1,0-1,-1-1,-1-2,-1 0,0-1,6-9,-26 27,28-27,-3 0,0-2,-2-1,-1-1,-1 0,-2-2,-1 0,-2-2,1-7,-7-2,-2 0,-2-1,-2 1,-2-1,-2 0,-2-5,1 26,-19 89,13 4,4-1,2 0,4 1,2-1,3 0,3-1,5 5,-15-60,0 1,2-1,-1 0,1 0,1-1,0 1,1-1,0 0,0 0,1-1,0 0,1 0,0-1,0 0,1 0,0-1,0 0,0 0,1-1,0 0,1-1,-1 0,1-1,0 0,0-1,1 0,-1-1,0 0,4 0,6-6,1-1,-1 0,0-2,0 0,-1-2,0 0,0-1,-1-1,0-1,-1 0,-1-2,0 0,-1-1,0 0,-1-1,-1-1,0-1,-2 0,0 0,-1-1,-1-1,5-11,39-166,-42 128,-6 30,-1 0,-2 0,-1 0,-2 0,-2 0,-2 0,-1 0,-8-27,-13 37,20 44,1 1,0-1,1 1,0 1,1-1,1 0,1 1,1-1,0 1,1-1,0 1,2-1,1 9,2 33,49 279,19-112,-1 266,-55-327,-13-136,-1 0,-2 1,-1-1,-1 1,-2-1,0 1,-2-1,-1 0,-2 0,0-1,-5 8,9-23,-1 0,0-1,-1 1,-1-1,0 0,0 0,-1-1,0 0,-1 0,0-1,-1 0,0 0,0-1,-1 0,0 0,0-1,-1-1,0 0,0 0,0-1,-1 0,1-1,-1-1,-1 0,1 0,0-1,0-1,-1 0,1-1,-1 0,1-1,-1 0,1-1,0 0,0-1,-3-1,-6-5,1-1,0 0,0-2,1 0,1-2,0 0,0-1,2 0,0-1,1-1,0-1,2 0,0-1,1 0,0-1,2 0,1-1,0 0,2-1,-6-21,11 31,0 0,1 0,0 1,1-1,0 0,1 0,0 0,1 0,0 0,1 1,0-1,1 1,0 0,1 0,0 0,1 0,0 1,0 0,1 0,1 1,0 0,2-2,13-10,0 1,2 0,0 2,2 1,0 1,0 1,28-10,339-177,-127 40,-250 150</inkml:trace>
  <inkml:trace contextRef="#ctx0" brushRef="#br0" timeOffset="65435.554">7995 9218,'39'11,"309"-34,-300 16,5-1,-29 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46:47.593"/>
    </inkml:context>
    <inkml:brush xml:id="br0">
      <inkml:brushProperty name="width" value="0.35" units="cm"/>
      <inkml:brushProperty name="height" value="0.35" units="cm"/>
      <inkml:brushProperty name="color" value="#00B050"/>
      <inkml:brushProperty name="ignorePressure" value="1"/>
    </inkml:brush>
  </inkml:definitions>
  <inkml:trace contextRef="#ctx0" brushRef="#br0">5117 224,'-23'-22,"0"0,-1 2,-1 1,-1 1,-1 1,0 1,-1 1,-1 2,0 1,-1 1,0 1,0 2,-1 1,0 2,-1 1,1 1,-1 1,0 2,1 2,-1 1,1 1,0 1,0 2,0 1,-9 5,-12 11,1 2,2 1,1 4,1 1,1 2,2 2,2 2,1 2,2 2,-27 39,0 7,4 4,5 2,3 3,5 1,4 3,5 2,4 1,5 2,4 1,4 10,9-13,5 1,5-1,8 85,-2-20,-3-101,2-1,3 0,3 0,3 0,12 37,142 394,-152-468,1-2,2 1,1-2,1 0,1-1,1 0,1-2,2 0,0-2,1 0,2-2,0 0,1-2,0-1,2-1,0-1,1-1,0-2,1-1,0-1,1-2,0-1,15 1,4-5,0-2,-1-2,1-3,-1-2,0-2,0-1,-1-4,0-1,-1-2,-1-2,0-3,-2-1,-1-2,0-2,-2-2,-1-1,-2-3,0-1,-3-1,7-11,20-20,-3-2,-3-3,-3-3,-4-1,-2-3,-1-9,33-122,-8-43,-66 210,4-8,-2-2,-2 1,-3-1,-1 1,-3-1,-8-44,-1-19,1 194,-5 551,-28-182,13-33,42-210,-12-182,0-10</inkml:trace>
  <inkml:trace contextRef="#ctx0" brushRef="#br0" timeOffset="715.113">4723 1578,'27'5,"0"-2,0 0,1-2,-1-1,0-1,0-2,26-5,11 1,851-31,-898 36</inkml:trace>
  <inkml:trace contextRef="#ctx0" brushRef="#br0" timeOffset="4996.776">8023 1584,'-56'-52,"-3"-9,45 44,0 1,-2 1,1 0,-2 1,0 1,-1 0,0 1,-1 1,-7-2,-30-5,0 3,-2 3,1 2,-1 2,-1 3,1 3,-1 2,1 3,-1 2,1 3,0 2,1 3,1 2,0 3,-33 16,40-13,2 2,0 2,2 2,1 2,1 2,2 2,1 2,1 1,2 2,2 1,-26 40,33-35,2 1,2 1,2 2,2 0,2 1,2 1,3 0,2 1,1 0,4 1,1 0,3 0,2 0,3 5,-3-19,1-1,2 0,2 0,1 0,2-1,2 0,1-1,5 9,146 285,-125-280,3-1,1-3,3-1,1-2,2-2,2-3,1-1,2-3,1-2,1-2,33 11,-59-27,-1 0,2-2,0 0,0-3,0 0,1-2,0-1,1-1,-1-1,1-2,-1-2,1 0,-1-2,0-2,0 0,0-2,-1-1,14-6,-8-6,0-1,-1-2,-1-1,-1-2,-1-1,-1-1,-2-1,-1-2,-2-1,0-1,-3-1,0-1,-3 0,7-19,-3-2,-2 0,-3-2,-3 0,-1-1,-4 0,-2-1,0-60,7-29,19-183,-21-271,-16 571,2 11,12 51,41 230,-8 277,43 651,-72-547,-10-528,5 39,-7-1,-7 1,-7-1,-13 53,20-188,-3 41,-4-1,-1 0,-3-1,-3-1,-2 0,-2-2,-2 0,-29 43,29-61,-1-1,-1 0,-2-3,-1 0,-1-1,-2-2,0-2,-2-1,-1-1,-1-2,0-1,-2-2,-4 0,-8 2,-2-3,0-1,-1-3,0-2,-1-3,-49 2,82-8,1 0,-1-2,0 0,1-1,-1-2,1 0,-1-1,1-1,0 0,1-2,0 0,0-2,0 0,1-1,0 0,1-2,0 0,1-1,0-1,2-7,1-1,1 0,1-1,1 0,1-1,1 1,1-2,1 1,1-1,1 0,1 0,2-1,0 1,2 0,1 0,1 0,1 0,1 0,1 0,1 1,10-23,22-38,3 2,4 2,3 2,3 3,4 1,4 4,2 1,56-46,-36 29,599-612,-329 358,-181 145,15-23,-172 201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7:22.560"/>
    </inkml:context>
    <inkml:brush xml:id="br0">
      <inkml:brushProperty name="width" value="0.1" units="cm"/>
      <inkml:brushProperty name="height" value="0.1" units="cm"/>
      <inkml:brushProperty name="color" value="#00B050"/>
      <inkml:brushProperty name="ignorePressure" value="1"/>
    </inkml:brush>
  </inkml:definitions>
  <inkml:trace contextRef="#ctx0" brushRef="#br0">771 806,'-40'-3,"-258"-43,282 47,0-1,0 2,0 0,0 1,0 1,1 0,0 1,0 1,0 0,1 1,-1 0,2 2,-1-1,1 2,1 0,-1 0,2 1,-1 0,2 1,-4 5,1 3,0 1,2 0,0 1,2 0,0 0,1 1,2 0,0 0,1 1,2 0,0 0,2 0,0 0,2 0,0 0,2 0,1-1,1 3,3 11,1-1,2 0,1-1,2 0,1-1,5 5,-12-28,1-1,0 0,0 0,1-1,1 0,-1-1,1 0,1-1,-1 0,1-1,0 0,1-1,0 0,-1-1,2 0,-1-1,0-1,0 0,1-1,-1 0,1-1,-1 0,1-1,-1-1,1 0,-1-1,7-2,-1 0,0-2,0 0,-1-1,0-1,-1 0,1-1,-2-1,0-1,0-1,-1 0,0-1,-2 0,1-1,-2 0,0-1,-1-1,0 0,-1-1,-2 1,1-2,-2 1,3-13,5-11,-3 11,-1 0,-1-1,-2-1,-1 1,-2-1,-1 0,-1-14,-46-180,26 191,10 64,18 265,40 216,-36-381,-4 1,-6 1,-6-1,-7 21,7-128,-1 1,-1-1,-1 0,-1 0,-1-1,0 1,-2-1,-1 0,0-1,-2 0,0-1,-1 0,-1-1,0 0,-2-1,0 0,-1-1,-8 6,6-8,-1-1,0 0,-1-2,0 0,-1-1,0-1,0-1,-1-1,0-1,0 0,-15 0,27-4,-1-1,1-1,-1 1,1-2,0 1,-1-1,1-1,0 0,0-1,0 1,0-2,0 0,1 0,-1 0,1-1,0-1,1 0,-1 0,1 0,0-1,1 0,0-1,0 0,0 0,1 0,-2-5,0 0,1 0,1 0,0-1,1 0,0 0,1-1,1 1,0-1,1 0,1 1,0-1,1 0,0 0,2 0,0 0,0 1,1-1,1 1,0-1,1 1,4-7,8-14,2 1,1 1,1 0,2 2,1 1,2 0,21-17,76-90,-5-5,78-126,-54 56,-55 78,5 5,74-77,-144 184,1 1,1 1,0 1,2 1,0 2,1 0,1 2,1 0,11-8,-28 15,-30 17,-11 6,1 1,1 1,0 1,2 2,0 0,1 2,2 0,0 2,2 0,-11 18,19-27,0 0,1 1,1 0,0 1,2 0,0 0,1 1,1 0,0 0,2 1,0-1,1 1,1 0,1 0,1 0,1 0,0 0,2 0,0-1,1 1,3 6,-3-9,1-1,1 0,0 0,1 0,1-1,0 0,1 0,1-1,0 0,1-1,0 0,1-1,1 0,0-1,0 0,1-1,1-1,-1 0,2-1,-1-1,1 0,0-1,0 0,1-2,-1 0,1 0,0-2,0 0,0-1,0-1,7-1,-6-1,0 0,-1-2,0 0,0-1,0-1,0 0,-1-1,0-1,0-1,-1 0,0-1,-1 0,0-1,0-1,-1 0,-1-1,0 0,-1-1,-1 0,0-1,0 0,-2-1,0 0,-1 0,4-11,-5 4,-1 1,-1-1,-1 0,-1 0,0 0,-2 0,-1-1,-1 1,-1 0,-1 0,0 1,-2-1,-1 1,-1 0,-1 1,0 0,-2 0,0 1,-2 0,0 1,-1 1,0 0,-2 1,0 0,-1 1,-15-10,18 17,-2 0,1 0,-1 1,0 1,-1 1,1 0,-1 1,-1 1,-6 0,72 30,0-15,0-2,1-2,0-2,0-2,33-3,-29 0,308-36,-305 36,-53 34,86 355,-55-268,58 161,-91-277,1 1,0-1,0 1,1-1,-1 0,1 0,0 0,1 0,-1-1,1 1,0-1,0 0,0 0,1-1,-1 1,1-1,0 0,0 0,0 0,2 0,19-30,-13 8,-1-1,0 0,-1-1,-2 0,0-1,-1 0,-1 0,-1-1,-2 0,2-9,5-18,106-367,-64 227,-30 226,4-1,2-1,1-2,2 0,1-3,1 0,1-2,22 12,-24-22,-1-1,2-2,0-1,0-1,2-2,-1-2,1-1,0-2,0-1,1-2,-1-1,0-2,1-2,-1-1,0-2,0-1,-1-2,25-10,-50 17,0-1,0 0,-1 0,1-1,-1-1,0 0,0 0,0 0,-1-1,0-1,0 1,0-1,-1-1,0 1,-1-1,1 0,-2-1,1 1,-1-1,0 0,-1-1,0 1,-1-1,2-5,-5 8,0-1,0 0,0 0,-1 1,0-1,0 0,-1 1,0-1,-1 1,0 0,0-1,0 1,-1 1,0-1,0 0,-1 1,1 0,-2 0,1 0,0 1,-1 0,0 0,-1 0,1 1,-1 0,1 0,-6-1,-6-5,-2 1,0 1,0 1,0 0,-1 2,1 0,-1 1,-1 2,-12-1,16 2,-1 0,1 1,-1 1,1 1,0 0,0 1,0 2,0-1,0 2,1 0,0 2,0-1,1 2,0 0,1 1,0 1,0 0,1 1,0 1,1 0,1 0,0 2,1-1,-9 17,9-10,1 1,2 0,0 1,1-1,1 1,1 1,2-1,0 1,1-1,1 1,2 0,0 0,2-1,0 1,2-1,0 0,1 0,2 0,0-1,2 0,0-1,1 0,2 0,0-2,1 1,0-2,2 0,0 0,1-2,1 0,1-1,0-1,0-1,1 0,1-1,5 0,-6-5,-1-1,1-2,0 0,0-1,0 0,0-2,1-1,-1 0,0-1,0-2,0 0,0-1,0 0,-1-2,1-1,5-3,19-9,-1-2,-1-2,-1-1,-1-3,-1-1,12-13,-28 22,0 0,-1-2,-1 0,-1-2,-1 0,-1-1,-1-1,-2 0,0-1,-1-1,-2-1,-1 1,-1-2,-1 1,-2-2,-1 1,-1-1,-1 1,-2-2,-2-134,-20 283,11 322,16-219,-5-177,-3-30,-2-32,-4-41,3 1,3-1,2 0,2 0,4 1,1 0,3 0,3 1,2 1,8-14,-16 53,0-1,1 2,1-1,0 1,1 1,1 0,0 0,1 2,1-1,0 1,1 1,0 1,1 0,0 1,1 1,0 0,0 1,1 1,0 1,0 1,1 0,-1 1,15-1,-18 7,-1 1,1 0,-1 1,0 0,0 2,-1-1,1 2,-1 0,0 0,-1 1,0 1,0 0,-1 0,0 1,-1 1,0 0,0 0,-1 1,3 7,69 66,-68-76,1-1,1 0,-1-1,1-1,0 0,1-1,-1 0,1-2,0 0,0 0,0-2,1 0,-1-1,0 0,0-1,0-1,0-1,0 0,0-1,0-1,-1 0,10-5,-17 8,94-91,-92 63,-9 35,-75 444,73-70,-1-461,3 1,4 0,3 0,4 1,4 0,4-4,-12 53,1 0,1 1,2 1,1 0,1 1,1 0,2 1,1 1,0 0,9-6,-20 23,-1 1,2 1,-1 0,1 0,0 0,1 1,-1 0,1 0,0 1,1 1,-1-1,1 2,0-1,0 1,0 1,0-1,1 2,-1 0,1 0,-1 1,0 0,1 0,-1 1,1 1,-1 0,0 0,0 1,0 1,1 0,9 8,0 1,-1 1,0 1,-2 1,1 0,-2 1,-1 1,0 1,-1 0,-1 0,0 2,3 9,28 139,-22 237,-20-401,-1 0,1 0,0-1,1 1,-1-1,1 1,0-1,0 0,0 0,1 0,-1 0,1-1,0 1,0-1,0 0,0 0,1-1,-1 1,1-1,0 0,0 0,0-1,-1 1,2-1,-1 0,0 0,0-1,0 0,0 0,0 0,0 0,0-1,1 1,-1-2,0 1,0 0,-1-1,1 0,0 0,-1 0,1-1,-1 0,1 1,-1-2,0 1,0 0,0-2,11-9,-2 0,0-1,-1 0,0-1,-1 0,-1-1,-1 0,0-1,-1 0,-1 0,-1-1,0 1,-2-1,0-1,-1-2,9-304,-14 223,-5 65,4 27,4 29,8 678,2-562,-21-244,9 56,3 1,2-1,2 0,3 1,2 1,2-1,3 2,1 0,6-5,-11 29,1 1,1 0,2 1,0 0,1 1,2 2,20-21,-25 32,1 0,0 1,0 1,1 1,0 0,1 1,-1 1,1 0,1 2,-1 0,1 0,-1 2,1 0,0 1,0 1,0 1,0 0,-1 1,1 1,-1 1,1 0,-1 2,0 0,-1 0,14 8,100 88,-65 38,2 268,-53-149,-26-576,11 287,0 1,2 0,2 0,0 0,2 0,1 0,2 1,0 0,2 0,1 1,2 1,0 0,1 0,2 1,1 1,0 1,2 0,1 2,3-3,-4 8,2 0,0 2,0 0,1 1,1 1,0 2,1 0,0 1,0 1,1 2,0 0,0 2,0 0,23 1,-35 4,1 1,-1 0,0 1,-1 0,1 1,-1 0,1 1,-1 1,-1 0,1 0,-1 1,0 1,0 0,-1 0,0 1,-1 0,0 1,0 0,-1 1,-1-1,1 1,-2 1,0 0,0-1,-1 2,0-1,-1 1,-1-1,0 1,2 13,-11 250,-6-88,41 20,-25-204,0 0,1-1,0 1,-1-1,1 0,0 0,1-1,-1 1,0-1,1 0,-1-1,1 1,0-1,-1 0,1-1,0 1,0-1,0 0,-1-1,1 1,0-1,0 0,-1-1,1 1,-1-1,1 0,0-1,37-11,0-2,-1-2,0-2,-2-2,-1-1,0-2,-2-2,-1-1,2-5,114-78,-112 85,16-9,-2-2,-2-3,-1-1,33-37,-68 58,-1 0,-1-1,0-1,-2 0,0 0,-2-1,7-20,-15 38,-1-1,1 0,-1 0,0 0,0 0,-1 0,0 0,0 0,0 0,-1 0,0 0,0 0,0 0,-1 0,0 0,0 1,0-1,-1 1,0-1,0 1,0 0,-1 0,0 0,0 1,0-1,0 1,-1 0,1 0,-1 1,0-1,0 1,-1 0,1 0,-1 1,1 0,-1 0,0 0,0 0,0 1,-3 0,-20 4,1 1,0 2,0 0,1 2,0 2,0 0,1 1,0 2,1 1,0 0,-9 10,4-7,12-5,1 0,1 1,-1 1,2 0,0 1,1 1,1 0,0 1,1 1,1 0,0 0,2 1,0 0,1 1,1-1,1 2,1-1,0 1,2 0,0 0,1 0,2 0,0 0,1 0,1 0,2 4,-5-7,1 1,2-1,0 0,0 0,2 0,0 0,1 0,1-1,1 1,0-2,1 1,1-1,0 0,1-1,1 0,1-1,0 0,0 0,2-2,-1 1,2-2,-1 0,2-1,13 8,-10-13,0-1,0-1,0 0,1-1,-1-2,1 0,-1 0,1-2,-1-1,0 0,0-1,0-1,0-1,-1-1,0 0,4-4,18-8,0-3,-2-1,-1-2,-1-2,-1-1,17-19,-20 17,-1-1,-1-2,-2-1,-1-1,-2-1,-2-1,-1-1,-2-1,-2-1,-1-1,-2 0,4-24,23-129,-56 284,3 1,5 0,4 0,3 0,13 79,-25-14,0-84,23-400,-7 290,2-1,1 1,2 0,1 1,2 0,2 1,1 0,2 2,1 0,2 1,1 1,1 0,2 2,22-20,-36 42,0 0,1 1,-1 1,1 0,1 1,-1 0,1 1,0 0,0 1,0 0,0 1,1 1,-1 0,0 1,1 0,-1 1,0 0,1 1,-1 1,0 0,0 1,-1 0,1 1,1 2,0 3,-2 2,1-1,-2 2,1 0,-2 0,0 1,0 0,-2 0,1 1,-2 1,0-1,-1 1,0 0,-2 0,2 11,-3-19,7 31,-1 0,-3 1,-1-1,-1 2,-3-1,-2 26,4 79,19 7,-20-147,0 0,0 0,1 0,-1 0,1 0,1 0,-1-1,0 0,1 1,0-1,0-1,0 1,1 0,-1-1,1 0,0 0,0 0,0-1,0 0,0 0,0 0,1 0,-1-1,0 0,1 0,0-1,-1 1,1-1,-1 0,1-1,0 1,-1-1,1 0,-1-1,0 1,1-1,-1 0,0 0,0-1,0 0,0 0,-1 0,1 0,-1-1,0 1,1-2,15-23,0 0,-3-1,0-1,-2-1,-1 0,-1-1,-2-1,-2 0,0 0,-3-1,0 1,-2-9,53-507,-30 42,-27 378,-18 214,-77 626,83-632,2 1,4 1,4-1,3 0,10 64,-10-131,0 0,1-1,0 1,1 0,1-1,0 1,0-1,1 0,1 0,0-1,1 0,0 0,0 0,1-1,1 0,-1 0,2-1,-1-1,1 1,1-2,-1 1,1-1,1-1,-1 0,1-1,0 0,6 2,15 1,1-2,-1-1,1-1,0-2,0-1,0-2,0-1,0-2,0-1,0-2,-1-1,-1-2,1-1,-2-1,1-2,-2-1,0-2,-7 4</inkml:trace>
  <inkml:trace contextRef="#ctx0" brushRef="#br0" timeOffset="767.638">11434 831,'180'-45,"125"-34,-286 74</inkml:trace>
  <inkml:trace contextRef="#ctx0" brushRef="#br0" timeOffset="17168.636">749 3104,'-13'-34,"9"25,1-1,-2 1,0 0,0 0,0 0,-1 1,0 0,-1 0,0 0,0 1,-1 0,0 1,0-1,0 2,-1-1,0 1,0 0,0 1,-1 0,1 1,-1 0,0 0,0 1,0 0,0 1,-6-1,-4 1,0 1,1 0,-1 1,0 1,1 1,0 1,-1 1,1 0,1 2,-1 0,1 1,1 0,-1 2,1 0,1 1,0 1,1 0,0 1,0 1,2 0,0 1,0 0,2 1,0 0,0 1,2 0,0 1,1 0,1 1,1-1,-1 4,3 3,1 0,1 1,1-1,2 0,0 1,2-1,0 0,2 0,6 20,-7-29,-2-1,1-1,0 0,1 0,1 0,0 0,1-1,1 0,0 0,0-1,1 0,1 0,0-1,1 0,0 0,1-1,-1-1,2 1,0-2,0 0,0 0,1-1,0-1,0 0,1-1,0 0,0-1,0-1,0 0,1-1,12 1,-7-2,1 0,-1-2,1 0,-1-2,0 0,0-1,0-1,0 0,-1-2,0 0,0-2,-1 0,0 0,-1-2,0 0,0-2,-1 1,-1-2,0 0,-1-1,-1 0,0-1,-1-1,0 0,-2 0,0-1,7-18,-9 9,-1-2,-2 1,0-1,-2 1,-2-1,0 0,-2 0,-1 0,-1 0,-1 1,-2-1,-1 1,-6-14,-29-104,35 210,12 125,-3-58,6 0,5-1,10 23,0-47,-5 2,-5 0,-5 1,-4-1,-5 1,-5 0,-17 89,22-184,-1 1,0-1,-1 0,-1-1,0 1,-1-1,0 1,-1-1,-1-1,0 1,-1-1,0-1,-1 1,0-1,0-1,-1 0,-1 0,0-1,0 0,-1-1,0 0,0-1,-1-1,0 0,0 0,0-1,-1-1,1 0,-1-1,0 0,-1-2,1 1,0-2,-8 0,3-4,0-1,0-1,1-1,0-1,0 0,1-1,0-1,1 0,0-2,0 0,2 0,-1-2,1 0,1 0,1-1,0-1,1 0,0 0,2-1,0 0,1-1,0 0,2-1,0 1,1-1,1 0,0-2,2 8,0 0,0 0,1 0,1 0,0 0,1 0,1 0,0 0,0 0,1 1,1-1,0 1,1-1,0 1,1 1,0-1,1 1,0 0,1 1,0-1,1 2,0-1,0 1,1 0,0 1,4-2,202-108,77-55,-251 129,-1-1,-2-2,-3-2,-2-1,-2-2,-2-1,-2-1,-3-1,-3-2,-2 0,-2-1,-3-1,-2-1,-4 0,39-170,-38 109,-32 630,19-489,2 1,0 0,2-1,0 1,1 0,1-1,1 1,1-1,0 0,2-1,0 1,1-1,1-1,1 0,1 0,0 0,1-2,1 1,5 3,-8-16,0-1,0 1,1-2,-1 1,1-1,-1-1,1 0,0-1,0 0,0 0,-1-1,1-1,0 0,-1 0,6-2,2-1,0 0,0-1,-1-1,0 0,0-1,-1-1,0-1,-1 0,0-1,0 0,-1-1,-1-1,0-1,-1 0,0 0,-1-1,-1 0,0-1,-1 0,-1-1,4-9,7-31,-3-2,-1 0,-4 0,-2-1,-3 0,-2 0,-3-1,-5-40,4 59,-5 8,-3 40,-1 470,12-421,3-1,2 1,2-2,2 1,11 24,-20-75,0 0,1-1,-1 1,1 0,0-1,0 0,0 0,0 0,0 0,0-1,1 0,-1 1,0-2,1 1,-1 0,1-1,-1 0,1 0,-1 0,1-1,-1 1,1-1,-1 0,0 0,0-1,1 1,-1-1,0 0,0 0,0-1,-1 1,1-1,-1 0,1 1,0-3,18-18,-1-2,-2 0,0-1,-2-1,-1-1,-1-1,-1 0,-2 0,-1-1,-1-1,-1-1,12-34,4 1,3 1,2 1,21-29,-43 80,2 0,0 1,0 0,1 0,0 1,1 0,0 1,1 1,0 0,0 1,1 0,-1 1,1 0,1 1,-1 1,1 0,0 1,0 1,0 0,0 1,0 1,0 0,0 1,0 0,0 2,0 0,7 2,69 32,-110-39,-220-14,228 17,-1 0,1 1,-1 1,1 0,0 0,0 1,1 0,-1 1,1 0,0 1,0 0,1 0,-1 1,1 0,1 1,0 0,0 1,0-1,-3 6,-9 19,2 0,1 1,1 1,2 0,2 1,1 0,-5 33,11-49,1 0,2 1,0-1,1 0,1 1,0-1,2 0,1 1,0-1,1 0,1-1,2 1,-1-1,2 0,1 0,0-1,1-1,1 1,1-1,0-1,1 0,1-1,0-1,2 1,-4-7,0 0,1-1,0 0,0-1,1-1,-1 0,1-1,1 0,-1-1,0-1,1 0,-1-1,1-1,-1 0,1-1,-1 0,1-1,-1-1,0 0,0-1,0-1,0 0,-1 0,0-2,0 0,0 0,-1-1,0 0,-1-1,0-1,0 0,-1 0,0-1,-1 0,0-1,-1 0,0 0,-1-1,3-8,5-10,-2-1,-1 0,-1 0,-2-1,-1-1,-2 1,-1-1,-2-1,-1 1,-1 0,-3 0,0-1,-2 1,-2 1,-1-1,-3-2,-20-66,31 164,2 1,3-1,2 0,16 53,55 245,-12-338,-58-21,0 0,0-1,0 0,-1-1,1 1,0-2,-1 1,1-2,0 1,-1-1,0 0,0-1,0 1,0-2,-1 1,1-1,-1 0,0-1,-1 0,1 0,-1 0,0-1,-1 0,4-5,5-8,-1-2,-1 0,-1 0,-1-1,-1-1,-1 1,-1-1,-1-1,-1 1,-2-1,2-24,11-377,6 604,17 225,-2-140,-41-419,4-304,1 445,2 0,-1 0,2 0,0 0,1 1,0 0,1 0,1 0,0 1,1 0,0 0,1 1,1 0,0 0,0 1,1 1,1 0,-1 0,2 1,-1 0,1 2,0-1,1 1,0 1,0 1,0 0,1 0,0 2,0-1,0 2,0 0,0 1,0 1,0 0,0 1,1 1,-1 0,0 1,-1 0,1 1,4 3,5 9,-1 1,-1 2,0 0,-2 1,0 1,-1 1,-2 1,4 6,-4-8,-10-14,1-1,0 0,1 0,-1-1,1 0,0-1,0 0,1 0,-1-1,1 0,0-1,-1 0,1-1,0 0,0 0,0-1,0 0,0-1,0 0,0 0,0-1,0-1,-1 0,1 0,-1 0,0-2,1 1,380-237,-379 237,-1 1,1 0,0 1,1 0,-1 0,0 1,0 1,1 0,-1 0,0 2,1-1,-1 1,0 1,74 28,-151-26,43-8,-1 2,1 1,0 1,-1 0,1 2,0 1,0 1,0 1,1 1,0 0,0 2,1 1,0 0,1 2,0 0,0 2,2 0,0 1,0 0,-14 18,18-13,0 1,1 0,1 1,1 1,1-1,1 2,1-1,1 1,1 1,1-1,1 1,1 0,2 0,1 17,1-13,2 0,1 0,1-1,1 1,2-1,1 0,1-1,1 0,2 0,0-2,16 22,-20-39,1 0,0-1,1 0,-1-1,1 0,0 0,1-1,0-1,-1 0,1-1,0 0,1-1,-1 0,0-1,1 0,-1-1,0 0,1-1,-1-1,0 0,0 0,0-1,0-1,0 0,8-4,-2 0,-1 0,0 0,0-2,-1 0,0-1,-1 0,0-1,-1-1,0-1,-1 0,-1 0,0-1,-1-1,0 0,-2-1,0 1,0-2,-1-1,6-28,-1-1,-3 0,-2 0,-2-1,-1 0,-4-31,0-158,-1 192,0 79,6 462,-3-476,-1-1,2 1,1-1,0 0,1 0,1 0,0-1,2 0,0-1,1 0,0 0,1-1,1 0,2 1,-6-11,1 0,-1 0,1 0,-1-2,1 1,1-1,-1 0,0-1,1 0,-1 0,1-1,-1 0,1-1,0 0,4-1,8 1,-12-1,0-1,0 0,-1-1,1 0,-1-1,0 0,0 0,0-1,0 0,-1-1,0 1,0-2,0 1,2-4,-3 4,8-7,-1-1,-1 0,0-1,-1 0,0-1,-2 0,0-1,0-1,-2 1,0-1,-1-1,-1-9,-2 0,-1 0,-1-1,-1 1,-2-1,0 1,-3-3,4 30,-10-164,-1 39,8 325,17 353,-14-495,0-33,0-46,-1-75,-2 36,3 1,2-1,3 1,3-1,2 1,6-9,-11 52,0-9,1-1,1 1,2 1,0 0,2 0,0 1,2 0,1 1,1 0,0 1,2 1,0 0,2 2,0 0,1 1,12-7,-23 18,0 1,1 1,0 0,1 0,-1 1,1 0,0 1,-1 0,2 0,-1 2,0-1,0 1,0 1,1 0,-1 1,0 0,0 0,0 1,6 2,-3 0,0 0,0 1,0 0,-1 1,1 1,-2 0,1 1,-1 0,0 1,0 0,-1 1,-1 0,1 1,-2 0,0 0,0 1,-1 1,0-1,-1 1,-1 0,0 1,0 0,-2 0,0 0,0 2,12 237,-13-66,-2-169,2-1,0 1,1-1,1 0,0 0,1 0,1-1,1 0,0-1,1 1,1-1,0-1,10 10,-16-20,0-1,1 0,-1 0,1 0,0-1,0 0,0 0,0 0,0 0,1-1,-1 0,0 0,1 0,-1-1,1 0,-1 0,1 0,-1-1,0 1,1-1,-1-1,0 1,0-1,1 0,-1 0,-1 0,1-1,0 0,0 0,-1 0,0 0,0-1,0 0,0 1,0-1,2-5,13-19,-1 0,-1-2,-2 0,-1-1,-2 0,0-1,-3 0,0-1,-2 0,-2 0,0-10,42-562,-27 319,-48 498,-2 115,12 208,18-500,2-1,0 1,3-1,1 0,1 0,2-1,3 6,-8-31,1 0,-1 0,2 0,-1-1,1 1,0-1,0-1,1 1,0-1,0 0,1-1,0 1,-1-2,2 1,-1-1,0 0,1-1,0 0,0 0,0-1,0 0,0-1,0 0,1 0,0-1,24 1,0-1,0-2,0-1,0-2,-1-1,11-5,431-150,-389 123,-2-4,-2-3,-2-4,69-55,-111 73,0-1,-2-2,-2-2,-1-1,-2-1,-1-2,22-41,-48 74,-1-1,0 1,-1-1,0 0,0 0,-1 0,0 0,0 0,-1-1,0 1,0 0,-1 0,0 0,0 0,-1 0,0 0,-1 0,0 0,0 1,0 0,-1-1,0 1,-1 0,0 1,0-1,0 1,0 0,-1 0,0 1,-1 0,-4-4,-1 4,-1 0,0 1,-1 0,1 0,-1 2,1 0,-1 0,0 1,0 1,0 1,1 0,-1 0,0 1,1 1,-1 0,1 1,0 1,0 0,0 0,1 2,0-1,0 2,1-1,-1 1,2 1,-1 0,-7 10,-6 12,2 1,1 1,1 1,2 1,2 1,1 0,2 1,1 0,-6 37,13-57,-1 1,2-1,1 1,0 0,1 0,1 0,0 0,2 0,0 0,1 0,1 0,0 0,2 0,0-1,1 0,0 0,2-1,0 1,0-1,2-1,0 0,0 0,2-1,6 6,0-9,1 0,0-2,1 0,0-1,0-2,1 0,0 0,0-2,0-1,0-1,1 0,-1-2,0 0,1-2,-1 0,0-1,0-1,0-1,0-1,-1-1,0-1,11-6,288-132,49-52,-331 176,0-2,-2-1,-1-2,-2-1,0-2,-2-1,-1-1,-2-2,-1-1,-2 0,-1-2,-2-1,5-16,-23 49,-1 0,0 0,0 0,0 0,-1 0,1 0,-1 0,-1 0,1 0,-1-1,0 1,0 0,0 0,-1-1,0 1,0 0,0 0,0 0,-1 0,0 0,0 0,-1 0,1 1,-1-1,0 1,0 0,0 0,-1 0,0 0,1 0,-1 1,0 0,-1 0,1 0,-1 0,1 0,-1 1,0 0,-2-1,-10-3,0 1,0 1,-1 0,0 1,1 1,-1 1,0 0,0 1,0 1,0 1,0 1,1 0,-1 1,1 1,0 0,0 2,1 0,0 0,0 2,1 0,0 1,0 0,1 1,0 1,1 0,1 1,0 0,0 1,2 0,0 1,0 0,1 1,-2 8,-8 15,1 0,3 2,1 0,2 0,-6 40,15-65,1-1,1 1,0-1,1 1,1-1,0 1,1-1,1 1,0-1,1 0,1 0,0 0,1-1,1 0,0 0,1 0,8 10,5-3,1-2,1 0,0-2,1 0,1-1,1-2,0-1,0-1,2-1,-1-1,1-1,1-2,-1-1,1-1,0-1,0-2,1-1,-1-1,0-2,1-1,-1-1,-1-1,9-4,-3 1,0-2,-1-2,0-1,-1-1,-1-2,0-1,28-21,-22 12</inkml:trace>
  <inkml:trace contextRef="#ctx0" brushRef="#br0" timeOffset="18031.568">6868 2907,'48'4,"593"-20,-637 16</inkml:trace>
  <inkml:trace contextRef="#ctx0" brushRef="#br0" timeOffset="36410.945">793 5151,'0'0,"0"0,0 0,0 0,0 0,0 0,0 0,0 0,0 0,0 0,-12-9,-10-4,0 1,-1 2,-1 0,0 1,0 1,0 1,-1 2,0 0,0 2,-1 1,1 0,-1 2,1 1,0 1,-1 2,1 0,1 1,-1 2,-15 6,26-6,1 0,0 1,1 1,0 0,0 0,1 2,0-1,1 1,0 1,1-1,0 2,1-1,0 1,1 1,1-1,0 1,1 0,0 2,-15 25,12-24,1-1,1 1,0 0,1 0,1 1,1-1,0 1,1 0,1 0,1 0,0 0,2 0,0 0,1 0,0-1,2 1,0-1,1 0,1-1,0 1,1-1,1 0,0-1,1 0,1-1,1 0,0 0,0-2,10 9,-3-7,0 0,1-1,0-1,1 0,0-2,1-1,0 0,1-2,-1 0,1-2,1-1,18 2,-29-5,0-1,0 0,-1-1,1 0,0-1,-1 0,1-1,-1-1,0 0,0 0,0-1,-1-1,0 0,0 0,0-1,-1-1,0 0,0 0,-1-1,0 0,0 0,-1-1,-1-1,2-1,9-22,-1-1,-2 0,-2-2,-1 1,-1-2,-2 1,-2-1,-2 0,-1-1,-2 1,-1-1,-5-26,-40-88,25 203,16-36,0 1,1-1,0 1,1 0,1-1,0 1,1 0,1-1,0 1,2 4,2 28,61 512,-11-86,-53-440,-1-1,-2 1,-1-1,-2 1,-1-1,-1 0,-2 0,-1 0,-2-1,-1-1,-1 1,-1-2,-2 0,-10 14,15-33,-1-1,1 0,-2-1,1 0,-1-1,0 0,-1-1,0 0,0-1,0 0,0-1,-1-1,1 0,-1-1,0 0,0-1,0-1,0 0,0-1,0 0,0-1,1-1,-1 0,1-1,-1 0,1-1,1-1,-1 0,1 0,0-2,0 1,1-1,0-1,-3-4,3 7,2 0,-1-1,1-1,0 0,0 0,1 0,0-1,1 0,0-1,0 0,1 0,1 0,-1-1,2 1,-1-1,1-1,1 1,0 0,1-1,0 0,1 1,0-1,1 0,0 0,1 0,0 1,2-7,18-35,3 0,1 2,3 1,2 2,3 0,1 3,2 0,2 3,2 1,8-5,36-43,383-411,-449 474,-2-1,0 0,-2-1,-1-1,-2 0,0-1,-2 0,-1-1,-2 0,-1 0,-1 0,-2-1,6-20,-7 46,5-30,-2 58,-16 359,12-342,1 1,3-1,1 0,1 0,3 0,8 24,-13-54,0 0,0 0,0-1,1 0,0 0,1 0,0-1,0 1,0-1,1-1,0 1,1-1,-1-1,1 1,0-1,1-1,-1 1,1-1,0-1,0 0,0 0,0-1,0 0,1 0,-1-1,1 0,-1-1,1 0,-1-1,1 1,-1-2,1 0,-1 0,6-2,3-4,-1 0,0-1,-1-1,0 0,0-2,-2 1,1-2,-1 0,-1-1,0 0,-1-1,-1 0,0-1,-1 0,-1-1,0 0,-1 0,-1-1,-1 0,-1 0,0-1,-1-2,10-58,-5-1,-3 0,-3-1,-5-20,2 34,-6 37,0 36,5 120,-2-23,5 1,4 0,4-1,12 40,-21-136,-1 0,2 0,-1 0,1 0,0 0,0-1,0 1,1 0,1-1,-1 0,1 0,0 0,0 0,0 0,1-1,0 0,0 0,0 0,1-1,0 0,0 0,0 0,0-1,0 0,1 0,0 0,-1-1,1 0,0 0,0-1,0 0,0 0,0 0,0-1,1 0,-1-1,0 0,0 0,0 0,1-1,7-9,0-1,-1-1,0 0,-1-1,0 0,-1-1,-1-1,-1 0,0 0,0-1,-2 0,0 0,-2-1,1 0,-2-1,3-15,-5 22,93-289,-89 280,1 1,0 0,2 1,1 0,0 1,1 0,1 1,0 0,2 1,-1 0,2 1,0 1,1 1,1 0,0 1,0 1,1 1,19-8,80 13,-33 49,-135-29,-116-3,144-6,-1 1,2 0,-1 2,1 0,0 1,1 2,0 0,1 1,0 1,-3 4,13-8,0 1,1 0,0 1,0 0,2 0,-1 1,1 0,1 0,1 0,0 0,0 1,1 11,0 1,2-1,0 1,2-1,1 1,1-1,1 0,1 0,2 0,0-1,1 0,2 0,0-1,2 0,0 0,2-2,0 0,15 17,-19-27,-1 0,1-1,1 0,0-1,0 0,1 0,0-1,1-1,-1 0,1-1,1 0,-1-1,1 0,0-2,0 1,0-2,0 1,1-2,-1 0,1-1,-1-1,1 0,-1 0,0-2,0 0,0 0,0-1,0-1,-1-1,1 0,-2 0,1-1,-1-1,0 0,2-2,0-5,0-1,0 0,-2-1,0-1,-1 0,-1 0,0-1,-2 0,0-1,-1 1,-1-2,-1 1,0-1,-2 1,-1-1,0-11,0-45,-4 0,-4 0,-12-66,10 84,-14 10,20 116,2 1,4 0,3 0,3-1,5 13,-5-24,-2-6,-5-22,2 0,1 0,1 0,1-1,1 0,2-1,5 11,-10-31,-1-1,1 0,0 0,0 0,0-1,1 1,-1-2,1 1,0-1,0 0,1 0,-1-1,1 0,-1-1,1 1,-1-1,1-1,0 1,-1-1,3-1,5-5,-1-1,0 0,-1-1,0-1,0 0,-1-1,0 0,-1-1,0 0,-1 0,0-2,0 1,-2-1,1 0,-2-1,0 0,0 0,-1-1,-1 1,-1-1,0-1,8-14,-2 0,-1 0,-2-1,0-1,-3 1,0-1,-2 0,-1 1,-2-1,-1 0,-5-26,0 19,-3-21,6 49,3 28,47 443,-7-174,-59-614,19 277,3-1,2 1,2 0,3 1,1 0,6-11,-12 50,0 1,1 0,0 0,0 0,1 0,0 1,1 0,0 0,0 1,1 0,0 0,1 0,-1 1,2 1,-1 0,0 0,1 0,0 2,1-1,-1 1,1 0,0 1,0 1,0-1,0 2,0 0,0 0,0 1,0 0,11 2,5 0,-1 2,1 1,-1 1,0 1,-1 1,1 2,11 6,55 39,-84-47,0-1,1 0,0 0,0-1,1 0,-1-1,2 0,-1 0,0-1,1-1,-1 0,1 0,0-1,0 0,0-1,1 0,-1-1,0 0,0-1,0 0,0-1,0 0,0-1,0 0,2-2,192-87,-151 64,2 1,2 4,0 2,1 2,49-8,-92 27,0 0,0 1,0 0,-1 1,1 1,-1 1,1 0,-1 1,0 1,-1 0,1 1,3 3,23 8,-136-32,76 6,0 1,-1 1,0 0,0 2,0 0,-1 2,1 0,-1 1,1 1,-1 1,0 1,1 1,0 0,0 2,0 0,0 1,1 1,0 1,0 1,1 1,0 0,1 1,0 1,1 0,-15 15,18-6,0 1,2 0,1 0,0 1,2 1,0-1,-1 15,-1-3,2-11,2 0,0 0,2 1,1-1,1 1,1 0,1 0,1 0,1 0,2-1,0 1,2-1,0 0,2 0,0-1,2 0,10 17,-13-29,0-2,1 1,0-1,1-1,0 1,0-1,1-1,0 0,0 0,1-1,0 0,0-1,0 0,0-1,1 0,0-1,0 0,0-1,0-1,0 1,0-2,1 0,-1 0,0-1,0-1,0 0,0 0,0-2,7-2,-3 2,0-2,0 0,0-1,-1 0,-1-1,1-1,-1 0,0-1,-1-1,-1 0,1-1,-2 0,0-1,0 0,-1 0,-1-1,0-1,-1 0,0 0,-2 0,2-6,15-82,-4-1,-5-1,0-85,-10 132,0-513,-15 480,0 173,0 15,-8 58,7 0,7 104,13-181,4-1,2 0,4-1,18 46,-27-93,2 0,0 0,2-1,1-1,2 0,0-1,2 0,0-2,2 0,7 5,-19-22,0 0,1-1,-1-1,1 1,1-1,-1-1,1 0,0 0,0-1,0 0,0-1,1 0,-1 0,1-1,-1-1,1 0,-1 0,1-1,-1 0,1-1,-1 0,0-1,0 0,0 0,0-1,0-1,-1 0,0 0,0 0,0-1,-1-1,0 0,0 0,0 0,1-3,23-25,-2 0,-1-3,-1 0,-3-2,-1-1,-2 0,9-26,-20 44,6-20,-2-1,-2 0,-1-1,-3 0,-2-1,2-41,-6 56,-16-66,-1 412,50-39,41-7,-76-265,0 0,0 0,0 0,1 0,-1 0,1 0,0 0,1-1,-1 1,0 0,1-1,0 0,0 0,0 0,0 0,1 0,-1-1,1 1,-1-1,1 0,0 0,0 0,0-1,0 1,0-1,0 0,0 0,1 0,-1-1,0 1,0-1,1 0,-1-1,0 1,1-1,0 0,7-2,-1 0,1-1,-1 0,0 0,0-2,-1 1,0-1,0-1,0 0,-1 0,0-1,5-5,14-22,-1-1,-2-1,-1-1,-2-1,16-41,-8 21,126-189,-122 205,2 1,2 1,2 2,1 2,2 2,1 2,20-11,-51 39,0-1,0 2,0 0,0 1,1 0,-1 1,1 0,-1 1,1 1,0 0,0 1,-1 0,1 1,-1 1,1 0,-1 0,0 2,0 0,-1 0,7 5,9 11,-47-10,-116-26,117 11,-1 0,0 1,0 1,0 0,0 2,0 0,0 1,0 1,0 1,0 1,1 0,-1 2,1 0,-10 5,11-4,1 2,-1 0,2 1,-1 0,1 1,1 1,0 0,1 1,0 1,1 0,0 0,2 1,-1 1,2 0,0 0,-1 5,2-1,0-1,1 1,1 1,1-1,1 1,1 0,0 0,2 1,0-1,2 0,0 0,1 0,2 0,0 0,1 0,1-1,0 0,2 0,1-1,0 0,2 1,-5-6,0-2,1 1,0-1,1 0,1 0,0-1,0 0,1-1,0 0,1 0,0-1,1-1,0 0,0 0,0-1,1-1,0 0,1-1,-1 0,1-1,0-1,0 0,0-1,0 0,1-1,-1-1,0 0,1-1,3-1,-3-2,-1 0,1-1,-1 0,0-1,-1-1,1 0,-1-1,-1 0,1-1,-1 0,-1-1,0-1,-1 1,1-2,-2 0,0 0,0 0,-1-1,-1 0,0-1,-1 0,-1 0,4-12,53-245,-59-33,-7 251,-1 43,-1 36,-1 501,62-329,23-147,-68-47,-1-1,0 1,1-2,-1 1,1-2,0 1,0-1,-1 0,1-1,0-1,0 1,0-1,0-1,-1 0,1 0,-1-1,1 0,-1-1,0 0,0 0,-1-1,1 0,-1-1,0 0,0 0,-1 0,0-1,0-1,5-6,6-11,-2-1,0 0,-2-2,-1 0,-1 0,-1-1,-1 0,-2-1,-2 0,0 0,-2-1,0-26,9-137,-8 148,-1 28,-2 39,18 364,-7-185,-7-57,0-119,-7-56,1 7,-1-40,-2 1,3-1,3 1,2 0,3 0,3 0,3 1,14-37,-18 75,3 1,0 0,1 1,1 0,1 2,1 0,1 0,0 2,2 0,0 1,11-6,-21 20,1 1,0 0,0 1,0 0,0 0,0 1,0 1,1 0,-1 0,0 1,0 0,0 1,0 1,0 0,0 0,-1 1,1 0,5 4,5 1,-1 1,0 0,-1 2,0 0,0 2,-2 0,0 1,0 0,-1 1,-1 1,2 5,35 101,-45-99,0 0,-2 0,-1 0,-1 1,-1 0,-1-1,-1 1,-3 19,20 175,-16-211,1-1,-1 0,2 0,-1 1,1-1,0 0,0-1,1 1,-1-1,2 1,-1-1,1 0,0-1,0 1,0-1,1 0,0 0,0-1,0 0,0 0,1 0,0-1,0 0,0 0,0-1,0 1,0-2,1 1,-1-1,1 0,-1-1,1 1,-1-2,1 1,-1-1,1 0,24-9,-4-1</inkml:trace>
  <inkml:trace contextRef="#ctx0" brushRef="#br0" timeOffset="37153.147">6201 4715,'0'0,"0"0,0 0,0 0,0 0,0 0,0 0</inkml:trace>
  <inkml:trace contextRef="#ctx0" brushRef="#br0" timeOffset="53601.064">706 7265,'-43'-9,"5"0,16 2,0 0,-1 1,0 1,0 1,0 2,-1 0,1 1,0 1,-1 2,1 0,0 1,0 1,0 2,0 0,1 1,-12 7,19-6,0 1,1 0,0 2,0 0,1 0,0 1,1 1,0 0,2 0,-1 1,1 1,1-1,1 2,0-1,1 1,1 0,0 1,1-1,-2 17,2-8,1 0,1 1,1 0,1 0,2-1,0 1,2 0,1-1,1 1,1-1,1 0,2 0,-5-13,1 0,0 0,1 0,1 0,0-1,0-1,1 1,0-1,1 0,0-1,0 0,1 0,1-1,-1-1,1 1,1-2,-1 1,1-2,0 0,0 0,1-1,-1 0,1-1,7 0,-1-1,0 0,0-2,0 0,0-1,0-1,0-1,-1-1,1 0,-1-2,0 0,0 0,-1-2,0 0,0-1,-1-1,0-1,-1 0,0-1,-1 0,0-1,-1-1,0 0,-1-1,0-3,1-5,-1-1,-2 0,-1-1,0-1,-2 1,-1-1,-1 0,-1-1,-2 1,0-1,-2 0,-2-19,-27-257,93 815,13 36,-57-206,-21-260,-2-50,-1-1,-1 0,-2 0,-1 0,-1-1,-2 0,-1 0,-1-1,-2-1,-1-1,-1 0,-1-1,-1 0,-1-2,-2-1,-1 1,14-15,0 0,-1-1,0-1,0 0,0 0,-1-1,0 0,0-1,-1 0,0-1,0 0,0-1,0 0,0-1,0 0,-1-1,1-1,-1 0,1 0,0-1,-1-1,1 0,0-1,0 0,0-1,0 0,1-1,-1 0,1-1,1 0,-1 0,1-2,0 1,1-1,-1-1,2 1,-1-1,1-1,1 0,-1 0,0-3,-1-2,0-1,1 1,1-2,1 1,0-1,1 0,0 0,2 0,0-1,1 1,1-1,0 0,2 1,0-1,0 0,2 1,0 0,2-1,-1 1,2 1,0-1,1 1,1 0,0 0,2 1,-1 0,2 1,0 0,0 1,5-3,7-1,1 2,0 1,1 1,1 0,0 3,1 0,1 1,120-53,-96 33,-1-2,-1-3,-2-1,-1-3,-2-1,-2-3,-2-1,-1-2,-3-2,-2-1,25-45,-34 47,-2 0,-2-2,-1 0,-4-2,-1 0,0-10,41-299,-49 431,16 347,-23-411,0 14,0 0,2 1,0-1,2 0,0 0,1-1,2 0,0 0,1 0,1-1,1-1,1 0,6 8,-12-20,1 0,0-1,1 0,-1 0,1-1,0 0,0 0,1-1,0 0,-1 0,1-1,0 0,1-1,-1 0,0 0,1-1,-1 0,1-1,-1 0,1-1,-1 1,1-2,-1 1,1-2,-1 1,5-3,0 0,1-1,-1 0,0-1,-1 0,0-1,0-1,-1 0,0-1,0 0,-1-1,-1 0,0-1,0 0,-1 0,-1-1,3-5,4-13,-2 0,-1-1,-1 0,-2 0,-1-1,-2-1,-1 1,-2-1,-1 0,-2-8,-13-243,13 278,0-39,-20 73,9 17,2 1,2 0,1 0,3 0,2 0,1 1,3-1,8 43,-10-74,2 16,2 0,1 0,2-1,0 0,2 0,1-1,7 11,-11-31,1 1,0-2,0 1,0-1,1 0,0-1,0 0,1-1,-1 1,1-2,0 0,1 0,-1 0,1-2,0 1,-1-1,1-1,0 0,0 0,0-1,0-1,0 0,0 0,0-1,0 0,6-3,3-1,0-2,-1 0,0-1,0-1,-1-1,0-1,-1 0,0-1,-1-1,0 0,-1-1,-1-1,-1 0,8-13,12-20,-2-1,-2-1,-3-2,12-34,-31 64,-1 0,-1 0,-1-1,-2 0,0 0,-1 0,-1 0,-3-12,2-7,-9-61,7 544,9-383,-5-41,0 0,0 0,2 0,0 0,1-1,1 1,0-1,1 0,0 0,1-1,1 0,2 2,-1-5,1 0,0-1,0 0,1 0,0-2,1 1,0-1,0-1,1 0,0-1,0 0,0-1,1-1,0 0,0 0,0-2,0 0,0 0,1-1,-1-1,0-1,1 0,4-1,0 1,0-2,0 0,-1 0,1-2,-1 0,0-1,0-1,-1-1,1 0,-2-2,1 0,-2 0,1-2,-1 1,-1-2,0 0,-1-1,-1 0,0-1,0-1,-2 0,0 0,-1-1,0 0,-2 0,2-6,29-95,-5-1,-6-1,-4-2,-6 0,-1-72,-1 42,-22-81,2 189,1 30,0 33,-56 519,47-327,60 58,41-7,-74-238,1-2,1 1,1-2,0 0,2-1,0-1,2-1,0-1,1-1,21 13,-21-17,-1 0,2-1,0-2,0 0,0-1,1-2,0 0,1-2,-1 0,1-2,0-1,-1 0,1-2,0-1,1-1,-6-1,0 0,0-1,0-1,0-1,-1 0,0-2,-1 0,1-1,-2-1,0 0,0-2,-1 0,-1-1,0 0,0-1,-2-1,0 0,-1-1,0 0,-2-1,0 0,-1 0,-1-1,0-1,-2 1,0-1,2-16,10-80,-4-2,-6 1,-4-1,-10-72,3-13,-8-18,-2 297,-17 483,36-119,-2-412,1 1,1-1,2 0,1-1,1 0,1 0,1-1,12 18,-15-34,1 0,0 0,1-1,0 0,0 0,1-2,0 1,1-2,0 0,0 0,0-1,0 0,1-2,4 2,2-3,-1-1,0-1,0 0,0-2,0 0,0-1,0-1,-1 0,1-2,-1 0,0-1,-1-1,0 0,0-2,-1 0,0 0,0-2,6-6,150-189,16-40,96-27,-272 264,0 0,1 0,0 2,0 0,1 0,0 1,0 1,1 0,0 1,0 1,0 0,1 1,-1 1,1 0,0 1,-1 1,1 0,0 1,0 1,140 51,-234-49,-23-1,80-6,1 2,-1 0,1 1,-1 1,1 1,0 1,0 0,0 2,0 0,0 2,1 0,0 1,1 1,0 0,0 1,1 2,0-1,1 2,-12 11,15-1,1 0,0 1,2 0,1 0,1 1,1 1,1-1,1 1,1 0,2 0,0 1,2-1,1 0,1 0,1 0,2 0,0 0,2-1,1 0,1 3,-3-13,1 0,1 0,0-1,1 0,0 0,1-1,1-1,0 1,0-2,1 1,1-2,0 0,0 0,1-1,1-1,-1 0,1-1,0 0,1-2,-1 0,1 0,0-2,1 0,-1 0,0-2,3 0,2-1,1 0,-1-2,0 0,0-2,0 0,0-2,0 0,-1-1,0-1,-1-1,1 0,-2-2,1 0,-2-1,0-1,0-1,-1 0,-1-1,0 0,-1-2,-1 0,0 0,-1-1,-1 0,3-10,-7 8,0 0,-2-1,0 1,-1-1,-1 0,-1-1,-1 1,-1 0,-1 0,-1-1,0 1,-2 0,0 0,-2 1,0-1,-1 1,-1 1,-1-1,-1 1,0 1,-2 0,0 0,-1 1,0 1,-2 0,-2-1,-119-103,158 125,0-1,0-1,1-1,-1-1,1-1,-1-1,1-1,-1 0,0-2,0-1,0-1,0 0,-1-2,0-1,-1 0,0-1,0-2,-1 0,-1-1,0 0,4-6,1-9,-2-2,-1 0,-1-2,-2 0,-1-1,-1 0,-2-1,-2-1,-1 0,-1 0,-2-1,-2 0,-1-1,-1-29,-39-85,10 173,19-7,1 0,0 1,1 0,1 0,0 0,1 1,1-1,0 1,2 0,0-1,1 7,-2-4,2 248,33 240,-27-437,2 0,4-1,3 0,18 48,-30-100,2-1,-1-1,2 1,0-1,1 0,1-1,0 1,1-2,0 1,1-2,1 1,0-1,1-1,0 0,0-1,1-1,0 0,1-1,0 0,0-1,1-1,0 0,0-1,11 1,6 0,0-3,0 0,1-2,0-1,-1-2,0-2,1 0,-1-3,-1 0,1-2,-1-2,-1-1,15-8,-8-1,-1-2,0-1,-2-1,-1-3,-1 0,-2-3,0 0,-3-2,0-1,-2-1,42-121,11-82,-68 111,-23 246,11-23,-2-49,2-1,2 1,2 0,2 0,2-1,2 0,2-1,12 31,1-15,-20-47,0-1,1 1,1-1,0 0,1 0,1-1,0 0,0 0,1-1,1 0,4 4,-3-8,1-1,1 0,-1 0,1-1,0-1,0 0,0-1,0-1,1 0,-1 0,1-1,0-1,-1-1,1 0,-1 0,1-1,-1-1,0 0,3-2,1-1,0-1,0-1,-1 0,0-1,0-1,-1 0,0-1,-1-1,0 0,-1-1,0 0,-2-1,1-1,-1 0,0-2,18-28,-2-2,-2-1,-2-1,-3 0,12-41,17-185,-47 221,-5 82,12 168,8-1,24 93,-42-248,1-17,2-42,9-181,23-151,-32 333,2 1,0 0,1 1,1-1,0 1,1 0,1 0,0 1,1 0,1 0,0 1,1 1,1 0,0 0,1 1,0 1,1 0,0 0,0 2,1 0,1 0,-1 2,1 0,5-1,-2 5,0 0,0 1,0 2,0 0,0 1,1 0,-2 2,1 0,0 1,-1 2,1-1,-1 2,-1 0,0 1,0 1,0 1,-1 0,0 2,-2 2,-1 2,-1-1,0 2,-1-1,-1 2,0-1,-2 2,0-1,-1 1,0 0,-2 0,0 1,-2 0,0-1,-1 1,-1 1,-1 11,27 132,18 12,-33-148,-11-21,0-1,1 1,0-1,1 1,-1-1,1 0,1 0,-1 0,1 0,0-1,0 1,0-1,1 0,0 0,0-1,0 1,1-1,-1-1,1 1,0-1,0 0,0 0,1 0,-1-1,1 0,-1 0,1-1,1 1,9-4,0 0,0-1,-1 0,0-2,0 0,0 0,0-2,-1 0,0-1,0 0,-1-1,0-1,-1 0,0-1,-1 0,1-1,45-33,381-292,-425 324,0 0,-1-1,0-1,-1 0,-1 0,0-2,-1 1,-1-1,-1 0,0-1,-1 0,-1 0,-1-1,0 0,-2 1,0-1,-1-6,-4 18,0 0,-1 1,0-1,-1 1,1 0,-1 0,0 1,-1-1,1 1,-1 0,0 0,0 0,-1 0,1 1,-1 0,0 1,0-1,-1 1,1 0,-1 0,1 1,-1 0,0 0,0 1,0 0,0 0,0 1,0-1,-6 2,-18-4,0 1,1 2,-1 1,0 1,1 2,-1 1,1 1,0 2,1 1,0 1,0 2,1 1,1 1,-22 15,35-16,0 1,1 0,1 1,0 1,2 0,-1 0,2 1,0 1,1-1,1 1,1 1,0-1,2 1,0 0,1 0,1 0,0 1,2-1,0 0,1 1,1-1,1 0,2 6,4 1,2-1,0-1,2 0,1 0,0-1,2-1,0-1,2 0,0-1,1-1,2-1,-1 0,2-2,0 0,1-2,1 0,0-2,0-1,1 0,1-2,0-1,0-1,0-1,1-2,26 2,-26-5,0-1,0-1,0-1,0-2,-1 0,1-2,-1-1,0-1,-1-1,0-2,-1 0,0-1,0-2,-1 0,12-12,-6 3</inkml:trace>
  <inkml:trace contextRef="#ctx0" brushRef="#br0" timeOffset="54220.212">8333 6840,'0'0,"0"0,0 0,0 0,0 0,0 0,0 0,0 0,0 0</inkml:trace>
  <inkml:trace contextRef="#ctx0" brushRef="#br0" timeOffset="54962.796">6834 7142,'532'-22,"-515"21</inkml:trace>
  <inkml:trace contextRef="#ctx0" brushRef="#br0" timeOffset="56250.708">2739 6902,'0'0,"0"0,0 0,0 0,0 0</inkml:trace>
  <inkml:trace contextRef="#ctx0" brushRef="#br0" timeOffset="78688.363">716 9409,'-5'-9,"-1"1,0-1,0 1,-1 0,0 1,0-1,-1 1,0 1,0-1,0 2,-1-1,0 1,0 0,-1 1,1 0,-1 0,0 1,0 1,0-1,0 2,0-1,-1 1,1 1,-5 0,-4 0,0 1,0 1,0 1,0 0,0 1,0 2,1-1,0 2,0 1,1 0,0 1,-11 8,15-7,1 0,0 1,1 1,1 0,0 0,0 1,1 0,1 0,0 1,1 1,0-1,1 1,1 0,1 0,0 1,0-1,2 1,0 0,1 0,0 0,2 0,0 1,-3 12,1 1,2 0,1 0,1 0,2-1,1 0,1 0,1 0,2-1,9 19,-8-31,1-1,1-1,0 1,1-2,1 0,0-1,0 0,1-1,1-1,0-1,0 0,1-1,0-1,0-1,1 0,0-2,0 0,0-1,0 0,0-2,14-1,-22 0,-1 0,1-1,-1-1,1 0,-1 0,0-1,0 0,0-1,0 0,0-1,-1 0,0 0,0-1,0 0,-1 0,0-1,0 0,-1-1,0 0,0 0,-1 0,0-1,0 0,-1 0,0-1,-1 1,0-1,0 0,-1 0,-1-1,1 1,-1-4,7-29,-2-1,-2-1,-1 1,-3 0,-2-1,-1 1,-3-1,-1 1,-2 0,-3 1,-1 0,-4-6,12 33,-4-14,-3 55,27 264,51 300,-37-354,-27-175,2-25,-2-1,-1 0,-2 1,-1-1,-2 0,-2 0,-1 0,-1 0,-2-1,-1 0,-1-1,-2 0,-3 2,6-18,0 0,0-1,-2 0,1-1,-2 0,0-1,-1 0,0-1,-1-1,0-1,-1 0,0 0,0-2,-1 0,0-1,-1 0,1-2,-1 0,-1-1,1-1,0 0,-1-2,1 0,-1-1,0-1,1 0,0-2,-1 0,-3-2,13 2,0-1,0 0,0-1,1 0,-1 0,1-1,1 0,-1 0,1-1,0 0,0 0,1-1,0 1,0-1,1-1,0 1,1-1,-1 0,2 0,-1 0,1-1,1 1,0-1,0 1,1-1,0 0,1 0,0-5,-1-10,2 1,0-1,2 1,1-1,1 1,0 0,2 1,1-1,1 2,1-1,1 0,4 0,2 0,0 1,1 1,1 0,1 2,1 0,1 1,0 1,1 2,1 0,0 1,1 1,1 2,0 0,5 1,8-6,0-1,-2-2,0-1,0-2,-2-1,-1-2,-1-2,-2-1,0-1,-2-2,-1 0,-2-2,-1-2,-2 0,-1-1,8-21,80-227,-100 168,-10 3,-1 182,2 0,4 0,3 0,3-1,4 6,-11-55,-1 0,2 0,1-1,0 1,1-1,1-1,1 0,0 0,1 0,1-1,1-1,0 0,1 0,0-1,9 6,-11-10,1-1,0 1,0-2,1 0,0 0,0-1,1-1,0 0,0-1,0-1,1 0,0-1,0 0,-1-1,2-1,-1 0,0-2,0 1,0-2,0 0,-1 0,3-2,-3-1,0 0,0 0,-1-2,1 0,-1 0,-1-1,0-1,0 0,0 0,4-6,1-5,-1 0,-1-2,-1 1,-1-2,0 0,-2 0,-1-1,-1-1,-1 1,-1-1,-1-1,-1 1,-1-1,-2 0,0 0,-2 0,-1 0,-1 0,-5-24,-5-153,57 652,-29-143,-23-50,3-102,-7 0,-6-1,-30 117,44-259,0 1,0 0,-1-1,-1 0,1 0,-2 0,0 0,0-1,-1 0,0 0,-1-1,0 0,0 0,-1-1,0 0,-1 0,1-1,-1 0,-1-1,1 0,-1-1,0 0,-1-1,1 0,-1-1,0 0,-1-1,1 0,0-1,0-1,0 0,1 0,-1-1,0-1,0 0,1-1,-1 0,1 0,0-2,0 1,0-1,0-1,1 0,0 0,0-1,1 0,0-1,0 0,1-1,0 0,0 0,1 0,0-1,1 0,0 0,0-1,1 0,1 0,0 0,0 0,1-1,1 0,0 1,0-1,1 0,1 0,0 0,0 0,2-4,14-26,1 0,2 1,2 1,2 1,1 1,2 1,1 1,2 1,2 2,1 1,1 2,2 1,1 1,3 1,25-28,81-55,-115 91,-2-1,1-1,-2-1,-1-2,-1 0,-1-2,-1-1,-2 0,0-2,2-7,5-28,-3-1,-2-1,-4-1,3-28,19-62,7-53,-47 175,-3 45,12 513,24-232,-46-529,17 161,3 1,3 0,3 0,4 2,12-29,-24 90,1-1,1 2,0-1,0 1,2 0,-1 1,2 0,-1 0,1 1,1 1,0 0,0 1,1 0,0 0,0 2,14-6,-14 5,4 1,1 2,-1 0,1 0,0 2,0 0,0 1,1 1,-1 1,0 0,0 2,0 0,-1 1,1 0,-1 2,0 0,0 1,0 0,4 5,-6-4,-1 0,0 2,0 0,-2 0,1 1,-1 1,-1 0,0 1,0 0,-1 0,-1 1,-1 1,0-1,0 1,-2 1,0-1,0 1,-2 0,0 1,0 5,76 416,-69-358,-11-44,-1-52,-4-135,1 99,2 0,3 0,1 0,3 1,2-1,11-35,-13 69,1 0,1 1,0-1,1 1,1 1,1 0,0 0,2 1,-1 0,2 1,0 0,14-11,-6 9,0 1,2 1,-1 0,2 2,0 1,0 1,1 0,0 2,1 2,-1 0,1 1,0 2,13-1,-26 6,0-1,0 2,0 0,0 0,-1 1,1 1,-1 0,0 0,0 1,-1 1,0 0,0 1,0 0,-1 0,0 1,-1 1,0-1,-1 2,0-1,0 1,-1 0,0 1,-1-1,-1 1,1 1,-2-1,0 1,-1-1,0 1,0 0,-2 1,1 10,11 129,-13-122,2 0,0 0,3 0,0-1,2 0,1 0,1 0,11 20,-19-44,1 0,0 0,1-1,0 1,0-1,0 1,0-1,1 0,0 0,0 0,0-1,0 1,1-1,0 0,0 0,0-1,0 1,1-1,-1-1,1 1,0-1,0 1,0-2,0 1,0-1,0 0,0 0,1-1,-1 1,0-1,0-1,1 1,-1-1,0 0,5-2,8-8,-1-2,0 1,-1-2,-1 0,0-1,-1-1,-1 0,0-1,-1-1,-1 0,-1 0,0-1,-2-1,0 0,-1 0,-1 0,-1-1,-1 0,0-1,-2 1,-1-1,0 1,-2-1,0 0,-3-17,-21-180,7 263,12 350,39-145,-34-209,0-28,0-30,-2-105,-2 61,3 0,2 1,4-1,2 0,2 1,4 1,3-3,-14 52,0-1,1 1,1 0,0 0,0 0,1 1,0-1,1 1,1 0,-1 1,1 0,1 0,0 0,0 1,1 0,0 1,0-1,0 2,1 0,0 0,1 0,-1 1,1 1,0 0,0 1,0 0,11-2,3 4,-1 0,1 2,0 1,-1 1,1 1,-1 1,0 1,0 1,-1 1,0 1,0 1,-1 1,-1 1,0 1,15 12,-25-16,1 1,-2 0,1 0,-2 1,1 0,-1 1,-1 0,0 1,-1-1,0 1,-1 1,-1-1,0 1,-1 0,0 0,-1 0,1 9,16 247,2-162,40 41,-59-146,-1-1,1 1,0-1,0 0,0 1,0-1,0-1,0 1,0 0,1-1,-1 1,0-1,1 0,0 0,-1-1,1 1,-1-1,1 0,0 0,-1 0,1 0,0 0,-1-1,1 0,-1 0,1 0,-1 0,1 0,-1-1,0 1,0-1,0 0,0 0,0 0,1-1,8-11,-1-1,0-1,-1 0,0 0,-1-1,-1 0,-1 0,-1-1,0 0,-1 0,-1-1,-1 1,0-1,-1 0,-1-18,20-97,-18 114,1 0,1 0,0 1,2 0,0 0,1 1,1 0,1 0,0 1,2 0,0 1,0 0,1 1,1 0,1 1,0 1,1 1,0 0,1 0,0 2,1 0,0 1,0 1,1 1,0 1,1 0,-1 1,1 1,9 0,140 48,-129-8,-48-39,-25-8,0 1,-1 2,0 1,0 1,0 2,-1 2,1 1,-1 1,0 2,-15 4,37 2,0 0,0 1,1 0,0 1,1 1,0 0,1 0,0 1,0 0,2 1,-1 0,2 0,0 1,0 0,1 0,1 0,1 1,-2 6,0 1,0 1,1-1,2 1,0 0,2 0,0 0,1 0,2-1,2 14,0-10,2 0,0-1,2 0,1-1,1 1,1-2,1 1,1-2,1 0,1 0,1-1,0-1,7 4,-15-19,1 1,0-1,0-1,0 0,1 0,0-1,-1 0,1-1,0 0,1 0,-1-1,0 0,0-1,0 0,1-1,-1 0,0-1,0 0,0 0,0-1,-1 0,1-1,-1 0,0-1,0 0,0 0,0-1,-1 0,2-2,4-7,0-1,-1 0,-1-1,-1 0,-1 0,0-1,-1-1,-1 0,-1 0,0-1,-2 1,0-1,0-8,6-12,-4 6,-2-1,-1 0,-1 0,-2 0,-2-1,-1 1,-3-7,-16-97,10 104,11 35,-1 1,1-1,0 0,0 1,0-1,0 0,-1 0,1 1,0-1,0 0,-1 0,1 1,0-1,0 0,-1 0,1 0,0 1,-1-1,1 0,0 0,0 0,-1 0,1 0,0 0,-1 0,1 0,0 0,-1 0,1 0,-1 0,1 0,0 0,-1 0,1 0,0 0,17 238,31 13,20-45,6-119,-70-87,-1 0,1 0,0 0,0-1,0 0,0 0,-1 0,1 0,0 0,-1-1,1 0,-1 0,1 0,-1 0,0 0,0 0,0-1,0 0,0 1,0-2,6-10,0 1,-2-1,1 0,-2-1,0 0,0 0,-2 0,0 0,0-1,-1 0,-2 0,1-3,8-37,67-210,-69 248,1 1,0 0,1 0,0 1,2 1,0 0,0 0,2 1,0 1,0 0,1 1,1 1,-1 0,2 1,0 1,5-3,9 0,0 2,0 0,1 2,0 2,0 1,0 1,1 1,-1 2,1 2,16 2,115 34,-133-23,-39-2,-451-8,280 42,175-44,0 0,-1 1,1-1,0 1,1 0,-1 1,0-1,1 1,0-1,-1 1,1 0,1 0,-1 0,1 1,0-1,0 1,0-1,0 1,1 0,0 0,0-1,0 1,0 0,1 0,0 0,0 0,0 0,1 0,-1 0,1 0,1-1,-1 1,0 0,1-1,2 4,0 1,0-1,0 0,1 0,1-1,-1 1,1-1,0 0,1 0,0-1,0 0,0 0,1-1,0 0,0 0,0-1,0 0,1 0,-1-1,1 0,0-1,7 2,209 16,-163-19,-52-2,0 0,-1 0,1 1,0 0,-1 1,1 0,0 1,-1 0,1 0,-1 1,0 0,0 1,0 0,0 0,-1 1,1 0,-1 1,-1 0,1 0,-1 0,0 1,0 0,-1 1,0-1,0 1,-1 1,0-1,2 4,17 178,-27-181,0 0,-1 0,0-1,0 0,-1 0,0 0,-1-1,0 1,0-1,0 0,-1-1,0 0,0 0,-1 0,0-1,0 0,0-1,-8 4,-1 3,-128 14,-11-47,68-21,136 59,1-2,0-2,0-2,1-3,1-2,-1-2,1-2,-1-2,1-3,-1-1,0-3,0-2,41-15,-75 15,-1-1,0 0,0-1,-1-1,-1 0,-1-1,1 0,-2-1,0 0,-1-1,-1 0,0-1,-1 0,-1 0,-1 0,0-1,-1 0,-1-1,1-9,3-1,15-56,-4-1,-3-1,-5-1,-3 0,-4 0,-5-17,1-237,-11 441,-24 502,15-258,61-199,-37-135,0 0,0 0,1-1,0 0,1 0,0 0,0-1,1 1,0-2,0 1,1-1,0 0,0 0,0-1,0 0,1-1,0 0,0 0,7 1,182 44,-161-42,1-2,0-2,0-2,0-1,0-1,0-3,0-1,-1-2,1-1,-2-2,1-1,-2-3,1 0,-2-2,0-2,-1-1,17-14,-21 13,-1-1,-1-1,-1-1,-1-1,-1-2,-1 0,-2-1,0-2,-2 0,10-21,-19 20,-2 0,0 0,-3-1,0 1,-2-1,-1 0,-1-1,-2 1,-1-1,12-117,-32 287,22 372,22-328,-22-179,1 1,-1-1,1 0,0 1,-1-1,2 0,-1 1,0-1,1 0,-1 0,1 0,0 0,0 0,0 0,0-1,0 1,1-1,-1 1,1-1,0 0,0 0,0 0,0-1,0 1,0 0,0-1,0 0,1 0,-1 0,0 0,1-1,-1 1,1-1,-1 0,1 0,-1 0,0 0,1-1,-1 1,1-1,125-59,-85 18,-2-3,-2-1,-2-2,14-26,84-101,93-52,-213 210,2 1,0 0,1 1,0 1,1 1,1 1,0 0,0 2,1 1,1 0,-1 1,1 2,1 0,-1 2,1 0,0 2,0 1,-1 0,1 2,0 1,0 0,0 2,-1 1,13 4,3 8,-60-21,2-2,-1 2,-1 0,1 1,0 1,-1 0,1 2,-1 1,0 0,1 1,0 2,0 0,0 1,0 0,1 2,-1 1,2 0,-1 1,1 1,-12 10,10-7,1 2,1 0,1 1,0 0,1 2,1 0,1 1,-9 13,17-21,0 0,0 0,1 0,1 1,0-1,0 1,1 0,0 0,1 0,1 1,0-1,1 0,0 1,1-1,0 0,1 1,0-1,1 0,0 0,1 0,0-1,1 0,1 1,0-1,3 4,2 5,-3-1,1-2,1 1,0-1,1 0,1-1,1 0,0-1,1-1,0 0,1-1,1 0,0-1,1-1,9 4,-6-7,0 0,1-2,0-1,1 0,-1-1,1-2,0 0,0-1,-1-1,1-2,0 0,-1-1,1-1,-1 0,0-2,0-1,-1-1,0 0,13-8,85-84,283-329,-318 352,149-112,-219 180,1 0,0 1,1 1,-1 0,1 1,0 1,1 0,-1 1,1 1,0 0,0 1,0 1,0 1,0 0,1 1,5 1,85 35,-77-5,-113-59,-104-17,172 43,0 1,1 0,-1 1,0 1,1 1,-1 0,1 0,0 1,0 1,1 1,-1 0,1 1,0 0,1 0,-10 9,15-8,-1 0,1 0,1 1,-1 0,2 1,-1-1,1 1,1 0,0 1,0-1,1 0,0 1,1 0,0 4,-1-4,3-5,-1 0,1 0,0 0,1 0,-1 0,1 0,1 0,-1 0,1 0,0 0,0 0,1-1,-1 1,1-1,1 0,-1 0,1 0,-1 0,1-1,1 1,-1-1,1 0,0 0,-1-1,2 1,-1-1,0 0,1-1,-1 1,1-1,0 0,0-1,0 1,0-1,0 0,438 3,-431 0,0 0,-1 1,1 1,-1 0,0 0,-1 1,0 1,0-1,0 2,-1 0,0 0,-1 1,0 0,-1 1,0-1,0 2,-1-1,-1 1,0 0,0 0,-1 1,-1 0,0 0,-1 0,0 0,-1 0,-1 1,0-1,0 1,-2-1,0 1,0-1,-1 1,-1-1,0 0,-4 11,0-15,1 1,-1-2,-1 1,0-1,0 0,0 0,-1-1,0 0,-1-1,1 0,-1 0,0-1,-1 0,1-1,-1 0,0-1,0 0,0-1,-1 0,1-1,0 0,-1 0,1-2,0 1,-6-2,13 2,-24 1,0-2,0-1,0-1,0-2,1 0,-1-2,2-1,-24-10,29 10</inkml:trace>
  <inkml:trace contextRef="#ctx0" brushRef="#br0" timeOffset="79579.509">9523 8943,'0'0,"0"0,0 0,0 0,0 0,0 0,0 0,0 0,0 0</inkml:trace>
  <inkml:trace contextRef="#ctx0" brushRef="#br0" timeOffset="80321.985">8016 9207,'0'0,"0"0,55 44,-38-40,0-1,1 0,-1-1,1-1,0 0,-1-2,1 0,0-1,16-4,10 1,214-19,-246 23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48:22.856"/>
    </inkml:context>
    <inkml:brush xml:id="br0">
      <inkml:brushProperty name="width" value="0.35" units="cm"/>
      <inkml:brushProperty name="height" value="0.35" units="cm"/>
      <inkml:brushProperty name="color" value="#FFC000"/>
      <inkml:brushProperty name="ignorePressure" value="1"/>
    </inkml:brush>
  </inkml:definitions>
  <inkml:trace contextRef="#ctx0" brushRef="#br0">67 48,'-26'690,"-14"-95,74 544,-24-300,-10-567,0-265</inkml:trace>
  <inkml:trace contextRef="#ctx0" brushRef="#br0" timeOffset="1213.78">2154 1,'0'36,"-22"534,11 87,22-37,0 9,-11 177,11-587,-11-218,0-2</inkml:trace>
  <inkml:trace contextRef="#ctx0" brushRef="#br0" timeOffset="2142.349">56 1700,'0'0,"0"0,0 0,0 0,0 0,26 2,342-15,476-18,-49-38,-617 70,-179-1</inkml:trace>
  <inkml:trace contextRef="#ctx0" brushRef="#br0" timeOffset="5646.014">2885 47,'-6'36,"-39"300,1 318,36-498,-64 552,62-153,10-320,30 214,-16-38,-34-514,12 11,-1 0,3 0,5 0,3-1,9-38,61-229,22 17,49-46,-126 347,2 1,1 1,2 1,2 1,2 1,1 1,2 2,26-26,-29 36,2 1,0 1,1 1,1 1,1 2,0 1,2 2,0 1,0 1,1 2,1 1,0 2,0 1,0 2,1 2,0 1,-1 2,22 2,-27-1,0 1,0 1,0 1,-1 2,1 1,-1 2,-1 0,0 2,0 1,4 4,111 45,76 46,-186-78,-1 2,-2 1,-2 1,0 2,-3 1,0 0,-3 2,-1 1,-2 1,-2 0,-1 1,-2 1,8 42,-10-21,-3 0,-2 1,-3 0,-4 45,0-106,-9 468,7-33,13-286,22 107,-33-259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9:45.630"/>
    </inkml:context>
    <inkml:brush xml:id="br0">
      <inkml:brushProperty name="width" value="0.1" units="cm"/>
      <inkml:brushProperty name="height" value="0.1" units="cm"/>
      <inkml:brushProperty name="color" value="#FFC114"/>
      <inkml:brushProperty name="ignorePressure" value="1"/>
    </inkml:brush>
  </inkml:definitions>
  <inkml:trace contextRef="#ctx0" brushRef="#br0">0 1,'0'0,"0"24,12 222,4 265,9 134,-13-479,-1 98,-16-316,2 0,2 1,3-1,2 0,2 1,2 0,2 0,3 1,2 0,2 1,2 1,2 1,6-6,-19 34,1 0,0 1,2 0,0 1,1 0,1 0,0 1,1 1,1 0,0 1,1 1,1 1,0 0,0 1,1 0,7-1,-14 9,0 1,0 0,0 0,1 1,-1 1,1 0,-1 0,1 1,-1 1,0 0,0 0,0 1,2 2,-6-1,-1 0,0 1,0-1,0 2,-1-1,0 0,0 1,0 0,-1 1,1-1,-2 1,1-1,-1 1,0 0,2 6,-3-8,10 28,-1 0,-1 1,-2 0,-2 0,-1 1,-2-1,-1 1,-1 0,-4 18,3-12,49 251,-32-199,-16-90,0-1,1 1,-1 0,1 0,0-1,-1 1,1-1,1 1,-1-1,0 0,0 0,1 0,-1 0,1 0,0-1,0 1,-1-1,1 0,0 1,0-1,0-1,0 1,0 0,1-1,-1 1,0-1,0 0,0 0,0 0,0-1,0 1,1-1,1-3,0-1,-1 1,1-1,-1 0,0 0,-1 0,1-1,-1 1,0-1,-1 0,1 0,-1 0,0 0,-1 0,1 0,-1-1,11-29,37-95,-32 80,2 1,3 1,1 0,3 2,19-26,-41 67,13-21,2 1,1 0,0 1,2 1,1 2,1 0,1 1,0 1,2 2,12-7,-18 20,0 0,1 1,-1 0,1 2,0 1,0 1,0 1,0 0,-1 2,1 0,-1 2,1 0,-1 2,-1 0,1 1,-2 1,1 1,13 10,10 5,-68-27,20 0,-22-11,0 2,0 0,-1 2,0 1,-1 1,1 1,-1 2,-1 1,1 1,0 1,-1 2,1 1,0 1,0 2,0 1,-18 6,30-3,1 0,0 1,1 1,0 0,1 1,0 0,1 2,0-1,1 1,1 1,0 0,1 1,0 0,2 1,0 0,1 0,0 0,2 1,0 0,1 0,0 0,2 1,0-1,1 1,1 0,1-1,1 1,3 16,-1-12,0 0,2 0,1 0,0-1,2 0,1 0,0-1,1 0,2-1,0-1,1 0,1 0,0-2,2 0,0 0,1-2,0 0,20 11,-24-18,0-1,1 0,0-1,0 0,0-2,1 0,0 0,0-1,0-1,0-1,0-1,0 0,0 0,0-2,0 0,0-1,0-1,0 0,-1-1,0-1,0 0,0-1,-1 0,0-1,-1-1,1-1,-2 1,1-2,-2 0,1 0,-1-1,-1-1,8-12,3-6,-2-1,-2 0,0-1,-3-1,0 0,-3-1,0 0,-3-1,-1 0,-1 0,-2-1,-1-18,-48-164,32 189,0 44,7 390,25-56,-18-343,0 1,0 0,1-1,-1 1,1-1,0 0,0 0,1 0,0 0,0 0,0 0,0-1,1 1,0-1,0 0,0 0,0 0,1-1,-1 1,1-1,0 0,0-1,0 1,0-1,0 0,1 0,-1-1,1 1,-1-1,1 0,0-1,-1 0,1 1,0-2,-1 1,1-1,0 0,-1 0,1 0,-1-1,0 0,1 0,-1 0,0-1,0 1,0-1,2-3,13-11,-1-1,-1-1,-1-1,-1-1,-1 0,0-1,-2 0,0-1,-2-1,0 0,-2 0,-1-1,-1 0,0-1,-3 1,0-1,1-26,2 12,15-83,-5-1,-6-1,-4-92,-18-289,11 372,-47 807,49-384,-1-270,0 29,3 0,1 0,3-1,2 0,1 0,4 3,93 167,-102-207,1-1,1-1,0 1,0-1,0-1,1 1,0-2,1 1,0-1,0 0,0-1,0-1,1 1,0-2,0 1,8 1,180-15,-178 6,110-42,-111 41,1 0,-1-1,-1-2,0 0,0 0,0-2,-1-1,-1 0,1-1,-2-1,0 0,-1-1,0-1,-1-1,1-1,14-26,-2-1,-2 0,-2-2,-2-1,-2-1,-2 0,-2-1,-2-1,-3 0,-1-1,-3 0,-2-14,-2 35,6-68,-4-1,-5-1,-9-61,-23-25,15 229,-20 566,38-302,3-193,-5-81,3 1,0-1,3 1,0-1,2 0,2 0,2 2,20 72,-25-96,1 0,0 0,1 0,1-1,-1 0,1-1,1 0,0 0,0-1,1 0,0 0,0-1,1 0,0-1,0 0,0-1,1-1,0 1,0-2,0 0,0 0,2-1,20-1,1-2,0-1,0-2,0-1,-1-2,0-1,0-2,-1-1,-1-2,0-1,26-15,-36 20,0-1,0-1,-1 0,0-2,-1 0,-1-1,0-2,-1 0,-1 0,0-2,-1 0,-1-1,-1 0,-1-1,0-1,-2 0,0-1,-2 0,0 0,3-14,30-139,-17-115,-13 228,-13 193,-10 266,9-374,1 0,1-1,1 1,1 0,2 0,0-1,1 1,1-1,1 0,1-1,0 0,2 0,1 0,0-2,2 1,0-2,1 0,1 0,1 0,-7-12,0 0,0-1,1 1,-1-2,1 0,0 0,0-1,0 0,1 0,-1-1,1-1,-1 0,1 0,0-1,-1 0,1-1,0-1,-1 1,1-1,-1-1,0 0,0-1,0 0,0 0,-1-1,1 0,-1-1,0 0,24-16,0-2,-1-1,-2-2,0-1,-2-1,18-25,-28 27,-2 0,0-1,-2-1,-1 0,-1-1,-2-1,-1 0,-1 0,-2-1,-1 1,-1-1,-2 0,-1-1,-2 1,-1-5,-21-90,8 231,9 341,9-400,1 0,3 0,2-1,1 0,3-1,8 18,44-37,-55-29,1-1,-1 0,0-1,0 0,-1-1,0 0,0 0,-1-1,0 0,0 0,-1-1,-1 0,1 0,-2-1,1 1,-2-1,1-1,1-6,244-590,-246 600,-1-3,1-1,0 1,1 0,1 1,-1-1,2 1,-1 0,1 0,1 1,0 0,0 1,1-1,0 1,0 1,1 0,0 0,0 1,1 0,-1 1,1 0,2 0,6 1,0 0,1 1,-1 1,1 1,-1 1,1 0,0 2,-1 0,0 1,1 1,-1 1,0 0,-1 2,0 0,0 1,0 1,-1 0,0 2,15 11,63 51,-166-100,52 16,-1 0,0 1,0 1,-1 1,0 0,-1 2,0 1,0 0,0 2,0 1,-1 0,1 2,0 0,-1 2,1 0,0 1,0 2,0 0,0 1,1 2,0 0,1 1,0 1,0 0,1 2,-1 1,7 1,1 0,1 0,0 1,1 0,0 1,1 0,1 1,1 0,0 0,1 1,1 0,1 0,0 0,1 0,1 5,0 5,1-1,1 1,1 0,2-1,0 0,2 1,1-1,2-1,0 0,1 0,2 0,1-1,1-1,1 0,1-1,2 2,-6-13,1-1,0 0,0-1,1 0,0-1,1-1,0 0,0-1,1 0,0-1,0-1,0 0,1-1,-1-1,1 0,0-1,0-1,0-1,0 0,0-1,0 0,7-3,40-6,0-3,-1-3,-1-2,55-25,-77 30,-1-2,-1-1,0-2,-2-2,0-1,-1-2,-1-1,-1-1,12-14,-10 3,-2-2,-2 0,-1-2,-2-1,11-26,-16 24,-2 0,-2-2,-2 0,-2-1,-2 0,-2-1,3-36,-12 32,-9 76,3 515,45-283,-34-247,1 0,0-1,0 1,1-1,0-1,1 0,-1 0,2 0,-1-1,1-1,0 0,1 0,-1-1,1 0,0 0,1-2,-1 1,0-1,1-1,0 0,0-1,-1 0,1-1,0 0,0-1,0 0,0-1,8-2,1-3,1 0,-1-2,-1 0,1-2,-2 0,1-1,-2 0,0-2,0 0,-1-1,-1-1,-1-1,0 0,-1-1,4-8,16-13,-15 17,-2 0,0-2,-2 0,-1-1,0 0,-2-1,-1 0,-1-1,-2 0,0-1,-2 0,-1 0,-1 0,-2-1,0 1,-3-22,-12-53,4 241,16 286,30-225,-26-136,-4-37,-4-35,-4-68,-3-3,4 0,3-1,4 2,3-1,4 1,3 0,14-35,97-47,-118 152,1 0,0 1,0 0,1 1,0 1,0-1,1 2,-1 0,1 0,1 2,6-2,-11 4,0 1,0 1,-1-1,1 2,0-1,0 1,-1 0,1 1,-1 0,0 0,0 1,0 0,0 0,0 1,2 0,7 8,0 0,-1 1,0 1,-1 0,-1 1,0 1,-1 0,-1 0,-1 2,0-1,-2 1,8 20,27 163,-31 242,-13-441,-1 0,1 0,0 0,1 0,-1 1,0-1,1 0,0 0,0 0,0 0,0 0,0 0,1-1,-1 1,1 0,0-1,0 1,-1-1,2 1,-1-1,0 0,0 0,1 0,-1 0,1 0,0-1,0 1,-1-1,1 0,0 1,0-2,0 1,0 0,0 0,0-1,1 0,-1 1,0-1,0 0,0-1,0 1,0-1,0 1,0-1,0 0,0 0,0 0,0 0,0-1,0 1,-1-1,1 0,2-1,8-16,-1-1,0-1,-2 1,0-2,-1 1,-1-1,-1-1,-2 1,0-1,-1 0,0-16,9-28,-2 22,2 0,2 1,2 1,2 0,2 2,23-36,-31 51,1 1,2 0,0 1,1 1,1 0,1 2,1 0,1 1,1 1,1 1,0 2,15-9,-22 22,1 0,-1 1,1 0,-1 1,1 1,-1 1,1 1,-1 0,0 1,0 0,0 1,0 1,0 1,-1 0,0 1,0 1,-1 0,0 1,0 1,8 7,-3-6,19 32,-315-67,262 22,0 0,-1 0,1 2,-1 0,1 1,0 0,-1 1,1 1,0 0,0 1,1 1,-1 0,1 1,0 0,0 2,1-1,0 2,0-1,1 2,0 0,1 0,0 1,1 0,0 1,-7 11,-2 15,2 0,1 1,3 1,1 1,1-1,3 2,1-1,2 1,1 24,3-52,0-1,1 1,0-1,1 1,0-1,1 0,1 1,0-1,1 0,0-1,1 1,1-1,0 0,0 0,1 0,1-1,0 0,0-1,1 0,0 0,1-1,0 0,1 0,0-1,0-1,0 0,1 0,0-1,1-1,-1 0,1-1,0 0,0-1,0 0,1-1,-1-1,1 0,-1 0,1-2,-1 0,0 0,13-4,2-5,0-1,-1-1,0-2,-2 0,1-2,-2-1,0-1,-1-1,-1-1,0-1,-2 0,-1-2,0-1,-2 0,3-7,-4-1,-2-1,-2 0,-1 0,-1-1,-2-1,-1 0,-2 0,-1 0,-2 0,-1-1,-2 1,-4-16,5-75,-11 254,10-103,-4 54,3 2,3-1,4 0,4-1,13 58,-21-128,0-1,0 1,1 0,0-1,0 1,1-1,0 0,1 0,-1 0,2 0,-1-1,1 0,0 1,1-2,-1 1,1-1,1 1,-1-2,1 1,0-1,0 0,1 0,-1-1,1 0,0-1,0 1,1-2,-1 1,1-1,-1 0,1-1,-1 0,1 0,8-1,-7-3,-1-1,0 1,0-2,0 1,-1-1,0-1,0 1,0-1,-1-1,0 0,0 0,0 0,-1 0,0-1,0 0,-1-1,0 1,-1-1,3-7,59-180,45-289,-88 283,-8-1,-11-97,-4 203,-37 604,25-399,-5 27,6 1,5 1,10 93,19-70,-18-143,1 0,1 0,0-1,1 1,0-2,2 1,0-1,0-1,1 0,1 0,11 9,-11-14,1 0,0 0,0-2,1 1,0-2,1 0,-1 0,1-1,0-1,0-1,1 0,-1-1,1 0,-1-2,1 0,-1 0,1-1,-1-1,1-1,2-1,304-97,-319 100,33-14,0-2,-2-1,0-1,-1-2,-1-1,-1-2,-1-1,-1-1,-1-2,-1-1,19-28,-17 15,-2-2,-2-1,-2 0,-2-2,-2-1,-2 0,-2-1,7-45,21-118,-53 322,-47 406,58-497,0-1,1 0,1-1,0 1,2 0,0-1,1 0,0 0,7 10,-12-19,0 0,1 0,0 0,0 0,1-1,0 1,0-1,1 0,0 0,0 0,0 0,1 0,0-1,1 0,-1 0,1-1,0 0,1 0,-1 0,1 0,0-1,0 0,0-1,1 0,-1 0,1 0,0-1,0 0,0-1,0 0,0 0,0 0,0-1,0-1,3 1,9-12,0 0,-1 0,0-2,-1-1,0 0,-1-1,-1 0,-1-2,0 0,-1-1,-2 0,1-1,-2 0,-1-1,6-16,8-8,9-15,3 1,2 2,2 2,3 2,43-42,153-145,-227 233,0 0,0 1,0 1,1 0,-1 0,1 1,1 1,-1 0,0 1,1 1,-1 0,1 0,-1 1,1 1,-1 0,1 1,-1 1,0 0,0 1,0 0,0 1,7 4,87 40,-187-51,53-2,-1 2,1 0,-1 2,1 1,-1 1,1 2,-1 0,1 2,1 1,-1 1,1 1,1 2,-1 0,2 2,-8 6,11-1,2 1,0 1,1 0,1 2,1 0,1 1,1 0,1 1,1 1,1 0,1 0,1 1,2 0,0 1,2 0,1 0,1 0,2 0,0 1,2-1,1-10,1 0,1 0,1-1,0 1,1-1,1 0,0-1,1 1,1-1,0-1,1 0,1 0,0-1,1-1,0 0,1 0,0-1,1-1,0 0,1-1,0 0,0-1,1-1,0-1,0 0,0-1,1 0,0-2,4 1,2-1,-1-1,1-1,0 0,-1-2,1-1,-1-1,1 0,-1-2,0-1,0 0,-1-2,0 0,14-9,-19 8,1 0,-2-2,1 0,-2 0,1-2,-2 0,0 0,0-1,-1-1,-1 0,0 0,-1-2,-1 1,-1-1,0 0,-1 0,-1-1,-1 0,0-1,-1 1,-1-1,-1 1,0-13,0 5,0 0,-2 0,-1 0,0 0,-3 0,0 1,-1-1,-1 1,-2 0,-1 1,0 0,-2 0,-1 1,0 0,-13-15,-106-52,96 79,36 11,-1 1,0-1,0 0,0 0,0 1,0-1,0 0,0 1,0-1,0 0,0 1,-1-1,1 0,0 1,0-1,0 0,0 0,0 1,-1-1,1 0,0 1,0-1,0 0,-1 0,1 0,0 1,0-1,-1 0,1 0,0 0,0 0,-1 1,1-1,0 0,-1 0,1 0,0 0,16 11,1-2,1 0,-1 0,2-2,-1 0,1-1,0-1,18 2,-14-1,1-2,-1 0,1-2,0 0,-1-2,1 0,0-2,0-1,-1 0,0-2,1-1,-2 0,6-4,-9 40,-14-20,-2 0,0 1,0 0,-1-1,0 1,-1 0,0 0,-1 0,0 0,0 0,-1 0,-2 6,0 30,14 283,0-15,4-835,68 271,-72 224,2 1,0 0,2 1,0 1,2 0,0 1,1 1,1 1,1 1,1 0,17-10,-29 24,1 2,0-1,0 1,0 1,1 0,-1 0,0 1,0 0,0 1,1 0,-1 1,0 0,0 0,-1 1,1 0,1 2,20 11,-1 2,0 1,-2 1,0 1,-2 2,0 1,20 24,-30-28,0 0,-2 1,0 1,-1 0,-2 0,0 2,-1-1,-2 1,1 4,2 25,-2 1,-2 0,-3 0,-2 45,-2-79,0-13,-1 3,0 0,1 0,0 0,0 0,1 0,1 0,0 0,0 0,1 0,0 0,0-1,1 1,0-1,1 0,0-1,1 1,0-1,0 0,0 0,8 6,-10-12,1 1,-1-2,1 1,-1 0,1-1,-1 0,1 0,0 0,0-1,-1 0,1 0,0 0,0 0,0-1,-1 0,1 0,0 0,-1 0,1-1,-1 0,1 1,-1-2,0 1,1-1,6-1,6-3</inkml:trace>
  <inkml:trace contextRef="#ctx0" brushRef="#br0" timeOffset="1175.128">10303 966,'91'-6,"332"-58,-352 55,-53 7</inkml:trace>
  <inkml:trace contextRef="#ctx0" brushRef="#br0" timeOffset="1581.576">11855 696,'0'0,"0"0,0 0,0 0,0 0,0 0,0 0,0 0,0 0</inkml:trace>
  <inkml:trace contextRef="#ctx0" brushRef="#br0" timeOffset="4904.003">7211 647,'0'0,"0"0,0 0,0 0,0 0,0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0:11.239"/>
    </inkml:context>
    <inkml:brush xml:id="br0">
      <inkml:brushProperty name="width" value="0.1" units="cm"/>
      <inkml:brushProperty name="height" value="0.1" units="cm"/>
      <inkml:brushProperty name="color" value="#FFC114"/>
      <inkml:brushProperty name="ignorePressure" value="1"/>
    </inkml:brush>
  </inkml:definitions>
  <inkml:trace contextRef="#ctx0" brushRef="#br0">99 1,'-16'207,"16"-154,-3 0,-3 0,-2-1,-2 0,-5 13,-14 209,18-23,21 19,-10-80,-11-289,36-268,-19 315,2 1,2-1,3 2,2 0,4-5,-12 39,1 0,1 1,0 0,1 1,0 0,1 0,1 1,0 1,1 0,0 1,1 0,0 1,0 0,1 1,1 1,-1 0,1 1,1 1,-1 1,1 0,0 1,0 1,1 0,-1 2,0 0,1 1,-1 0,4 2,-11-2,1 2,-1-1,0 1,0 1,0 0,0 0,-1 1,1 0,-1 1,0 0,0 1,0-1,-1 2,0-1,0 1,-1 0,0 1,0 0,0 0,-1 0,-1 1,1 0,3 8,4 11,0 0,-2 1,-1 0,-1 1,-1 0,-2 0,0 12,-6 253,12-151,13-38,-21-105,0-1,0-1,0 1,0 0,0-1,0 0,0 0,0 0,0 0,0-1,0 0,-1 1,1-1,-1-1,1 1,-1 0,0-1,0 0,0 0,0 1,-1-2,1 1,0-1,10-16,-1-1,0-1,-1 0,-2 0,0-1,-1 0,-2-1,0 0,0-7,50-146,-33 131,3 0,1 2,2 1,3 1,0 2,21-17,80 0,-109 48,-1 2,2 1,-1 0,0 2,1 1,0 1,0 0,0 2,0 2,0 0,-1 1,1 1,-1 2,17 5,-34-8,38 15,-64-10,-72-19,-134 7,200 8,1 2,0 1,0 0,1 2,0 1,1 1,0 0,0 2,1 0,1 2,1 0,0 1,1 1,0 1,2 1,0 0,1 1,1 0,1 1,0 1,2 0,-8 23,17-27,0 1,2-1,0 0,1 1,1-1,0 0,1 0,2 0,0 0,0-1,2 0,0 0,1 0,0-1,2-1,0 1,0-1,14 13,-18-16,1-1,0 0,0 0,2 0,-1-1,1-1,1 1,0-1,0-1,0 0,1 0,1-1,-1-1,1 0,0 0,0-1,1-1,-1 0,1-1,0 0,0-1,0 0,1-1,-1 0,0-2,0 1,1-1,-1-1,0-1,0 0,0 0,7-4,-1-6,0-1,-1-1,-1-1,-1 0,0-1,-1-1,-1 0,0-1,-2-1,0 0,-1-1,-1 0,-1 0,-1-1,-1 0,-1 0,0-3,8-35,-2-1,-3-1,-2 0,-4 0,-2 0,-3-17,1 6,-3 34,-7 52,5 357,7-319,1 0,3-1,2 0,3 0,8 26,-16-68,1-1,-1 1,1-1,0 0,1 0,0 0,0-1,0 1,1-1,0 0,0 0,0-1,1 1,0-1,0 0,0-1,4 2,-2-4,0-1,-1 0,1 0,0-1,0 0,-1 0,1-1,0 0,0 0,-1-1,1 0,-1 0,1-1,-1 0,3-2,-5 3,12-7,-1-1,0-1,0 0,-1-1,-1-1,0 0,-1-1,0-1,-1 0,-1 0,0-1,-1-1,-1 1,0-2,-1 1,-1-1,-1 0,-1-1,0 0,0-10,42-353,-40 339,-7 64,-16 340,25-88,-11-150,-18-654,62 380,-34 138,0 2,1-1,0 1,1 0,0 1,1 0,0 1,0 0,1 1,0 0,0 1,1 0,0 1,2-1,-13 7,10-7,1 2,1-1,-1 2,1 0,-1 0,1 2,0 0,0 0,1 1,-1 1,0 0,0 1,0 1,0 0,0 0,0 2,9 3,217 112,-161-73,-65-42,-1-1,0 0,1-1,0 0,-1-1,1-1,0 0,0-1,-1-1,1 0,-1 0,1-2,-1 1,0-2,0 0,-1 0,1-1,-1-1,-1 0,1-1,-1 0,0 0,-1-1,8-9,91-49,-81 52,1 1,1 1,0 2,1 1,0 1,1 2,-1 1,1 1,0 2,1 1,-1 2,13 2,-23 1,0 1,0 1,-1 1,1 1,-1 1,-1 1,0 1,12 7,-116-31,60 7,-1 2,0 1,0 0,-1 2,1 1,0 1,-1 1,1 2,0 0,0 2,0 0,1 2,0 0,0 2,0 1,-7 5,18-5,0 0,0 1,1 0,0 1,1 0,1 1,0 0,0 1,2 0,-1 1,0 3,2-5,-69 221,71-212,1 1,1 0,1 1,1-1,1 0,1 0,1 1,1-1,1 0,6 15,-8-27,1 1,0-1,1-1,1 1,-1-1,2 1,-1-1,2-1,-1 1,1-1,0 0,1 0,0-1,1 0,-1-1,1 0,1 0,-1-1,1 0,1-1,-1 0,1 0,-1-1,1-1,0 0,1 0,-1-1,0-1,1 1,-1-2,1 0,-1 0,1-1,-1-1,1 0,-1 0,0-1,0 0,0-1,-1 0,1-1,2-2,11-9,-1 0,-1-2,0 0,-2-2,0 0,-1-1,-1-1,-1-1,6-12,-6 10,-2 0,-2-1,0 0,-1-1,-2 0,-1-1,-1 0,-1-1,2-22,13-123,-23 32,-19 208,8 399,23-322,33-23,4-104,-40-20,1 0,-1 0,1-1,-2 0,1-1,0 0,-1 0,0-1,-1 1,1-2,-1 1,-1-1,1 1,-1-2,2-4,273-512,-157 372,-109 141,1 1,0 0,1 1,0 0,0 1,1 1,0 1,0 1,1 0,0 1,0 1,0 0,1 2,-1 0,1 1,-1 1,1 1,-1 0,1 1,-1 1,0 1,0 1,5 2,115 44,-183-37,-232-39,264 24,-1 1,0 0,1 1,-1 0,1 1,-1 1,1 0,0 1,0 0,0 1,1 1,0 0,0 0,0 1,1 1,0 0,0 0,1 1,0 1,1 0,0 0,0 0,1 1,0 1,1-1,1 1,0 0,0 1,-1 5,5-12,1 1,-1-1,1 1,0 0,1-1,-1 1,1 0,1 0,-1-1,1 1,1 0,-1-1,1 1,0-1,0 0,1 1,0-1,0 0,88 44,349-48,-317 60,-80 27,-39-82,-2-1,1 1,-1 0,0 0,0 0,-1 0,0 0,0 0,-1 1,0-1,0 0,-1 0,0 0,0 1,0-1,-1 0,0 0,-1-1,1 1,-1 0,-1-1,1 0,-2 3,-8 5,-1 0,0-1,-1 0,0-1,0-1,-2 0,1-1,-1-1,-1-1,1 0,-2-1,1-1,0-1,-1 0,0-2,0 0,-1-1,1-1,-5-1,-6 2,-1-2,1-1,0-1,0-2,0-1,0-1,1-1,-28-12,187 31,177-5,-287-10,0-1,0-1,-1-1,0-1,0 0,0-2,-1 0,-1 0,1-2,-1-1,16-14,-2-2,0-1,-2-2,-2-1,0-1,-3-1,0-1,-3-1,0-1,14-39,26-38,-44 86,2 0,1 1,1 1,1 1,1 0,2 2,0 1,15-9,-25 23,0 1,1 0,0 2,0 0,0 0,0 1,1 2,0-1,-1 2,12 0,-17 0,19 0,-1 2,0 1,0 2,0 0,0 2,0 1,-1 2,0 0,-1 2,0 1,-1 1,0 2,6 7,-26-13,-22-13,-4-3,-15-10,-1 2,0 2,-1 1,-1 2,1 2,-2 1,1 2,0 1,-1 3,0 0,0 3,-12 3,40-1,0 0,0 1,1 1,0 0,0 0,1 1,0 0,0 0,0 1,1 1,0-1,1 1,0 1,0-1,1 1,0 0,1 0,0 1,1 0,-3 10,5-16,1 0,0 0,1 0,-1 0,1 0,0 1,0-1,1 0,-1 0,1 0,0 0,1 0,-1 0,1 0,0 0,0-1,0 1,1-1,0 1,0-1,0 0,0 0,1 0,-1-1,1 1,0-1,0 0,0 0,1 0,-1 0,1-1,-1 0,1 0,0 0,0-1,0 1,0-1,0 0,0-1,0 1,0-1,5 0,243-27,-227 27,1 1,-1 2,0 0,0 2,0 1,-1 1,12 5,-27-9,-1 1,-1-1,1 2,0-1,-1 1,0 0,0 1,-1 0,0 0,0 1,0 0,0 0,-1 0,-1 1,1 0,-1 0,0 1,-1-1,0 1,-1 0,3 9,-5 129,-31-48,26-90,-1 1,-1-1,1 0,-2 0,1-1,-1 1,0-2,-1 1,0-1,0 0,0-1,-1 1,0-2,0 1,-1-1,1-1,-1 0,0 0,-1-1,1 0,0-1,-1 0,1-1,-9 1,-12 5,15-1,0-1,-1 0,0-2,0 0,0-1,0 0,0-1,0-1,0-1,-1-1,1 0,0-1,1-1,-1 0,1-1,-8-4,-91-75,106 73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0:35.135"/>
    </inkml:context>
    <inkml:brush xml:id="br0">
      <inkml:brushProperty name="width" value="0.1" units="cm"/>
      <inkml:brushProperty name="height" value="0.1" units="cm"/>
      <inkml:brushProperty name="color" value="#FFC114"/>
      <inkml:brushProperty name="ignorePressure" value="1"/>
    </inkml:brush>
  </inkml:definitions>
  <inkml:trace contextRef="#ctx0" brushRef="#br0">57 1,'0'0,"0"0,0 0,0 0,0 0,0 0,0 0,0 0,0 0,0 0,-8 35,-1 263,-13 170,13-390,3 1,3 0,4 0,3-1,4 1,15 62,-33-179,3-1,1 1,2-1,1 0,2 0,4-38,2 24,2 0,3 1,1 0,3 1,2 1,3 0,1 1,10-13,-24 51,0 1,1 0,0 0,1 1,0 0,0 0,1 1,0 0,1 0,-1 1,2 1,-1 0,1 0,-1 1,1 0,1 1,-1 0,1 1,-1 0,1 0,0 2,0-1,0 2,0 0,0 0,0 1,0 0,9 3,-7 3,0 0,-1 1,0 0,0 1,-1 0,-1 1,1 1,-1 0,-1 0,0 1,-1 0,0 1,-1 0,0 1,-1-1,-1 1,0 1,-1-1,0 1,-1 0,-1 0,0 0,-1 8,4-3,30 247,-31-220,-5-29,1 0,1 0,1-1,1 1,0-1,1 0,1 0,0-1,2 0,2 4,3 4,-13-22,0 0,1 0,0 0,-1 0,1 0,0-1,0 1,0 0,0 0,0-1,0 1,1 0,-1-1,0 1,1-1,-1 0,1 0,0 1,-1-1,1 0,0 0,0 0,0-1,0 1,0 0,-1-1,1 1,0-1,1 0,-1 1,0-1,0 0,0 0,0-1,0 1,0 0,0-1,1 1,3-5,-1 1,0 0,0-1,0 0,-1 0,0-1,0 1,0-1,0 0,-1 0,0 0,0 0,-1 0,0-1,0 1,0-3,4-6,41-151,28-60,-64 202,0 1,1 1,1 0,1 1,1 0,1 1,1 1,0 0,2 1,0 1,1 1,0 1,2 1,-1 1,2 0,0 2,0 0,1 2,3 3,1 1,-1 1,1 2,0 0,0 2,-1 1,1 2,0 0,-1 2,26 7,64 38,-194-47,40-6,-1 1,0 2,0 2,0 1,1 2,-1 1,1 2,1 2,0 1,0 2,1 2,1 1,0 1,-26 19,47-24,2-1,-1 1,1 1,1 0,0 1,1 0,1 0,0 1,1 0,1 0,0 1,1 0,0 0,1 0,1 0,1 1,0-1,2 1,-1 0,2-1,0 1,1-1,1 1,3 10,-3-13,1 1,0-1,0-1,2 1,0-1,0 0,1 0,0 0,2-1,-1 0,1-1,1 0,0-1,0 0,1 0,1-1,-1 0,1-1,1 0,0-1,0-1,0 0,1-1,-1 0,1-1,1-1,-1 0,3 0,2-3,0 0,0-2,0 0,0-1,0 0,-1-2,0 0,0-2,0 1,0-2,-1-1,-1 0,1-1,-1 0,-1-2,0 0,-1 0,0-2,-1 1,0-2,-1 0,-1 0,-1-1,0 0,-1-1,0 0,-2-1,0 0,0 0,1-12,0 1,-2-1,-1-1,-1 1,-2-1,-1 1,-2-30,0 21,5-79,23 355,15 59,-41-289,1 1,1-1,-1 1,1-1,1 0,-1 1,1-2,0 1,1 0,0-1,0 0,0 0,1-1,0 1,0-1,0 0,0-1,1 1,0-1,0-1,0 1,0-1,1 0,-1-1,1 0,0 0,-1-1,2 0,0 0,0-1,0-1,-1 0,1 0,0-1,-1 0,1 0,-1-1,0 0,0 0,0-1,0 0,0-1,-1 0,0 0,0 0,0-1,-1 0,0 0,0-1,0 0,0-1,91-173,-87 141,-2 0,-2 0,-2 0,-1-1,-2 1,-2-1,-2 0,-1 1,-2 0,-3-2,16 206,52 407,-51-676,-24-375,16 466,0 0,2 0,-1 1,2-1,0 1,0-1,1 1,1 0,0 0,1 1,0-1,1 1,0 0,1 1,1 0,-1 0,2 1,0 0,0 1,0 0,1 0,8-3,-5 7,1 1,0 1,0 0,1 2,-1-1,0 2,0 0,1 1,11 2,-6-2,121 10,-131-7,0 0,0 1,-1 0,1 1,-1 0,-1 0,1 1,-1 1,0-1,0 2,7 8,44 55,-54-61,1-1,0 0,1 0,0-1,0 0,1 0,0-1,0 0,1-1,0 0,0 0,1-1,0-1,0 0,0 0,1-1,-1 0,12 1,-10-6,1-1,-2-1,1-1,0 1,-1-2,0 0,0 0,0-1,0-1,-1 0,0 0,-1-1,6-6,-2 4,50-75,-51 141,5 174,16 169,-27-352,-3-72,-7-148,8 82,-6 51,2-1,2 0,2 1,1 0,2 0,2 1,1 0,2 0,2 1,9-14,86-39,-91 84,-1 0,1 2,0 0,0 1,0 0,1 2,-1 0,1 2,0 0,-1 1,5 1,31-1,-44 2,0 0,0 1,0 0,-1 0,0 1,0 1,0-1,0 2,-1-1,0 2,-1-1,1 1,-1 0,-1 1,0 0,2 3,11 9,33 97,73 243,-117-321,-1 0,-3 1,-1 0,-1 0,-4 28,-16-171,-20-260,37 340,-2 7,0 0,2 0,0 0,0 0,1 1,1-1,1 0,0 1,1-1,0 1,1 0,1 0,0 1,1 0,0 0,1 0,1 1,0 0,0 0,6-4,2 3,0 1,1 1,0 0,0 1,1 1,1 1,-1 0,1 2,1 0,-1 1,1 2,0 0,0 1,16 0,169 10,-196-4,-1 1,0 0,0 0,-1 1,1 0,-1 0,0 1,-1 0,0 0,0 1,-1 0,2 3,3 4,-2 0,0 1,-1 0,-1 1,0-1,-1 2,-1-1,0 0,-2 1,0 0,-1 0,0 0,-2 0,0 7,5 45,1 9,-5-46,1-1,2 0,1 1,2-2,1 1,9 22,-16-48,1 0,0 0,1 0,-1 0,1 0,0-1,1 1,-1-1,1 0,0 0,1 0,-1 0,1-1,0 0,0 0,0 0,0 0,1-1,0 0,-1 0,1-1,0 1,1-1,-1 0,0-1,0 0,1 0,-1 0,1-1,-1 0,0 0,2-1,0 0,0-1,-1 0,1 0,-1-1,0 0,0 0,0-1,0 0,0 0,-1 0,0-1,0 0,0-1,0 1,-1-1,0 0,0 0,-1 0,1-1,2-6,64-166,-48 108,-9 28,2 1,2 0,1 1,3 1,1 1,2 1,22-26,-36 50,1 0,0 0,1 2,1-1,0 2,0 0,1 0,1 2,0 0,0 1,0 0,1 1,0 1,1 1,-1 0,1 1,0 1,0 1,0 0,1 2,-1 0,4 1,33 7,63 37,-182-48,36-2,1 2,-1 1,0 1,0 2,1 0,-1 2,1 1,-1 1,-3 3,19-5,0 0,0 1,0 0,1 1,0 1,0-1,0 2,1-1,0 2,0-1,1 1,0 1,-7 8,-1 6,2 1,1 0,1 1,1 1,1 0,1 0,1 1,2 1,1-1,1 1,1 0,1 0,2 0,1 1,1-1,5 28,-5-42,1 0,0 1,1-1,1 0,0 0,1-1,0 1,1-1,1 0,0-1,1 1,0-1,0-1,2 0,-1 0,1-1,1 0,0 0,1-1,-1-1,1 0,1-1,12 6,-4-7,1 0,-1-1,1-2,0 0,-1-1,1-1,0-2,0 0,0-1,0-1,-1-1,1-1,-1-1,0 0,-1-2,1 0,-2-2,1 0,-1-1,-1-1,0-1,-1 0,3-5,-8 6,-1-2,0 1,-1-1,-1-1,0 0,-1 0,0-1,-2 0,0 0,0-1,-2 1,0-1,-1 0,-1-1,0 1,-1-5,-1 0,-1 0,-1-1,-1 1,-1 0,-1 0,0 0,-2 1,-1 0,0 0,-2 1,0 0,-10-13,-128-96,117 119,5 1,51 9,484 28,-402-59,-83 62,-38 141,3 412,-9-737,29-241,-6 375,2 0,0 1,1 0,0-1,2 2,0-1,1 1,0 1,2 0,0 0,0 1,2 0,0 1,-6 5,1 0,-1 0,2 1,-1 0,1 1,0 0,1 0,-1 1,1 1,1-1,-1 1,1 1,-1 0,1 1,1 0,-1 0,0 1,1 1,-1 0,1 0,-1 1,1 1,-1 0,1 1,9 2,19 3,86 40,11 79,-85 5,-46-102,70 320,-30-188,-42-155,0-1,0 0,1 0,0 0,0-1,0 1,0-1,1 0,0-1,0 0,0 1,0-2,0 1,0-1,1 0,-1 0,1-1,0 0,-1 0,1 0,0-1,0 0,0-1,-1 1,5-2,12-6,0-1,-1-1,0-1,0-1,-1-1,-1 0,0-2,-1 0,0-2,-2 0,0-1,-1 0,0-1,-2-1,0-1,-1 0,-2-1,5-11,109-316,-97 171,-26 144,-9 51,0 406,30-173,30-131,-50-111,2 0,-1 0,1-1,0 0,0 0,1 0,0-1,0 0,0 0,1 0,0-1,0 0,1 0,-1-1,2 0,64-28,-53 4,-1 1,0-2,-2-1,0 0,-2-1,-1 0,0-2,-2 1,-1-2,5-13,51-99,-7 13,-17 4,-39 110,1 0,0 0,1 0,0 1,1 0,0 0,0 1,1 0,1 0,-1 1,1 0,1 0,1 0,-4 5,1 0,0 1,0 0,0 0,0 1,0 0,0 1,0-1,0 2,0-1,0 1,0 0,0 1,0-1,0 2,0-1,0 1,-1 0,0 1,1 0,2 2,98 29,451-22,-463 24,-113-10,0-8,-1 0,-1-2,-1 0,0 0,-1-2,-1-1,0-1,-1 0,0-2,-1-1,0-1,-5 1,-100 48,-160 123,247-153,31-22,0 1,0 0,0 0,1 1,0 1,1 0,0 0,0 1,1 0,0 0,1 1,-6 10,40 11,-15-24,0-1,0 0,1-2,0 1,0-1,1-1,-1-1,1 0,0 0,0-1,0-1,0-1,0 0,0 0,1-2,-2 1,15-5,-26 6,543-96,-332 78,-147-2,-1-3,-1-3,-2-2,24-16,-40 21,-1-2,-1-1,-1-3,-2-1,0-2,-3-2,8-10,17-23,-38-23,-23 81,0 1,-1-1,0 0,0 1,-1-1,0 0,-1 0,1 1,-2-1,0 0,0 1,0-1,-1 1,0 0,-1 0,1 0,-2 0,1 1,-1 0,0-1,-1 2,1-1,-2 1,1 0,0 0,-1 0,0 1,-1 0,1 1,-1-1,-3 0,-5 0,0 1,0 1,-1 0,1 1,-1 1,1 0,-1 1,0 1,1 1,-1 0,1 1,0 1,0 0,0 1,1 1,-1 1,1 0,1 1,-1 0,-8 8,5 0,1 1,1 1,0 1,2 0,0 1,1 0,1 1,1 0,1 1,1 1,1-1,1 1,0 0,2 1,1 0,1 0,1 0,1 0,1 0,3 22,-1-31,0 0,0 0,2 0,0 0,0 0,2-1,-1 0,2 0,0-1,1 1,0-1,1-1,0 0,1 0,0-1,1 0,0-1,1 0,0-1,0 0,1-1,0 0,1-1,0-1,0 0,0-1,1 0,0-1,6 0,16 1,1-1,-1-2,1-2,0-2,-1-1,1-1,-1-3,0-1,-1-1,0-3,0 0,-1-3,-1 0,27-18,-38 19,1-2</inkml:trace>
  <inkml:trace contextRef="#ctx0" brushRef="#br0" timeOffset="874.839">8383 295,'0'0,"0"0,0 0,0 0,0 0,0 0,0 0,0 0,0 0,0 0,0 0,0 0,0 0,0 0,0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1:34.611"/>
    </inkml:context>
    <inkml:brush xml:id="br0">
      <inkml:brushProperty name="width" value="0.1" units="cm"/>
      <inkml:brushProperty name="height" value="0.1" units="cm"/>
      <inkml:brushProperty name="color" value="#FFC114"/>
      <inkml:brushProperty name="ignorePressure" value="1"/>
    </inkml:brush>
  </inkml:definitions>
  <inkml:trace contextRef="#ctx0" brushRef="#br0">33 0,'-14'127,"-4"283,27 44,-2-285,9 110,-21-244,-3-44,6-50,2 1,3-1,2 0,3 1,3 0,2 0,15-36,-18 58,2 0,1 1,2 1,1 0,2 1,1 1,7-8,-18 27,0 0,0 0,1 1,0 0,1 0,1 1,0 0,0 1,1 0,0 1,1 1,0 0,0 0,1 2,0-1,0 2,0 0,2 0,0 7,0 1,0 1,0 1,-1 0,1 1,-1 0,-1 1,1 1,-1 1,0 0,-1 0,0 1,-1 1,0 0,-1 1,0 0,4 7,1 3,0 0,-2 2,0-1,-2 2,-1 0,-1 0,2 8,18 42,-17-36,-1 1,-1 0,-3 1,-1 0,-2 0,-2 5,10 64,-12-105,1 0,-1 1,1-1,-1 0,1 0,1 0,-1-1,1 1,0-1,0 1,0-1,1 0,-1 0,1 0,0 0,0-1,0 0,1 0,-1 0,3 1,35-33,-34 19,0 0,0 0,-1-1,0 0,-1 0,0 0,-1-1,0 0,-1 0,0 0,-1 0,1-9,16-47,191-334,-200 386,0 1,1 1,1 0,0 1,1 0,1 1,0 1,0 0,1 1,0 1,1 0,0 1,1 1,-1 1,1 0,1 1,-1 2,1-1,-1 2,1 0,0 2,0 0,-1 1,1 0,0 2,-1 0,1 1,-1 1,-95 16,42-22,1 2,-1 1,1 2,0 1,0 2,1 1,0 2,0 1,1 1,1 2,-6 4,27-7,1 0,0 1,1-1,0 2,1-1,1 1,0 0,0 0,1 1,1-1,0 1,1 0,1 1,-1 10,2-17,-5 15,2 0,1 0,0 0,2 0,1 0,1 0,0 0,2 0,1 0,1 0,0-1,2 1,1-2,0 1,7 9,-5-16,1 0,0-1,1 0,1-1,0 0,0-1,2-1,-1 0,1-1,1-1,0 0,0-1,1 0,0-2,0 0,1-1,-1 0,1-2,0 0,0-1,0-1,1 0,-1-1,0-2,0 0,0 0,0-2,13-4,-16 3,1-1,-1 0,-1-1,1-1,-1 0,0-1,-1-1,0 0,-1 0,0-2,0 1,-1-1,-1-1,0 0,-1-1,0 1,-1-2,-1 1,0-1,-1 0,-1-1,2-5,-5-5,0 1,-2 0,-1-1,0 1,-2 0,-2 0,0 0,-1 1,-1-1,-2 1,0 1,-1 0,-3-2,-1-10,6 23,0 1,0-1,-1 2,-1-1,0 1,0 1,-1-1,0 2,-1 0,-12-7,7 4,18 11,-1 0,1 0,-1 0,1-1,-1 1,0 0,1 0,-1 0,1-1,-1 1,0 0,1 0,-1-1,0 1,1 0,-1-1,0 1,0-1,1 1,-1 0,0-1,0 1,0-1,1 1,-1 0,0-1,0 1,0-1,0 1,0-1,0 1,0 0,0-1,0 1,0-1,0 1,0-1,0 1,-1-1,1 1,0-1,18 2,170-5,-133 6,1-2,0-3,-1-2,0-2,0-3,-1-2,28-11,-45 12,0 2,1 1,0 2,1 2,-1 1,1 2,-1 2,1 2,3 1,-9 3,-51 2,-45-2,0 3,1 2,0 3,-32 14,77-24,1 0,1 1,-1 1,1 0,0 1,1 1,-1 0,2 1,-1 0,2 1,-1 1,2 0,-1 1,2 0,0 0,0 1,1 1,1-1,0 2,0 3,2-1,1 0,1 1,0 0,2 0,0 0,1 0,1 1,0-1,2 0,0 0,1 0,1 0,1-1,1 1,0-1,2 0,5 9,-4-13,1 0,1-1,0-1,1 0,0 0,1-1,1-1,-1 0,1 0,1-2,0 0,0-1,1 0,7 5,-8-6,0-1,1 0,0-2,0 0,0 0,0-2,0 0,0-1,0 0,7-2,-10 2,0 0,0-1,1 0,-1-2,0 1,0-1,-1-1,1 0,-1-1,0-1,0 1,0-2,-1 0,0 0,0-1,-1 0,0-1,0 0,-1-1,-1 0,1 0,-2-1,1 0,-1 0,1-5,2-10,-1 0,-2 0,0-1,-2 1,-1-2,-1 1,-1 0,-1 0,-2-1,-1 1,-1 0,-1-2,-19-151,3 60,76 592,22-226,-77-241,1 0,0 0,0 0,0 0,1 0,0-1,0 1,0-1,0 0,1 0,-1 0,1 0,0-1,0 0,0 1,1-1,-1-1,1 1,0-1,0 1,0-2,0 1,0 0,0-1,0 0,0 0,1-1,-1 1,0-1,0 0,1 0,-1-1,0 0,1 0,-1 0,0 0,0-1,0 0,0 0,1-1,9-5,0-1,-1 0,0-1,-1-1,0 0,0-1,-1 0,-1-1,0 0,-1-1,0 0,-1 0,-1-1,0 0,-1-1,0 0,-2 0,0 0,-1-1,0 0,-1 1,-1-1,-1-1,0-13,-14-255,24 216,29 94,6 8,0 2,-3 2,-1 2,-2 1,-1 2,11 19,171 125,3-13,-121-124,-93-45</inkml:trace>
  <inkml:trace contextRef="#ctx0" brushRef="#br0" timeOffset="1163.158">3617 1419,'9'-1,"0"-2,0 1,0-1,-1 0,1-1,-1 0,0-1,0 1,0-1,-1-1,0 0,0 0,0 0,-1-1,0 0,0 0,0 0,-1-1,0 0,-1 0,1-2,34-42,282-301,-242 293,-7-30,-73 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02:45.814"/>
    </inkml:context>
    <inkml:brush xml:id="br0">
      <inkml:brushProperty name="width" value="0.1" units="cm"/>
      <inkml:brushProperty name="height" value="0.1" units="cm"/>
      <inkml:brushProperty name="color" value="#E71224"/>
      <inkml:brushProperty name="ignorePressure" value="1"/>
    </inkml:brush>
  </inkml:definitions>
  <inkml:trace contextRef="#ctx0" brushRef="#br0">835 771,'-33'7,"26"-7,0 0,-1-1,1 0,0-1,0 0,0 0,0 0,1-1,-1 0,1 0,-1-1,1 1,0-1,0-1,-2-2,-46-24,34 26,0 0,0 1,0 1,-1 1,0 1,1 0,-1 2,0 1,1 0,0 1,-1 1,1 1,1 1,-1 1,1 1,0 0,0 2,1 0,1 1,0 0,0 1,1 2,1-1,0 2,1 0,-2 3,2-3,1 1,0 1,1 0,1 0,0 1,2 0,0 1,1 0,1 1,1-1,0 1,2 1,0-1,1 0,1 1,2 0,-1-1,2 1,1 0,1-1,0 1,4 7,-2-14,1-1,0 1,1-1,1-1,0 1,1-1,0-1,1 1,0-2,1 1,0-1,0-1,1 0,1-1,-1 0,1-1,1 0,-1-1,1-1,0 0,5 1,4 0,0 0,0-1,0-1,1-2,0 0,-1-2,1 0,0-2,-1 0,1-2,-1 0,0-2,0-1,-3-3,0-2,-1-1,0 0,-1-1,-1-1,-1-1,0 0,0-1,-2-1,0 0,-2-1,0 0,0-1,-2-1,-1 1,0-2,-2 1,0-1,1-14,-4 16,-2 0,0 0,-1 0,-1 0,-1 0,-1 0,-1 0,0 0,-3-4,-2-29,-27-95,13 190,52 178,-22-150,54 238,-58-301,0 0,0 0,1 0,0 0,0-1,1 0,0 0,0-1,0 1,1-1,-1-1,1 1,1-1,-1 0,0-1,1 0,0 0,0 0,-1-1,2 0,-1-1,0 0,0 0,0-1,0 0,1 0,-1-1,0 0,0 0,0-1,0 0,0-1,0 0,-1 0,1 0,-1-1,0 0,0-1,3-1,-2-4,1 0,-1 0,-1 0,0-1,-1 0,0-1,0 1,-1-1,-1 0,0-1,-1 1,0-1,-1 1,1-12,8-24,-3 5,-2-1,-2 0,-2 0,-2-1,-4-25,2-31,-9 0,4 153,2 181,31-67,-21-150,0 0,1 0,1 0,0 0,1-1,1 0,0-1,1 0,1-1,0 0,0 0,2-1,-1 0,1-2,1 1,11 5,8 1,1-2,0-1,1-2,0-2,1-1,0-1,34 1,-54-7,0-2,0 0,1-1,-1 0,0-2,0 1,-1-2,1 0,-1-1,1-1,-1 0,-1-1,0-1,0 0,0-1,-1 0,0-1,-1-1,2-1,-2-5,1 0,-2-1,0-1,-2 0,0 0,-1-1,0 0,-2 0,0 0,-2-1,0 0,-1 0,-2 0,0 0,-1-1,-1 1,-1 0,0 0,-2 0,-1 0,-2-6,-4-93,11 120,0 0,0 0,0 0,0 0,0 0,0 0,0 0,0 0,0 0,0 0,0 0,0 0,0 0,-9 44,-1 82,7-92,2 1,2-1,1 0,2 0,1 0,1 0,2-1,10 26,-13-44,1 1,1-1,1-1,0 1,1-1,0-1,1 1,1-2,0 1,0-1,1-1,1 0,0-1,4 2,-4-6,-1-1,1 0,0-1,0 0,1-1,-1 0,1-1,0-1,-1 0,1-1,8-1,-12 1,3 0,1 0,-1-1,0-1,0 0,0-1,0 0,-1-1,1-1,-1 0,0 0,0-1,-1-1,0 0,0 0,0-1,-1-1,0 1,-1-2,0 1,0-2,-1 1,-1-1,1 0,-2 0,0-1,0 0,-1 0,0 0,-1-1,-1 0,1-3,2-9,11-26,-3-1,-2 0,-3-1,-2 0,-2 0,-2-1,-3 1,-2-1,-3-3,-3-28,8 84,0 0,-1 0,1 0,0 1,0-1,-1 0,1 0,0 0,-1 1,1-1,-1 0,1 1,-1-1,1 0,-1 1,1-1,-1 0,0 1,1-1,-1 1,0-1,1 1,-1 0,0-1,0 1,0 0,1-1,-1 1,0 0,0 0,0 0,0 0,1 0,-1 0,0 0,0 0,0 0,0 0,1 0,-1 1,0-1,0 0,0 0,1 1,-1-1,0 1,0-1,1 1,-1-1,0 1,1-1,-1 1,1 0,-1-1,1 1,-12 6,12 32,22 320,-22-340,0-1,1 0,1 1,1-1,0 0,1 0,1-1,1 1,1-1,0 0,1-1,1 1,8 9,-11-15,1 0,0 0,1-1,0-1,0 1,1-1,1 0,0-1,0 0,0-1,1 0,0-1,0 0,1 0,-1-1,1-1,0 0,1-1,-1 0,1-1,-1 0,1-1,0 0,-1-1,1-1,0 0,0 0,-1-2,1 1,-1-1,0-1,0-1,0 1,-1-2,1 0,-1 0,0-1,2-3,3-13,-1-1,-2-1,0 0,-2 0,-1-2,-1 1,-1-1,-1 0,-2-1,-1 0,0 0,-3 0,0 0,-2 0,0 0,-4-9,5 8,-12-323,1-27,0 542,21 378,36-47,-38-387,-28-553,20 429,1 1,0-1,2 1,-1 0,2 0,1 0,0 0,0 1,2 0,4-8,12-3,1 1,1 1,1 1,2 1,0 1,1 2,1 1,29-13,-59 31,9-6,1 1,-1 0,1 1,0 0,0 0,1 1,-1 0,1 1,-1 1,1-1,0 2,-1-1,1 1,0 1,0 0,-1 1,1 0,-1 0,1 1,-1 1,0-1,0 2,-1-1,1 2,-1-1,0 1,0 0,-1 1,0 0,0 0,0 1,-1 0,1 3,23 129,-77-43,32-83,0 0,0-2,-1 0,-1 0,0-1,0-1,-1-1,-1 0,1-2,-1 0,0 0,-1-2,0 0,0-2,0 0,0-1,-5 0,3-1,1 0,0-1,-1-1,1-1,0-1,0-1,0 0,0-2,1 0,0-1,0-1,0-1,1-1,-3-3,205 102,126 114,-161-53,-142-144,1-1,-1 1,1-2,0 1,0-1,0 0,1-1,-1 0,1 0,0-1,0 0,0 0,0-1,0-1,1 1,5-5,1-1,-1-1,0 0,0-1,-1-1,0 0,0-1,-1 0,0-1,-1-1,0 0,0 0,-1-1,-1-1,0 0,-1 0,0-1,-1 0,0 0,-2-1,1 0,1-10,11-9,10-145,-29-203,5 338,5 63,15 333,-21-320,1 0,1 0,2-1,1 0,1-1,2 0,0 0,3-1,0-1,2-1,1 0,1-1,1-1,18 17,-19-30,1-1,0-1,0 0,1-2,1 0,-1-2,1 0,1-1,-1-1,0-2,1 0,11-1,-10-1,1-1,-1-1,1 0,-1-2,0-2,-1 0,1-1,-1-1,0-1,19-11,-35 14,1 0,-1-1,0 1,0-2,-1 1,0-1,0 0,0 0,-1 0,-1-1,0 0,0 0,0 0,-1-1,0 2,10-178,-24-112,2 173,-4 80,-2 66,8 364,61-127,-46-238,0-1,2 0,0 0,1-1,1 0,1-1,0-1,1 0,1 0,0-2,1 0,1-1,6 4,-8-10,0-2,0 1,0-2,0 0,1-1,0 0,0-2,-1 0,1 0,0-2,0 0,0 0,0-2,-1 0,1 0,-1-2,0 0,0-1,0 0,-1-1,0-1,-1 0,1-1,-1 0,4-6,16-6,-19 13,0 0,-1 0,0-1,0-1,-1 0,0-1,-1 0,0 0,-1-2,0 1,-1-1,0-1,-1 1,-1-1,0-1,3-9,15-238,-36 41,1 95,-14 304,22-116,2-1,3 0,3 0,2 0,3-1,18 55,16-10,-40-101,0 1,0-1,0 0,0 0,1 0,0-1,-1 0,1 0,0 0,1-1,-1 0,0 0,1 0,-1-1,1 0,-1 0,6-1,73-51,-69 35,-1 0,0-1,0 0,-2-1,-1-1,0 0,-1-1,-1 0,-1-1,-1 0,3-12,25-51,121-203,-69 204,-68 71,0 0,0 1,2 2,-1 0,1 1,0 1,1 1,-1 1,1 1,0 1,1 1,-1 1,3 1,-7 3,-1 0,0 1,0 0,0 2,0 0,-1 1,0 1,0 0,5 5,35 15,-33-4,-35-38,-4 1,0 0,-1 2,0-1,-1 2,0 0,-1 1,0 1,0 0,-1 2,1 0,-2 1,1 1,0 1,-1 0,0 2,0 0,1 1,-1 1,0 1,1 1,-1 0,1 2,0 0,0 1,-9 5,-57 48,28 45,48-88,1 2,1-1,0 1,1 1,1-1,1 1,1 0,0 0,1 0,1 0,1 0,1 0,1 0,0 0,1 0,2 0,-1-1,2 0,1 0,0 0,5 7,-7-9,2 0,0-1,0 0,2 0,0 0,0-1,2 0,-1-1,2 0,0-1,0-1,1 1,1-2,-1 0,2-1,-1 0,1-1,1 0,0-2,-1 0,2 0,13 1,-5-4,-1-1,1-2,0 0,0-2,0-1,0-1,-1-1,7-2,-17 1,-1-1,1 0,-1 0,0-2,-1 1,1-2,-2 0,0 0,0-1,0 0,-2-1,4-5,-2-3,-1 0,-1-1,-1 0,0 0,-2 0,-1-1,0 0,-2 0,0-1,-2 1,0-1,-2 1,0-1,-3-6,3-11,-2 1,-1 0,-3 0,-1 0,-1 1,-13-30,20 62,-30 2,29 16,0 0,1 1,0-1,1 1,1-1,-1 1,2 0,0-1,1 1,0-1,1 1,0-1,1 2,7 39,-1 26,-3-16,2-1,4-1,1 0,23 55,-31-106,0-1,1 0,1 0,-1 0,1-1,1 0,0-1,0 0,0 0,1-1,0 0,0-1,0 0,1-1,1 1,-6-3,1 0,0 0,0-1,0 0,0 0,0-1,0 1,0-2,0 1,0-1,0 0,0 0,-1-1,1 0,0 0,-1-1,1 1,-1-1,0-1,0 1,0-1,0 0,-1-1,1 1,-1-1,-1 0,1-1,0 1,-1-1,0 0,-1 1,1-2,-1 1,0 0,-1-1,0 0,0 1,1-5,10-54,-3 0,-3-1,-2 1,-4-1,-3-28,1 4,-23-32,20 189,2 1,3 0,3 0,3-1,9 34,-15-92,34 152,-4-37,-43-182,3 0,3 0,1-1,5-53,0 75,1 1,2-1,2 1,1 0,2 1,1-1,2 1,1 1,2 0,9-14,-13 36,1 0,0 1,1 0,0 1,1 0,0 1,1 0,0 1,0 1,1 0,-1 1,2 1,10-3,-16 4,3 0,0 0,0 0,1 1,-1 1,1 0,-1 1,1 1,0 0,-1 0,1 2,-1-1,1 2,-1 0,0 1,0 0,0 0,0 2,-1 0,0 0,0 1,-1 0,0 1,0 0,-1 1,10 10,46 65,-62-75,0 1,1-1,0 0,1 0,0 0,1-1,-1 0,1 0,1-1,0 0,0 0,0 0,1-1,-1-1,2 1,-1-2,0 1,5 0,-3-2,1-1,0-1,0 0,0 0,0-1,0-1,0 0,0-1,0 0,-1 0,1-2,-1 1,1-1,-1-1,0 0,-1-1,1 0,-1 0,-1-1,1-1,-1 1,4-6,13-4,235-147,-159 156,69 17,-84 39,-108-58,0 0,0 1,-1 1,0 2,0 0,-1 1,1 1,-1 1,0 1,0 1,0 1,0 1,0 1,0 2,0 0,-13 4,24-4,1 0,0 0,0 1,0 1,0 0,1 0,0 1,0 0,1 1,0 0,0 0,1 1,0 0,0 1,1 0,1 0,-1 0,-3 10,-2 10,1 1,2 1,1 0,1 0,2 0,1 1,2 0,1 0,1-1,2 1,1 0,2-1,1 1,2-1,1-1,6 15,87 83,-92-122,1 0,0 0,0-1,1-1,0 0,0-1,0 0,0 0,0-1,1-1,0 0,-1-1,1-1,0 0,0 0,-1-1,1-1,-1 0,1 0,-1-2,0 1,0-2,0 0,0 0,3-2,1-2,0 1,-1-2,1 0,-2-1,1 0,-2-1,0-1,0 0,-1-1,-1 0,0-1,-1 0,0-1,-1 0,4-13,61-162,-62 125,-3 0,-2 0,-4 0,-2-1,-4-17,-27-539,11 501,19 217,1 151,26 194,35-4,-56-415,1-1,0 1,2-1,0-1,1 0,1 0,1-1,1-1,0 0,1 0,1-2,1 1,0-2,0 0,2-1,0-1,12 6,-25-15,0-1,0 0,0 0,0 0,0 0,1-1,-1 0,0 0,1-1,-1 1,1-1,-1 0,1-1,-1 1,1-1,-1 0,0 0,1-1,2-1,18-9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1:11.546"/>
    </inkml:context>
    <inkml:brush xml:id="br0">
      <inkml:brushProperty name="width" value="0.1" units="cm"/>
      <inkml:brushProperty name="height" value="0.1" units="cm"/>
      <inkml:brushProperty name="color" value="#FFC114"/>
      <inkml:brushProperty name="ignorePressure" value="1"/>
    </inkml:brush>
  </inkml:definitions>
  <inkml:trace contextRef="#ctx0" brushRef="#br0">26 163,'5'39,"-1"1,-2 0,-2 0,-1 0,-2 0,-6 26,-3 45,4-1,5 0,4 0,14 85,27 140,-32-199,-13-181,2 0,2 0,2-1,1 1,9-30,0-15,-11 65,2 0,0 0,2 0,1 1,0 0,2 1,1-1,1 2,1-1,0 2,2-1,1 2,0 0,2 1,0 0,11-8,-16 21,-1 0,1 0,1 1,-1 1,1 0,0 0,0 2,0-1,0 2,0 0,1 0,-1 1,0 1,0 0,1 1,-1 0,11 4,-11-1,-1-1,0 1,-1 1,1 0,-1 1,0 0,0 1,-1 0,0 0,-1 1,0 1,0-1,-1 1,0 1,-1 0,0 0,0 0,-2 1,1 0,-1 0,-1 0,6 23,-1 0,-1 0,-2 1,-2 0,-1 0,-2 0,-1 4,22 193,36-101,-54-127,-1 1,1 0,1-1,-1 0,1 0,0 0,0-1,0 1,0-1,1 0,0-1,0 1,0-1,0-1,0 1,1-1,-1 0,1 0,0-1,-1 0,1 0,0 0,0-1,0 0,-1-1,1 1,1-2,183-48,-165 37,-1-1,0-1,0-1,-2-1,0-1,-1-1,-1-1,-1-1,0-1,-2 0,-1-2,0 0,-2-1,-1 0,-1-1,-1-1,-1 0,5-23,7-132,-12-30,-21 336,21 375,41-350,56-68,28-77,-116-6,0-1,0-1,0-1,0-1,-1-1,1 0,-2-2,1 0,-1-1,-1-1,0 0,0-2,-2 1,1-2,-1 0,-1-1,-1-1,0 0,-1-1,-1 0,0 0,-2-1,0-1,0 0,-2 0,-1 0,0-1,-1-2,5-24,-1 0,-3-1,-2 0,-2 0,-3-31,1-74,-20 214,-16 405,49-212,-14-465,2 162,2 0,2 0,2 1,2-1,2 2,2-1,2 1,14-26,-20 56,0 0,2 1,0 0,1 1,0 0,1 1,1 0,0 1,0 1,1 0,6-2,105-45,-117 55,0 0,0 1,0 0,0 1,0 0,1 0,-1 1,0 1,0-1,1 1,-1 1,0 0,0 0,0 0,0 2,-1-1,1 1,-1 0,0 0,0 1,0 0,-1 1,1 0,-1 0,-1 0,1 1,-1 0,0 0,-1 1,0 0,2 4,11 26,-1 2,-3-1,-1 2,-2 0,-1 1,0 18,11 190,20-73,-39-174,0 0,0 0,1-1,-1 1,1-1,0 0,0 1,-1-1,1 0,1-1,-1 1,0-1,0 1,1-1,-1 0,1 0,-1 0,1-1,-1 1,1-1,-1 0,1 0,-1 0,1 0,-1-1,4 0,5-7,0 0,-1 0,0-1,0 0,-1-1,0-1,0 0,-1 0,-1 0,0-1,0 0,-1-2,108-236,-87 185,-17 31,2 1,2 0,1 1,1 1,2 1,1 0,1 2,2 0,1 1,2 0,-10 16,0 1,1 1,-1 0,2 1,-1 1,1 1,0 1,1 0,-1 1,1 1,0 1,-1 0,1 2,0 0,0 1,0 1,0 0,-1 2,1 0,5 3,77 56,-148-52,-123-15,37-6,117 10,0 1,1 1,-1 0,1 1,0 1,0 1,0 0,0 1,1 0,0 1,0 1,1 0,0 1,0 0,1 1,0 0,1 1,0 1,1-1,0 2,1-1,0 2,1-1,0 1,1 0,1 0,1 1,-4 13,2 0,1 0,1 0,2 1,0-1,2 1,2 0,0-1,2 1,1-1,2 1,0-1,7 17,-4-30,-1-1,2 0,0 0,1-1,0-1,0 0,2 0,-1-1,2 0,-1-2,1 1,1-2,-1 0,2 0,-1-1,1-1,0-1,0 0,0-2,1 1,7-1,-11-1,0-1,0 0,0-1,0 0,0-1,0-1,0 0,0 0,0-2,-1 1,0-2,0 1,0-2,0 0,-1 0,1-1,-2 0,1-1,-1 0,0-1,-1 0,0-1,-1 1,1-2,-2 1,0-1,0 0,-1-1,1-2,15-44,-3 0,-2-1,-3-1,-3 0,-2-1,-3 0,-2-1,-3 1,-3 0,-3-1,-2 1,-8-26,-7-198,20 199,-4 0,-3 0,-18-67,16 243,13-1,4-1,3 0,17 63,10 100,15 127,-17-191,7-62,5 17,1-118,-33-29,-5 2,1-1,0 0,-1 0,0-1,0 0,0 0,-1-1,0 0,0-1,0 0,-1 0,0-1,2-3,3-10,-2-2,-1 1,-1-1,-1 0,0 0,-2-1,-1 0,-1 0,-1 0,-1-1,-1-5,2 2,-13-243,9 231,4 64,31 384,-22-180,-4-178,-5-31,-14-52,-3-196,24-69,-9 284,2 0,0 0,0 0,1 1,1-1,0 1,1 0,0 0,1 0,1 1,0 0,0 0,1 0,1 1,0 1,0-1,1 1,0 1,1 0,0 1,1 0,0 0,0 1,0 1,1 0,8-2,5-2,0 1,1 2,0 0,0 2,0 1,1 1,-1 2,1 0,0 2,-1 1,1 1,-1 2,24 6,70 86,-89-63,-21-26,-1 0,1-1,1-1,-1 0,1 0,0-2,1 1,-1-1,1-1,0 0,-1-1,1 0,0-1,0-1,0 0,0 0,0-2,0 1,0-2,0 0,0 0,-1-1,0-1,0 0,0 0,0-1,-1-1,7-5,210-96,-204 100,0 1,0 1,1 1,-1 1,1 1,0 1,0 2,0 0,0 2,0 0,0 2,0 1,-1 1,0 1,0 1,-1 1,2 2,-120-16,50 2,17-1,0 1,0 1,0 2,0 1,0 1,0 1,0 1,1 2,0 1,0 1,0 1,-13 7,29-8,0 1,0 0,1 1,0 0,0 0,1 1,1 0,0 1,0 0,2 0,-1 0,1 1,1 0,0 1,1-1,1 1,0-1,0 1,1 12,-2 8,3 1,1-1,1 1,2-1,1 0,2 0,6 22,-5-31,1-1,1 1,1-2,1 1,1-1,1-1,1 0,1-1,15 17,-24-31,1 0,-1 0,1-1,1 0,-1 0,1-1,0 0,0 0,0-1,1 0,0-1,-1 0,1 0,0-1,1 0,-1 0,0-1,1 0,-1-1,0 0,1-1,-1 1,0-2,1 1,-1-2,0 1,0-1,2-1,9-6,0-1,-1 0,0-2,-1 0,0-1,-1 0,-1-2,0 0,-1-1,-1 0,-1-1,0 0,-1-2,-1 1,-1-1,-1-1,-1 1,0-2,-2 1,2-12,2-4,-2-1,-2 0,-1 0,-2-1,-1 0,-2 1,-5-34,-39-105,33 255,5-8,3 0,3 0,3 1,5 8,-3-39,2 0,1 0,2-1,3 0,0 0,3-2,15 28,-28-58,1-1,0 1,1-1,0 0,0 0,0 0,1-1,0 1,0-1,0-1,0 1,1-1,0 0,0-1,0 0,0 0,0 0,1-1,-1 0,1 0,0-1,-1 0,1-1,0 1,0-1,0-1,-1 0,1 0,0 0,-1-1,1 0,-1 0,1-1,-1 0,0-1,0 1,-1-1,1-1,-1 1,0-1,0 0,0 0,-1-1,1 0,-1 0,2-5,12-20,-1-1,-2-1,-2 0,-1-2,-1 1,-2-1,-2-1,-1 0,-1 0,-3 0,0-1,-3 1,-1-1,-1 1,-3 0,-2-11,5-46,-2 49,4 45,0-1,-1 0,1 0,-1 0,1 0,0 0,-1 0,1 0,-1 0,1 0,0 0,-1 0,1 0,-1 0,1 0,0 0,-1 0,1 0,-1 0,1-1,-6 128,5 0,6 0,7 20,-9 105,1-360,3-304,-7 396,0 0,1 1,0-1,2 0,-1 1,2 0,0 0,1 0,1 0,0 1,1 0,0 0,1 0,1 1,0 0,0 1,2 0,-1 1,1 0,1 0,0 1,1 1,0 0,0 1,1 0,0 1,10-4,-9 9,0 0,1 0,-1 1,0 1,0 1,1 0,-1 1,0 0,0 2,0-1,-1 2,0 0,1 1,-1 0,-1 1,0 1,0 0,0 0,9 10,54 118,-13 27,-40-1,-14-4,47 8,-3-130,7-70,-43 12,-1 0,-2-1,0-1,-1 0,-1-1,-2 0,0 0,1-11,12-25,4 2,2 0,2 2,3 1,24-28,-43 63,0-1,1 2,1 0,1 1,0 1,1 0,10-4,-12 9,-5 2,0 1,0 1,1 0,1 1,-1 0,1 1,0 0,1 2,-1-1,1 2,0 0,1 1,-1 0,1 1,8 1,130 53,-201-49,3-7,-170 12,192-3,1 1,0 1,1 1,0 0,0 2,0 0,1 1,1 1,0 1,1 1,0 0,1 1,1 1,0 0,1 1,-2 5,7-2,1 0,1 1,1-1,0 2,2-1,0 0,2 1,0 0,2 0,0-1,1 1,1 0,1-1,1 1,1-1,1 0,1 0,1-1,3 5,-5-10,0 0,1 0,1-1,0 0,1-1,0 0,1 0,0-1,1 0,1-1,0 0,0-1,1 0,1-1,-1-1,1 0,1 0,-1-2,1 0,1 0,-1-2,1 0,-1 0,1-2,0 0,7 0,23 2,0-2,1-1,-1-3,0-2,0-1,0-3,-1-2,0-1,33-15,233-141,-24-30,-121 54,-151 127,0-1,-2-1,0 0,0-1,-2 0,0-1,-2 0,0 0,-1-1,-1-1,-1 1,3-22,-10 36,0 1,0 0,0 0,-1 0,0 0,0 0,-1 0,0 0,0 1,0-1,0 1,-1 0,0 0,0 0,0 1,-1-1,0 1,0 0,0 0,0 1,0 0,-1 0,1 0,-1 0,0 1,0 0,0 0,0 0,-6 0,-10 1,0 1,0 0,0 2,1 0,-1 2,0 0,1 2,0 0,0 1,1 1,0 1,0 1,1 1,0 0,1 2,-1 1,4-4,0 1,1 0,1 1,-1 1,2 0,0 1,0 1,2-1,0 2,0-1,1 1,1 1,1 0,1 0,0 0,1 1,0 0,2-1,0 2,1-1,1 0,1 0,0 1,2-1,0 0,1 0,0 0,2 0,3 8,1-1,1 0,1-1,1 0,1 0,1-2,2 1,0-2,1 0,1-1,1-1,0-1,2 0,0-2,7 4,-12-9,1-1,1-1,-1-1,1 0,0-1,1-1,0-1,0-1,14 2,-4-4,1-1,-1-2,0 0,1-2,-1-2,-1 0,1-2,-1-1,0-1,-1-2,0-1,0 0,-1-2,17-13,-17 8</inkml:trace>
  <inkml:trace contextRef="#ctx0" brushRef="#br0" timeOffset="26682.674">1589 495,'0'0,"0"0,0 0,0 0,0 0,0 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50:11.423"/>
    </inkml:context>
    <inkml:brush xml:id="br0">
      <inkml:brushProperty name="width" value="0.35" units="cm"/>
      <inkml:brushProperty name="height" value="0.35" units="cm"/>
      <inkml:brushProperty name="color" value="#FF0000"/>
      <inkml:brushProperty name="ignorePressure" value="1"/>
    </inkml:brush>
  </inkml:definitions>
  <inkml:trace contextRef="#ctx0" brushRef="#br0">1071 96,'0'0,"0"0,0 0,0 0,0 0,0 0,0 0,7 40,3 392,29 703,-18-317,10-401,-19-73,-5-301,-5-30</inkml:trace>
  <inkml:trace contextRef="#ctx0" brushRef="#br0" timeOffset="1063.213">1 3471,'23'8,"1"0,0-2,0 0,1-2,0-1,0-1,0 0,0-2,0-2,12-1,91 1,1070 48,-750-20,-447-26</inkml:trace>
  <inkml:trace contextRef="#ctx0" brushRef="#br0" timeOffset="2036.6">131 195,'36'8,"33"-3,1-2,0-4,0-2,0-4,19-6,-46 8,518-53,-318 41,184-40,-3 16,-381 35,-28 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50:33.776"/>
    </inkml:context>
    <inkml:brush xml:id="br0">
      <inkml:brushProperty name="width" value="0.35" units="cm"/>
      <inkml:brushProperty name="height" value="0.35" units="cm"/>
      <inkml:brushProperty name="color" value="#FF0000"/>
      <inkml:brushProperty name="ignorePressure" value="1"/>
    </inkml:brush>
  </inkml:definitions>
  <inkml:trace contextRef="#ctx0" brushRef="#br0">66 1,'-4'31,"-3"461,-11-119,-19-58,37-219,5 0,3 0,21 90,-17-117,-10-46,1 1,1-1,0 1,2-1,1-1,1 1,1-1,0-1,2 1,1-2,0 1,1-2,2 0,14 16,-17-21,0-1,1-1,1 0,0-1,0 0,1-1,1-1,0 0,0-1,0-1,1 0,0-1,0-1,1-1,-1 0,1-1,0-1,0-1,0-1,0 0,2-1,66-37,-48 17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50:34.526"/>
    </inkml:context>
    <inkml:brush xml:id="br0">
      <inkml:brushProperty name="width" value="0.35" units="cm"/>
      <inkml:brushProperty name="height" value="0.35" units="cm"/>
      <inkml:brushProperty name="color" value="#FF0000"/>
      <inkml:brushProperty name="ignorePressure" value="1"/>
    </inkml:brush>
  </inkml:definitions>
  <inkml:trace contextRef="#ctx0" brushRef="#br0">0 0,'0'0,"0"0,0 0,0 0,0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3:38.947"/>
    </inkml:context>
    <inkml:brush xml:id="br0">
      <inkml:brushProperty name="width" value="0.1" units="cm"/>
      <inkml:brushProperty name="height" value="0.1" units="cm"/>
      <inkml:brushProperty name="color" value="#E71224"/>
      <inkml:brushProperty name="ignorePressure" value="1"/>
    </inkml:brush>
  </inkml:definitions>
  <inkml:trace contextRef="#ctx0" brushRef="#br0">125 751,'-5'29,"-50"267,49 109,7-390,0 1,1-1,1 0,0 0,1-1,0 1,2-1,-1 0,2 0,0 0,1-1,8 11,-13-20,1 0,0-1,1 1,-1-1,0 0,1 0,0-1,0 1,-1-1,1 0,1 0,-1-1,0 0,0 0,0 0,1 0,-1-1,1 0,-1 0,0 0,1-1,-1 0,0 0,0 0,1 0,-1-1,0 0,0 0,3-3,134-98,9-133,-55 69,69-63,-155 215,1 0,1 1,0 0,1 1,0 0,1 1,1 1,0 0,0 1,1 0,0 2,1 0,0 0,0 2,1 0,0 1,0 1,0 0,0 2,0 0,1 1,-1 1,1 0,-1 2,0 0,0 1,16 4,166 69,-504-152,290 76,1 0,0 1,0 1,0 0,0 0,0 2,0 0,1 0,-1 1,1 0,1 1,-1 1,1 0,0 0,0 1,1 0,0 1,1 1,-1-1,2 1,0 1,0-1,1 2,0-1,1 1,0 0,1 0,0 0,1 1,0-1,1 1,1 0,0 1,-8 14,2 1,2-1,0 2,2-1,1 0,1 1,2 0,2 21,0-27,1-1,1 1,1-1,1 0,1 0,1-1,0 0,2 0,1-1,1 0,0-1,2-1,0 0,1 0,1-2,1 0,0-1,1 0,2 0,-5-11,-1 0,1-1,0-1,0 0,0-1,1 0,-1-2,0 0,1 0,-1-1,0-1,0-1,0 0,0-1,0-1,-1 0,0 0,0-2,0 0,7-5,58-86,-60 63,-1-1,-3 0,-1-2,-1 1,-2-2,-2 0,-2 0,-1 0,-2-1,-2 0,-1 0,-2 0,-6-33,6-54,2-408,-14 289,11 206,0 23,0 50,9 355,18 339,26-316,-51-407,0 0,1 0,-1 0,1 0,0 0,1 0,-1 0,1 0,-1-1,1 1,0-1,1 1,-1-1,0 0,1 0,0 0,0 0,0 0,0-1,0 1,0-1,1 0,-1 0,1 0,0 0,-1-1,1 1,0-1,0 0,0 0,0-1,0 1,0-1,0 0,0 0,2 0,15-3,-1-1,0-1,0-1,-1-1,1-1,-1 0,-1-2,0 0,0-1,-1 0,106-72,-3-5,84-84,-176 142,-1-1,-2-1,-1-1,-1-1,-2-1,-2-1,-1-1,-2-1,-1 0,-2-1,5-29,-19 62,0 0,0 0,0 0,-1 0,1 0,-1 0,-1 0,1 0,-1 1,0-1,-1 1,1 0,-1 0,0 0,0 1,0-1,-1 1,0 0,0 0,0 0,0 1,0 0,-1 0,0 0,1 1,-1 0,0 0,0 0,-1 0,-12-1,0 0,0 0,0 2,0 1,0 0,0 1,-1 1,2 1,-1 1,0 0,1 2,-1 0,-12 6,14-4,0 1,0 0,0 1,1 1,1 1,0 0,0 1,2 0,-1 1,2 1,0 0,1 1,0 0,1 0,1 1,1 1,0-1,1 2,1-1,1 0,0 1,2 0,0 3,-3 15,2 0,2 1,2-1,1 1,2-1,1 1,3-1,0-1,3 1,0-1,11 21,-16-45,0-1,1 1,0-1,0 0,1-1,1 0,0 0,0 0,1-1,0 0,0-1,1 0,0 0,1-1,0-1,0 0,0 0,1-1,0 0,0-1,0-1,0 0,0 0,1-1,0-1,-1 0,9-1,14-3,0-1,-1-2,1-1,-2-2,1-1,-1-2,-1-1,0-2,-1-1,0-1,-2-2,0-1,-1-1,-1-1,-1-2,-1 0,-1-2,-2 0,0-2,-2-1,-1 0,-1-1,-2-1,-1-1,7-22,-4 3,-2-1,-3 0,-2-1,-2 0,-3-1,-2 0,-3 0,-2-7,19 457,-14 35,7-298,-31-254,19 65,1 1,4-1,1 1,3 0,3 0,2 1,16-43,-21 71,78-156,-75 165,2 1,0 0,1 1,1 0,0 1,1 1,0 1,1 0,1 1,0 1,0 0,1 2,9-4,-17 10,-1 0,1 0,0 1,-1 0,1 0,0 2,0-1,-1 1,1 1,0 0,-1 0,0 1,1 1,-1-1,0 2,-1-1,1 1,-1 1,0 0,0 0,-1 1,0 0,0 0,0 1,-1 0,0 0,-1 1,0 0,0 0,-1 0,0 1,-1 0,0 0,0 0,-1 0,0 1,0 8,56 298,-51-51,-6-251,0 0,1 0,0-1,1 1,1-1,0 0,1 0,0 0,1-1,1 0,7 9,-11-19,1 0,-1-1,1 0,0 1,0-2,0 1,0-1,0 1,0-1,0-1,1 1,-1-1,0 0,0 0,1 0,-1-1,0 0,0 0,0 0,0-1,0 0,5-2,16-13,0-3,-1 0,-2-1,0-1,-1-1,-1-1,-1-1,-1-1,-1-1,-2 0,-1-1,-1-1,-1 0,-2-1,-1 0,5-27,-1 20,15-54,-4-1,-4-1,0-33,-1 15,30-260,-44 57,-22 664,-28 162,29-67,13-427,2 0,-1-1,2 1,1 0,0 0,1 0,1-1,1 0,0 0,1 0,1 0,0-1,2 0,0 0,0-1,1-1,1 1,1-2,0 1,0-2,2 0,2 2,4-1,0-1,1-1,0 0,1-2,0 0,1-2,0 0,0-2,0 0,1-2,-1-1,1 0,0-2,-1-1,1 0,0-2,-1-1,20-5,-9 2,-1-2,0 0,0-3,-1 0,0-2,-1-2,-1 0,-1-2,0-2,-1 0,-2-2,0-1,-1-1,18-23,-15 20,-2-1,-1-1,-1-1,-2-1,-1-1,-1-1,-2-1,-1-1,-2 0,-1-1,-2 0,-2-1,1-13,3-87,-25 49,-18 197,16-32,4 1,4 0,3 0,3 0,3 0,4-1,4 1,-11-70,1 1,0-1,0 1,1-1,0 0,0 0,1 0,0 0,1 0,0-1,0 0,0 0,1 0,0-1,0 0,1 0,0-1,0 1,0-1,0-1,1 0,0 0,0 0,0-1,0 0,1 0,-1-1,1 0,-1-1,9 1,-2-2,-1 0,1-1,-1 0,0-1,1-1,-1 0,0-1,-1-1,1 0,-1 0,1-2,-2 1,1-2,-1 0,0 0,-1-1,0-1,0 0,-1 0,0-1,-1 0,0 0,1-5,32-42,-3-1,-3-2,-2-2,-4-1,22-63,-26 29,-4-2,-5 0,-4-1,-4 0,-5-1,-7-67,-8-131,-10 333,12-12,1 0,1 1,1-1,0 1,2 0,1 1,1-1,0 1,2-1,0 1,3 5,-3 8,-44 496,62-283,5-123,-19-89,3 1,1-1,2-1,1 0,2 0,1 0,-1-19,1 0,0-1,1-1,0 0,1-1,1 0,1-1,-1-1,2-1,0-1,0 0,6 0,-1-2,0-2,0 0,0-2,1-1,-1-1,1-1,0-1,-1-1,1-1,-1-1,1-2,0 0,-3 0,0 0,0-2,0 0,-1-2,0 0,-1-1,0-1,0-1,-1-1,-1 0,0-2,-1 0,0-1,-2 0,0-1,0-1,-2-1,5-9,22-35,-4-2,-2-1,-4-2,12-39,-30 71,-1-1,-2 0,-2-1,-1 0,-2 0,-1-25,-14 203,1 244,8-364,0 0,2 0,1 0,0-1,1 1,2 0,0-1,0 1,2-1,1 0,8 17,103 31,-93-61,-1 0,2-2,-1-2,0 0,1-1,-1-2,1 0,-1-2,0 0,0-2,0-1,-1-1,1-1,-2-1,1-2,-1 0,-1-1,0-1,17-14,-22 12,-1-1,-1-1,0 0,-1-1,-1 0,-1-1,-1-1,0 0,-2 0,0-1,-1 0,-1-1,-1 0,-1 0,-1 0,-1 0,-1-1,-1 0,-1 1,-2-12,-7-165,-34 85,33 183,31 496,5-18,-18-501,-2 1,-2 0,-2 0,-2 0,-3 1,-1-1,-2-1,-2 1,-3-1,-1 0,-6 8,12-45,-1 0,0-1,-1 0,0-1,0 0,-1 0,0 0,0-1,0-1,-1 1,1-2,-2 1,1-1,0-1,-1 0,0 0,-12 3,0-2,0 0,-1-2,0 0,0-1,1-2,-1-1,0 0,1-2,0 0,0-2,0-1,0 0,1-2,-5-3,15 3,1-1,0 1,1-2,0 0,1 0,0 0,1-1,0-1,1 1,0-1,1-1,0 1,1-1,1 0,0 0,1 0,1 0,0-1,1 1,0-1,1 1,1-1,0 1,1-1,1 1,0 0,1-1,0 2,1-1,5-9,0 6,0 1,1 0,0 1,2 0,0 1,0 0,1 1,1 0,0 1,15-8,-21 13,49-31,1 2,2 3,1 3,51-17,136-70,46-63,-199 112,-75 52</inkml:trace>
  <inkml:trace contextRef="#ctx0" brushRef="#br0" timeOffset="1042.375">4189 763,'0'0,"0"0,0 0,0 0,0 0,26 5,9-3,0-1,0-2,0-1,0-2,0-1,-1-2,0-2,0 0,18-10,7 2,200-42,-245 59</inkml:trace>
  <inkml:trace contextRef="#ctx0" brushRef="#br0" timeOffset="1404.319">5708 542,'0'0,"0"0,0 0,0 0,0 0</inkml:trace>
  <inkml:trace contextRef="#ctx0" brushRef="#br0" timeOffset="2052.613">6188 677,'360'-50,"-146"10,-26 21,-167 18</inkml:trace>
  <inkml:trace contextRef="#ctx0" brushRef="#br0" timeOffset="5157.009">212 278,'0'0,"0"0,0 0,0 0,0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4:23.366"/>
    </inkml:context>
    <inkml:brush xml:id="br0">
      <inkml:brushProperty name="width" value="0.1" units="cm"/>
      <inkml:brushProperty name="height" value="0.1" units="cm"/>
      <inkml:brushProperty name="color" value="#E71224"/>
      <inkml:brushProperty name="ignorePressure" value="1"/>
    </inkml:brush>
  </inkml:definitions>
  <inkml:trace contextRef="#ctx0" brushRef="#br0">14 789,'0'0,"0"0,0 0,0 0,0 0,0 0,0 0,0 0,0 0,0 0,0 41,-10 139,7 110,9-236,-7-38,1-1,1 1,0 0,0-1,2 1,0-1,1 0,0 0,1 0,1 0,0-1,1 0,1 0,0-1,1 0,0 0,1-1,0 0,1-1,0 0,1-1,0 0,1 0,3 0,2-5,-1-2,1 1,0-2,1-1,-1 0,0-1,0-1,0-1,0 0,0-2,0 0,-1 0,1-2,-1 0,-1-1,1-1,-1-1,0 0,-1-1,0 0,-1-1,0-1,-1-1,0 1,-1-2,0 0,-1 0,-1-1,0-1,-1 0,7-16,-1 5,-1-1,0-1,-3 0,0 0,-2-1,5-28,3-34,-5 0,-4-2,-4-50,17 500,0 10,-19-316,4-83,-14-267,6 265,2 0,1 0,2 0,2 0,1 0,1 1,3 0,0 0,2 1,1 1,4-3,-8 25,0 0,1 1,0 1,0-1,1 1,1 1,-1 0,1 1,0 0,0 1,1 0,12-2,-5 1,1 2,0 0,0 2,1 0,-1 1,0 2,1 0,-1 1,1 1,-9-2,-3 2,1 0,-1 1,0 0,0 0,0 1,-1 0,1 1,-2 0,1 1,0 0,-1 0,7 8,-9-8,0 0,0 0,0 0,-1 1,0-1,0 1,-1 1,0-1,0 0,-1 1,0 0,-1 0,0 0,0 0,-1 0,0 8,10 396,-10-398,1 0,0-1,1 1,1-1,0 0,0 0,2 0,0 0,0-1,1 0,1-1,0 1,1-1,1 0,-6-10,0-1,0 1,1-1,-1-1,0 1,0 0,0-1,1 0,-1 0,0 0,0-1,1 1,-1-1,0 0,0 0,0-1,0 1,0-1,0 0,0 0,-1 0,1 0,-1-1,1 1,-1-1,0 0,0 0,0 0,-1-1,1 1,-1-1,1 1,-1-1,-1 0,1 0,0 0,-1 0,1-1,82-180,116-216,-188 388,0-1,0 2,1-1,1 2,0 0,0 0,1 2,1-1,0 2,0 0,0 1,1 1,0 0,0 2,1 0,-1 0,1 2,4 0,4 2,0 0,0 2,0 2,0 0,-1 1,1 2,-1 0,-1 2,1 1,-1 1,9 7,-34-18,1 0,0 0,-1 0,1 0,0 0,-1 1,1-1,0 0,0 0,-1 0,1 0,0 1,0-1,-1 0,1 0,0 1,0-1,0 0,-1 0,1 1,0-1,0 0,0 1,0-1,0 0,0 1,-1-1,1 0,0 1,0-1,0 0,0 1,0-1,0 0,-43-9,-1 1,0 2,-1 2,1 2,-1 2,1 2,-2 2,27-2,0 2,0 0,1 1,-1 1,1 0,1 2,-1 0,1 1,1 1,-1 0,2 1,-1 1,2 0,0 1,0 1,1 0,-5 9,6-6,0 1,2 0,0 0,1 1,1 0,1 1,1 0,1 0,0 0,1 1,2-1,0 1,1 0,1 0,1 0,1-1,0 1,2 0,0-1,4 7,-2-13,1-2,0 1,1-1,0 0,1 0,0-1,1-1,0 1,1-2,0 1,1-2,0 1,0-1,0-1,1-1,0 1,1-2,0 0,-1-1,1 0,1-1,-1 0,0-1,1-1,-1-1,1 0,-1 0,1-2,6-1,0-2,1-1,-1-1,0-1,-1 0,0-2,0-1,-1 0,-1-1,0-1,0-1,-2 0,1-2,-2 0,0 0,-1-1,-1-1,0-1,-2 1,0-2,-1 0,-1 0,-1-1,0 1,-1-4,15-70,-4 0,-4-2,-4 0,-5 0,-3-1,-8-47,4-8,-10-116,-13 340,15 258,11-112,-10 295,10-489,1 1,2-1,0 1,2-1,0-1,2 1,1-1,0 0,2-1,5 8,-10-23,0 0,1 0,0 0,0-1,0 0,1-1,-1 1,2-2,-1 1,0-1,1 0,0-1,0 0,0 0,0-1,0 0,0-1,1 0,-1 0,0-1,1 0,-1-1,1 0,-1 0,0-1,0 0,2-2,15-7,-1 0,0-3,-1 0,-1-1,0-1,-1-1,0-1,-2-1,0-1,-1-1,-2 0,0-2,-1 0,-1 0,5-13,95-277,-91 112,-28 167,4 34,0 1,0-1,-1 1,1-1,0 0,0 1,0-1,0 0,0 1,-1-1,1 0,0 0,0 1,0-1,-1 0,1 1,0-1,-1 0,1 0,0 0,0 1,-1-1,1 0,0 0,-1 0,1 0,0 0,-1 0,1 1,-1-1,1 0,0 0,-1 0,1 0,0 0,-1 0,1 0,0-1,-1 1,1 0,0 0,-1 0,1 0,-10 62,4 0,2 0,3 1,2-1,3 1,3-1,3-1,2 1,3-2,19 49,29 14,31-85,-81-36,-1 0,1-1,-1 0,1-1,-1-1,1 0,-1 0,1-2,-1 1,0-1,0-1,0 0,0-1,-1 0,0-1,0 0,0-1,-1 0,0-1,0 0,-1-1,2-1,16-19,-1-2,-1 0,-2-2,-1 0,-2-1,6-15,72-163,-84 165,-3 0,-2-1,-2 0,-2 0,-3-1,-1-4,25 83,64 182,71 107,-23-40,-138-278,0 1,0-1,1 0,-1 0,0 0,1 0,-1 0,0 0,1 0,0 0,-1 0,1 0,-1 0,1 0,0 0,0-1,-1 1,1 0,0 0,0-1,0 1,0 0,0-1,0 1,0-1,0 0,0 1,0-1,0 0,0 1,1-1,-1 0,0 0,0 0,0 0,0 0,0 0,0 0,1-1,-1 1,0 0,0-1,0 1,0 0,0-1,0 1,0-1,0 0,0 1,0-1,-1 0,1 0,0 1,0-1,-1 0,1 0,0 0,-1 0,1 0,-1 0,1 0,-1 0,18-31,-2-1,-2 0,0-1,-3-1,-1 0,-1 0,2-29,7-17,30-269,-37 225,27 138,346 85,-354-94,-1-1,0-2,1-1,-1-1,1-2,-1-1,0-1,0-1,-1-2,0-1,0-1,11-6,-23 3,-15 13,-1 1,0-1,0 0,0 1,0-1,0 0,0 1,0-1,0 0,1 0,-1 1,0-1,0 0,0 1,1-1,-1 0,0 0,1 1,-1-1,0 0,0 0,1 0,-1 0,0 1,1-1,-1 0,0 0,1 0,-1 0,0 0,1 0,-1 0,0 0,1 0,-1 0,0 0,1 0,-1 0,0 0,1 0,-1 0,1 0,-48 401,43-383,2 0,0 0,0 0,2 1,0-1,2 1,0-1,1 0,0 0,2 0,0 0,1-1,0 0,2 0,0-1,1 1,0-2,2 0,-1 0,2 0,0-2,4 4,-7-12,0 0,0 0,1-1,0 0,-1 0,2-1,-1-1,0 0,0 0,1-1,-1 0,1-1,-1 0,1-1,-1 0,1 0,-1-1,0-1,0 0,0 0,0-1,0 0,7-5,2 0,0-1,-1-1,0-1,-1-1,-1 0,0-1,-1-1,0 0,-1-1,-1 0,4-7,153-404,-159 408,0 0,1 0,0 1,2 1,0 0,1 1,1 0,0 1,1 1,1 1,0 0,0 2,1 0,1 1,0 0,0 2,1 1,0 0,0 1,1 2,0 0,0 1,17 1,240 76,-253-62,-47-10,-20-11,-2 2,1 1,-1 3,0 1,0 2,0 2,0 2,1 2,0 1,0 3,-10 4,37-5,0 1,1 1,0 0,1 1,0 0,1 1,0 1,1 0,0 0,1 1,1 0,1 1,-6 13,8-15,-1 1,2 0,-1 0,2 0,0 1,1 0,1-1,1 1,0 0,0 0,2 0,0 0,1 0,1 0,0 0,1-1,0 0,2 0,0 0,0 0,1-1,1 0,0 0,1-1,1 0,0-1,9 9,-6-10,-1 0,1-1,1 0,0-1,0-1,1 0,0-1,0-1,1 0,-1-1,1-1,1 0,-1-1,0-1,1-1,-1 0,1-1,-1 0,1-2,-1 0,1-1,-1 0,0-2,0 1,-1-2,1 0,-1-1,-1-1,1 0,-1-1,-1 0,0-2,0 1,3-4,5-20,-2 0,-1-2,-1 0,-2 0,-2-1,-1-1,-2-1,-2 1,-1-1,-2-1,-2 1,-2-1,-1 1,-2-1,-3-8,5 9,-12-512,-9 436,-22-5,29 163,2 14,3 0,3 0,2 1,2 0,4 17,-1-9,-3-27,3-1,1 1,1-1,3 1,1-2,8 24,20 75,-5 1,-6 1,-5 16,-18-143,44 161,33-72,-74-97,0-1,0 1,0-1,0 1,0-1,0 0,0-1,1 1,-1-1,1 0,-1 0,1 0,-1 0,1-1,0 0,-1 0,1 0,0-1,-1 1,1-1,-1 0,1 0,-1-1,1 1,-1-1,0 0,0 0,0-1,0 1,0-1,-1 0,1 0,0-1,102-117,56-172,-142 231,-3 0,-3-2,-2 1,0-23,-7 50,-13 72,0 1,3 0,1 0,2 0,1 0,2 0,2 0,1 0,4 12,-3-17,-3-5,2 0,1 0,1 0,2-1,0 1,2-2,1 1,0-1,-5-15,-1 0,0 1,0-1,1-1,0 1,1-1,0 0,0 0,1-1,1 0,-1 0,1-1,0 0,1 0,-1-1,1-1,6 3,-12-6,0 0,1 0,-1-1,0 1,1-1,0 0,-1 0,1 0,-1-1,1 0,0 0,-1 0,1 0,0-1,-1 0,1 1,0-2,-1 1,0-1,1 1,-1-1,0 0,3-2,16-14,-1 0,0-1,-1-2,-2 0,0-1,-1 0,-1-2,-1 0,-1-1,-2-1,0 0,-2 0,0-2,-2 1,-2-1,0 0,-2-1,2-21,-1 7,-2 0,-1 0,-2-1,-2 1,-3-1,-1 1,-1 0,-11-32,-8 118,7 182,40 262,43-342,-64-142,1-1,-1 1,1-1,0 0,0 0,0 0,0 0,0 0,0 0,1 0,-1-1,1 1,-1-1,1 1,-1-1,1 0,0 0,0 0,-1-1,1 1,0-1,0 0,0 1,0-1,0 0,0-1,-1 1,1 0,0-1,0 0,0 1,0-1,-1 0,1-1,-1 1,1 0,-1-1,1 1,-1-1,0 0,1 0,-1 0,0-1,90-97,55-223,-97 212,86-145,-128 247,1 0,0 0,0 1,0 0,1 0,1 1,-1 0,1 1,0 1,1 0,-1 0,1 1,0 0,0 1,0 1,0-1,1 2,-1 0,1 1,-1 0,1 0,-1 2,0-1,1 2,-1 0,0 0,0 1,-1 0,1 1,-1 0,0 1,0 1,3 2,7 3,-22-11,1-1,-1 1,1-1,-1 1,1-1,-1 1,1-1,-1 1,1-1,0 1,-1-1,1 1,0 0,0-1,-1 1,1 0,0-1,0 1,0 0,0 0,0-1,0 1,0 0,0-1,0 1,0 0,0 0,0-1,0 1,1 0,-1-1,0 1,0-1,1 1,-1 0,1-1,-1 1,0-1,-243-32,230 31,1 0,-1 1,0 0,1 1,-1 0,1 1,-1 0,1 1,0 1,0 0,0 0,1 1,-1 1,1 0,0 0,1 1,0 1,0-1,0 2,1-1,0 1,1 1,0 0,1 0,-1 0,-3 9,-1 2,1 1,0 1,2 0,1 0,0 0,2 1,1 1,1-1,1 0,0 1,3 0,0-1,1 1,1 0,1-1,2 1,0-1,2-1,0 1,2-1,0 0,2-1,0 0,2 0,0-2,6 7,-12-19,1 0,0 0,0-1,0 0,1 0,0-1,0 0,1-1,0 0,0 0,0-1,0-1,1 1,-1-2,1 1,0-2,0 1,0-1,0-1,0 0,0-1,0 0,-1 0,1-1,0-1,0 0,9-4,1-3,-1-1,-1-1,0-1,0 0,-2-2,1 0,-2-1,0 0,-1-2,-1 0,0 0,-2-1,0-1,-1 0,-1-1,0 0,-2 0,-1-1,-1 0,0 0,-2 0,0-1,-2 0,0-16,12-260,-26 185,-3 327,19-133,-6-52,1 1,2-1,0 1,2-1,2 0,0 0,2 0,1-1,1 0,1 0,1-1,2-1,0 0,2 0,9 10,-18-29,-1 0,1-1,0 0,1 0,-1 0,1-1,0 0,0 0,0 0,1-1,-1 0,1-1,0 0,0 0,0-1,0 1,0-2,0 1,0-1,0-1,0 1,0-1,0-1,0 1,0-1,-1-1,1 0,-1 0,1 0,-1-1,0 0,0 0,-1-1,1 1,-1-2,0 1,0-1,-1 0,1 0,-2 0,1-1,4-6,13-34,-1 0,-2-1,-2-1,-2-1,-3 0,-2-1,-2 0,-2 0,-3-1,-2-47,4-4,1-495,-17 470,0 387,24 260,-8-414,5 0,4-1,8 16,-17-92,1-1,1 0,2-1,0 1,2-2,1 0,0 0,2-1,1 0,1-1,1-1,1-1,18 17,-25-30,0-2,0 1,1-1,0-1,0 0,0-1,1 0,0 0,-1-2,1 0,0 0,0-1,0-1,0 0,0 0,0-2,0 0,0 0,0-1,0 0,-1-2,0 1,0-1,0-1,0 0,-1-1,0 0,-1 0,1-2,-1 1,-1-1,0 0,0-1,-1 0,4-6,120-183,-106 146</inkml:trace>
  <inkml:trace contextRef="#ctx0" brushRef="#br0" timeOffset="1872.984">3412 261,'0'0,"0"0,0 0,0 0</inkml:trace>
  <inkml:trace contextRef="#ctx0" brushRef="#br0" timeOffset="2463.112">134 531,'0'0,"0"0,0 0,0 0</inkml:trace>
  <inkml:trace contextRef="#ctx0" brushRef="#br0" timeOffset="3583.138">5619 415,'0'0,"0"0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4:43.598"/>
    </inkml:context>
    <inkml:brush xml:id="br0">
      <inkml:brushProperty name="width" value="0.1" units="cm"/>
      <inkml:brushProperty name="height" value="0.1" units="cm"/>
      <inkml:brushProperty name="color" value="#E71224"/>
      <inkml:brushProperty name="ignorePressure" value="1"/>
    </inkml:brush>
  </inkml:definitions>
  <inkml:trace contextRef="#ctx0" brushRef="#br0">87 504,'-1'27,"-75"450,75-448,1 0,2 1,1-1,1-1,2 1,0 0,2-1,1-1,2 1,3 4,-8-21,0 0,1-1,0 0,0 0,1 0,1-1,0-1,0 1,0-1,1-1,1 0,-1 0,1-1,0 0,0-1,1-1,-1 1,1-2,0 0,0 0,0-1,1 0,-1-1,0-1,1 0,-1-1,1 0,-1 0,0-2,0 1,8-4,2-5,0-2,-1 0,0-1,-1-1,0-1,-2-1,0 0,-1-2,0 0,-2-1,0 0,-1-1,-2-1,0 0,-1-1,-1 0,-1 0,-1-1,-2 0,0-1,-1 1,-1-5,57-259,-51 172,-10 742,33-467,-24-215,-4-393,44 259,-43 178,1 1,0 1,1-1,0 1,1 1,0-1,0 1,1 1,0 0,1 1,0-1,0 2,-6 2,10-4,-1 1,1 0,1 1,-1 1,1 0,0 1,0 1,1 0,-1 2,1 0,-1 0,1 1,-1 1,1 1,7 2,-11-1,1 0,-1 1,1 0,-1 1,-1 0,1 1,-1 1,0 0,0 0,-1 1,0 1,0 0,-1 1,0-1,-1 2,0 0,-1 0,0 0,2 5,4 18,-2 0,-1 1,-1 1,-3 0,0 0,-3 1,12 235,15-132,-29-136,0 0,0 0,1 0,-1 0,1-1,0 1,0-1,0 0,0 0,1 0,-1 0,1 0,0-1,-1 0,1 1,1-2,-1 1,0 0,0-1,1 0,-1 0,0 0,1 0,-1-1,1 0,-1 1,1-2,-1 1,1-1,1 0,10-5,-1-1,-1-1,1 0,-2-1,1-1,-1 0,0-1,-1 0,0-1,-1 0,-1-1,0 0,0-1,-1 0,-1 0,-1-1,0 0,0 0,-2-1,0-1,27-72,-3-2,-5 0,-4-2,-3-1,-5 0,-4-1,-4-3,25-205,-21 191,-36 358,3 205,24-307,14 245,65-203,-72-178,1 0,1-1,-1 0,1 0,0-1,0 0,1 0,0-1,0 0,0-1,1 0,0 0,-1-1,1 0,0-1,0 0,1-1,-1 0,0 0,0-1,1 0,-1-1,0-1,0 1,1-1,-1-1,-1 0,1 0,0-1,1-2,215-113,394-222,-585 319,-2-2,0-2,-2-1,-1-1,-2-2,3-5,52-141,-118 89,27 81,1 0,-1 0,-1 0,1 1,-1 1,0 0,0 0,0 0,0 1,-1 0,1 1,-1 0,0 1,1 0,-1 1,0-1,0 2,0-1,1 2,-1-1,0 1,1 1,-1 0,1 0,0 0,0 1,0 1,1 0,-1 0,-1 2,-9 4,2 0,-1 2,2 0,0 0,0 2,1 0,1 0,1 1,0 1,1 1,1-1,0 2,1-1,2 2,0-1,-6 21,9-20,1 1,0-1,2 1,0 0,1 0,2 0,0 0,1 0,1 0,0 0,2-1,1 1,0-1,2-1,0 1,1-1,1-1,1 1,0-2,1 0,1 0,1-1,0-1,1 0,1-1,0 0,1-2,0 0,1-1,1 0,-1-2,1 0,1-1,0-1,17 3,-5-6,1-2,-1-2,1-1,-1-1,1-2,-1-1,0-2,-1-1,0-1,0-2,-1-1,0-1,-1-2,0-1,-2-1,0-1,-1-1,15-16,71-114,-100 128,-1-2,-1 1,-1-1,-1-1,-2 0,0 0,-1 0,-1-1,-2 1,0-23,-2-83,-11 480,22-85,-1-178,-5-227,4 21,-7 52,3 0,4 0,2 1,3 0,15-41,-21 96,1 0,-1 0,2 1,0 0,0 1,0 0,1 1,0 0,1 0,0 1,0 1,1 0,-1 1,1 0,0 1,1 1,2-1,11-6,-6 7,0 0,-1 1,1 1,0 1,0 1,0 1,0 0,-1 2,1 0,-1 2,0 0,-1 1,1 1,-1 1,-1 1,0 0,0 1,-1 1,0 1,-1 0,5 7,23 10,116 44,-145-71,-1-1,1 0,-1-2,1 1,-1-2,1 0,-1-1,1 0,-1-1,0-1,0 0,0-1,14-6,-1-2,0 0,-1-2,0-1,-2-1,0-1,0-1,103-70,33 75,-71 50,-126-40,0 2,-1 2,1 1,0 1,0 3,0 1,1 1,-14 7,37-9,0 0,1 1,0 1,0 0,0 1,1 0,0 1,1 0,0 1,0 0,1 1,1-1,0 2,0-1,1 1,0 0,1 1,1-1,0 1,0 0,2 1,-1-1,2 1,0 0,0 0,-2 17,2 1,1 0,1 0,2 0,1 0,2 0,1-1,1 0,2 0,5 11,50 125,-7 1,26 146,-75-287,-2 1,-1-1,-2 1,0 0,-2 0,-1 0,-1 0,-2 0,0 0,-2-1,-1 1,-2-1,0-1,-2 1,-3 4,9-25,-1-1,0 1,0-1,0 0,-1 0,1-1,-1 0,0 0,0 0,-1-1,1 0,-1 0,0 0,0-1,0 0,0-1,0 1,0-1,0-1,0 1,-1-1,1-1,0 1,0-1,0 0,-1-1,1 0,1 0,-1 0,0-1,0 0,1 0,0-1,0 0,0 0,0 0,0-1,1 0,-2-2,-3-2,1-2,0 1,1-1,0-1,0 0,1 0,1 0,0-1,0 0,2 0,0 0,0-1,1 1,0-1,2 0,-1 0,2 0,0 0,0 0,3-11,1-7,1 1,2-1,1 1,2 0,0 1,2 0,2 1,9-15,-4 18,1 1,0 2,2 0,1 1,1 1,0 1,2 2,0 0,21-9,-20 9,19-8,2 1,0 3,1 2,1 2,46-10,398-100,-450 110,0-1,-1-2,-1-2,-1-2,-1-2,-1-1,-2-2,5-7,-10 9,-2 0,0-2,-2-1,-2-1,-1-2,-1 0,18-36,-39 63,-1 0,0 0,0 1,0-1,-1 0,0-1,0 1,-1 0,0 0,0 0,-1 0,1-1,-2 1,1 0,-1 0,0 1,0-1,-1 0,0 1,0-1,-1 1,0 0,0 0,0 0,-1 1,1-1,-1 1,-2 0,-1 0,-1 2,0-1,0 1,0 1,-1 0,1 0,-1 1,1 0,-1 0,1 1,-1 0,1 1,-1 0,-1 1,-10 2,0 0,1 1,0 0,0 2,1 1,0 0,0 1,0 1,2 1,-1 1,1 0,1 1,0 1,1 0,-7 10,10-6,1 0,0 1,2 1,0-1,1 1,1 1,1-1,1 1,1 1,1-1,0 0,2 1,1-1,0 1,1-1,4 18,-2-18,1 0,0 0,1 0,2-1,0 0,1 0,1-1,1 0,0 0,2-1,0 0,1-1,0-1,2 0,0-1,14 11,-12-16,0-1,1 0,0-2,0 0,1-1,0-1,0 0,19 0,-13-4,1-2,-1-1,1-1,-1-1,0-1,-1-2,1 0,-1-2,0 0,-1-2,0 0,-1-2,0 0,-1-1,-1-2,0 0,-1-1,-1-1,-1 0,0-2,-1 0,-1-1,-1 0,-1-1,-1 0,-1-1,-1-1,5-20,37-119,-24-13,-28 146,1 19,5 32,7 165,80 223,-74-295,-5-68,-8-32,-14-37,-21-230,25 158,22-250,-13 333,0 0,1 0,0 0,0 1,2 0,-1 0,1 0,1 1,0 1,0-1,1 2,0-1,2 0,7-1,1 0,-1 2,2 0,-1 1,1 2,0 0,0 1,0 0,1 2,-1 1,1 1,-1 0,1 2,-1 0,1 2,-1 0,0 2,-1 0,1 1,-1 1,-1 1,1 0,-1 2,-1 0,2 3,138 114,-33 4,-95-118,0-2,1-1,1-1,0-2,0-1,1-2,0-1,-1-1,1-2,0-1,0-2,0-1,0-2,-1-1,1-2,-2 0,2-3,-28 10,26-6,0-1,-1-2,0 0,0-2,-1-1,-1-2,5-4,-28 16,1 0,-1 0,0-1,0 0,0 0,-1 0,1-1,-1 1,0-1,-1 0,1 0,-1-1,0 1,0-1,0 1,-1-1,0 0,0 0,-1 0,1 0,-1 0,-1-1,1 1,-1 0,0 0,0-1,-1 1,0 0,0-2,-3-4,1 1,-2 1,1-1,-1 1,-1-1,0 1,-1 1,1-1,-2 1,1 1,-1-1,-1 1,0 1,0-1,0 1,-1 1,0 0,0 0,0 1,-1 1,0-1,0 2,0-1,0 2,-1-1,1 2,-2-1,-6 1,1 1,-1 0,0 2,1 0,-1 1,1 0,0 2,0 0,0 1,1 1,0 1,0 0,0 1,1 1,1 0,0 1,0 1,1 0,1 1,0 1,1 0,0 1,1 0,1 0,0 2,1-1,1 1,0 0,2 0,0 1,0 0,2 0,0 1,2-1,0 1,1-1,0 3,1 8,1-1,1 0,1 0,2 0,1 0,1-1,1 0,1 0,2-1,1 0,0-1,2 0,1-1,1-1,1 0,1-2,1 1,5 2,-10-17,0 0,1 0,0-1,0-1,1-1,-1 0,1-1,0 0,0-2,0 0,0 0,0-2,0 0,0-1,0 0,-1-1,1-1,-1-1,5-1,21-7,-1-1,-1-3,0 0,-2-3,0-1,-1-2,4-5,-21 15</inkml:trace>
  <inkml:trace contextRef="#ctx0" brushRef="#br0" timeOffset="1318.009">1902 467,'0'0,"0"0,0 0,0 0,0 0,30 0,65-3,0-5,-1-4,64-18,-133 25</inkml:trace>
  <inkml:trace contextRef="#ctx0" brushRef="#br0" timeOffset="4878.214">44 98,'0'0,"0"0,0 0,0 0</inkml:trace>
  <inkml:trace contextRef="#ctx0" brushRef="#br0" timeOffset="19167.474">0 2661,'14'37,"-10"111,-10-52,16 215,21-132,-30-168,0 1,0-1,1 0,1 0,0-1,0 1,1 0,0-1,1 0,0 0,1 0,0-1,0 0,1 0,0 0,1-1,0 0,0 0,2 0,6 0,0-2,1 0,0-1,-1 0,2-2,-1 0,0-1,0 0,1-2,-1 0,1-1,-1 0,0-2,0 0,0-1,0-1,0 0,-1-1,0-1,0 0,-1-2,0 1,0-2,-1 0,0-1,-1 0,0-1,-1 0,0-1,-1-1,0 0,4-9,12-22,-1-1,-3-2,-1 0,-3-1,-2-1,-2-1,-2 0,-3-1,-2 0,-2-1,-3 0,-1 0,-5-31,-3 33,0 71,6 86,22 489,12-456,-43-255,26-424,-15 527,1-1,0 1,1-1,1 1,0 0,0 0,2 1,-1 0,2 0,-1 0,2 1,-1 0,2 1,-1 0,1 0,1 1,0 0,0 1,0 1,1-1,1 2,-1 0,1 0,0 1,0 1,0 0,1 0,0 2,-1 0,1 0,0 1,0 1,12 1,-10 0,0 0,0 1,-1 1,1 1,-1 0,0 1,0 0,-1 1,1 1,-1 0,-1 1,3 2,-5 1,-1 1,-1 0,0 0,0 1,-1 0,-1 0,0 1,-1 0,-1 0,0 0,-1 1,0 0,-1 0,-1 0,0 6,19 194,38 55,-3-135,-52-132,0 0,0-1,0 0,0 0,1 0,-1 0,1-1,-1 0,1 0,0 0,-1 0,1-1,0 0,0 0,-1 0,1 0,0-1,-1 0,1 0,0 0,-1 0,1-1,-1 0,0 0,5-2,3-7,-1-1,0 0,-1-1,0 0,-1 0,-1-1,0-1,-1 1,0-1,-1 0,-1 0,0-1,-1 0,-1 0,0 0,-2 0,1 0,-2 0,0-1,-1 1,-2-11,4-19,33-502,-32 82,-13 964,9-397,4 1,5-1,4 0,5-1,4-1,12 29,-28-116,1 0,0 0,1-1,0 0,1 0,1 0,-1-1,2 0,-1 0,1-1,1 0,-1-1,1 0,1 0,0-1,0-1,0 0,1 0,0-1,0 0,0-1,1-1,-1 0,1-1,0 0,-1 0,1-2,0 0,0 0,0-1,4-1,24-2,-1-2,0-1,0-2,-1-2,0-2,0-1,3-4,122-50,-78 35,-1-4,-1-3,-3-4,56-41,-109 66,-1-1,-1-1,-1-1,-1-2,-1 0,0-2,-2 0,-2-1,0-1,-2-1,-1-1,-1 0,-1-1,-2 0,3-17,-16 43,0 1,-1-1,1 1,-1-1,0 1,0 0,0 0,-1-1,0 2,0-1,0 0,0 1,0-1,-1 1,1 0,-1 0,0 0,0 1,0-1,0 1,0 0,-1 0,-3-1,-8-1,0 1,-1 1,0 0,1 1,-1 1,0 1,0 0,1 1,-1 1,1 0,-1 1,1 1,1 1,-1 0,1 1,0 0,0 2,1 0,0 0,1 1,0 1,0 0,1 1,1 0,0 1,1 0,-9 14,5-2,1 0,1 2,2-1,0 1,2 1,1 0,1 0,1 0,2 1,1-1,1 1,1 0,2-1,1 1,1-1,1 0,8 24,-4-32,0 0,2 0,0-1,1 0,1-1,0-1,2 0,0-1,0 0,2-1,-8-8,0 0,0-1,0 0,1-1,0 0,0-1,0 0,0 0,1-1,0 0,0-1,-1 0,1-1,0 0,0-1,0 0,0-1,0 0,0-1,8-1,210-74,-195 63,-1-2,-1 0,0-3,-1 0,-1-2,-2-1,0-2,-1 0,-1-2,-1-1,-2 0,-1-2,-1-1,-1-1,-2 0,7-18,-14 19,-2-1,-1 0,-2 0,-1 0,-1-1,-1 0,-2 1,-3-24,42 459,-3-116,-15-229,-44-608,23 526,0 1,1-1,1 1,1 0,1 0,1 0,1 1,6-12,-5 8,-2 16,1 1,-1 0,1 0,1 0,-1 1,1 0,0 0,1 1,0 0,0 1,0 0,1 0,-1 1,1 0,0 1,0 0,1 1,-1 0,0 0,1 1,-1 0,1 1,-1 0,6 2,24-7,-18 5,0 0,0 1,0 1,0 1,-1 2,1 0,-1 1,0 0,-1 2,1 1,-2 0,1 2,-1 0,-1 1,0 1,-1 1,0 0,7 9,-12-17,0 0,0-1,1 0,0 0,0-2,0 0,0 0,1-1,-1-1,1 0,-1-1,1 0,-1-1,1-1,-1 0,12-4,-16 5,-1-1,1 0,0-1,-1 1,0-2,1 1,-1-1,-1-1,1 1,-1-1,1-1,-1 1,-1-1,1 0,-1-1,0 0,4-6,-16 94,0-21,3 1,2-1,3 1,3-1,7 36,-8-65,34 149,-12 4,-46-291,5 0,5-1,4-78,6 158,-1 5,1 0,1 0,1 1,0-1,2 0,1 1,1 0,6-14,79-46,-79 72,1 0,0 1,0 1,0 0,1 0,1 2,-1 0,1 0,0 1,0 1,0 1,1 0,-1 1,1 1,0 0,-1 1,1 0,0 2,-1 0,1 0,-1 2,3 0,170 99,-175-93,1-2,0 1,0-2,1 0,0-1,0 0,1-1,-1-1,1 0,0-2,0 1,0-2,0 0,0-1,1-1,-1 0,0-1,0-1,0 0,-1-1,1-1,-1-1,13-6,-16 8,-1-2,1 1,-1-2,0 1,0-2,-1 1,0-1,-1-1,1 0,-2 0,1-1,1-3,-9 195,24 145,-18-278,-7-34,1 0,0 1,1-1,1 0,0 0,1-1,1 1,0-1,1 0,1 0,0-1,1 1,0-2,1 1,0-1,1 0,0-1,1-1,12 10,-7-12,0-1,0-1,1-1,0 0,0-1,1-1,-1 0,1-2,-1 0,1 0,-1-2,1 0,-1-2,1 1,-1-2,0 0,0-2,0 1,-1-2,0 0,0-1,-1-1,0 0,0-1,11-11,-14 6,0-1,-1-1,0 0,-2 0,0-1,-1 0,-1-1,0 0,-2 0,0 0,-1-1,-1 0,-1 1,-1-1,0 0,-2 0,-2-14,-8-246,-11 140,35 395,37 160,-48-403,1 0,1 0,0 0,1-1,0 1,1-1,0 0,1-1,0 0,0 0,1 0,1-1,0 0,0-1,8 6,-11-11,1 0,0-1,0 0,0 0,1-1,-1 1,0-2,0 1,1-1,-1 0,0-1,1 1,-1-2,0 1,0-1,0 0,0 0,0-1,0 0,-1 0,1 0,-1-1,0 0,0-1,0 1,-1-1,1 0,-1 0,-1-1,1 0,-1 0,0 0,0 0,0 0,-1-1,1-2,9-18,0 0,-2-1,-1-1,-1 0,-2-1,0 1,-2-1,-2-1,-1 1,-1 0,-1-1,-2 1,-1 0,-1 0,-6-18,8-72,-3 241,5 0,6 1,4-1,21 84,23 175,-19 53,-33-403,2 14,0-76,-12-319,-69-703,77 1040,0 1,1-1,0 1,1-1,1 1,0 0,1 0,0 0,1 1,0-1,1 1,1 0,0 1,0-1,1 1,0 1,1 0,1 0,-1 0,1 1,1 1,0 0,0 0,0 1,1 1,1-1,4-1,0 1,0 0,1 2,0 0,0 0,1 2,-1 0,1 2,-1 0,1 0,-1 2,1 0,-1 2,1 0,-1 1,0 0,0 2,0 0,-1 1,13 7,-11 2,-1 0,0 1,-1 0,-1 2,-1 0,-1 1,0 0,-1 1,-2 0,0 1,-1 1,-2-1,0 2,-1-1,-1 1,-2 0,2 20,-5-29,-1 1,-1-1,0 1,-1-1,-1 1,0-1,-1 0,-1-1,0 1,-1-1,-1 0,0 0,-1 0,0-1,-1-1,0 1,-1-1,-1-1,0 0,-136 61,107-62,1-2,-2-1,1-2,-1-2,1-1,-1-2,0-3,1 0,-37-10,146-5,-29 16,16 2,0-3,-1-3,0-2,0-2,0-3,-2-2,13-7,-43 11,-1-1,0-1,-1-1,0-1,-2 0,0-2,0 0,-2-1,0-1,-1-1,-1 0,-1-1,0 0,9-23,1-13,-3 0,-2-1,-3-1,-2-1,-3 0,-3-1,-1-16,14-457,-20 1154,-2-560,2 0,3 0,3-1,2 0,3 0,2-1,3-1,3 0,2-1,18 31,-26-71,1-2,0 0,1 0,1-2,0 0,1-1,0 0,1-2,0 0,0-1,1-1,0-1,0-1,0 0,1-2,0 0,-1-1,1-2,0 0,11-2,-19 3,1-1,0 0,0-1,-1-1,1 0,-1-1,1-1,-1 0,0 0,0-1,-1-1,0 0,0-1,0-1,0 1,-1-2,8-7,-6 3</inkml:trace>
  <inkml:trace contextRef="#ctx0" brushRef="#br0" timeOffset="19801.499">8697 2771,'50'-2,"304"-32,-319 33</inkml:trace>
  <inkml:trace contextRef="#ctx0" brushRef="#br0" timeOffset="21117.066">1880 2673,'0'0,"0"0,0 0,0 0,0 0,-4 26,92-17,-81-10,268-60,-261 58</inkml:trace>
  <inkml:trace contextRef="#ctx0" brushRef="#br0" timeOffset="21769.313">0 2446,'0'0,"0"0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3T12:24:09.797"/>
    </inkml:context>
    <inkml:brush xml:id="br0">
      <inkml:brushProperty name="width" value="0.1" units="cm"/>
      <inkml:brushProperty name="height" value="0.1" units="cm"/>
      <inkml:brushProperty name="color" value="#E71224"/>
      <inkml:brushProperty name="ignorePressure" value="1"/>
    </inkml:brush>
  </inkml:definitions>
  <inkml:trace contextRef="#ctx0" brushRef="#br0">116 553,'0'0,"0"0,0 0,0 0,-9 23,-53 242,19 192,42-443,0 0,1 0,1 1,0-1,0 0,2 0,0 0,0 0,2 0,-1-1,2 1,0-1,0-1,8 12,-4-16,0 0,0-1,0 0,1 0,0-1,0-1,1 1,0-2,-1 0,2 0,-1-1,0-1,0 0,1-1,0 0,-1-1,1 0,-1-1,1 0,-1-1,1-1,-1 0,0 0,2-2,14-4,0-2,0-1,-1-1,-1-2,0 0,-1-2,-1-1,0 0,-1-2,-2-1,0 0,-1-2,-1-1,3-2,-1-2,-2 0,-1-2,-1 0,-1 0,-2-2,-1 0,-2 0,0-6,15-251,-20 230,-2 45,-3 42,23 322,-13-137,0 40,-23-451,15 120,4-1,4 1,3 1,11-31,-24 104,7-20,1 0,1 0,2 2,0-1,1 1,2 1,0 0,1 1,5-4,-17 19,9-7,1 1,0 0,0 1,1 1,0 0,1 1,-1 1,2 1,-1 0,1 1,0 0,1 1,144-5,-35 67,-108-45,110 143,-114-129,0 0,-2 1,-1 0,-2 1,0 0,-2 1,-2 0,0 1,-5 257,-12-115,10-120,-2-75,2 21,-3-54,1 0,3-1,2 1,3 0,2 0,3 0,4-6,107-251,-112 297,0 0,1 1,1 0,0 0,1 1,1 1,0 0,0 1,1 0,1 1,0 1,0 0,0 1,1 0,1 2,-1 0,1 0,0 2,0 0,1 1,-1 1,13 0,-15 0,-1 2,0 0,0 0,0 2,0 0,0 0,0 1,-1 1,1 0,-1 1,0 0,0 1,-1 1,1 0,-1 1,-1 0,0 0,0 1,-1 1,0 0,0 0,-1 1,0 0,-1 2,6 6,-2 0,0 1,-1 1,-2 0,0 0,-1 1,-1 0,-1 1,-1-1,0 1,-2 0,-1 0,-1 0,-1 1,-1-1,-1 0,-1 0,-2 5,-30 298,35-322,0 0,1 0,-1 1,1-1,0 0,1 0,-1 0,1 0,0-1,0 1,0 0,0-1,0 1,1-1,0 0,0 0,0 0,0 0,0 0,0-1,1 1,-1-1,1 0,0 0,-1 0,1-1,0 1,0-1,0 0,0 0,1 0,-1-1,0 1,0-1,0 0,1 0,-1-1,0 1,0-1,0 0,0 0,0 0,0-1,0 0,0 1,0-2,16-13,-1-2,-1-1,-1 0,-1-1,0-1,-2 0,0-1,-1-1,-2 0,0 0,-1-1,-2-1,1-4,9-18,-1-4,-3-1,-1 0,-4-1,-1-1,-2-14,2-3,-16-54,58 494,-48 149,40-988,-35 430,1 1,3 0,1 1,2 0,1 1,2 0,2 2,1 0,1 1,12-12,-20 34,0 1,1 0,0 1,1 1,0 0,0 1,1 0,0 2,0 0,1 0,0 2,0 0,1 1,-17 2,15-4,-1 1,0 1,1 0,0 1,0 1,-1 1,1 0,0 1,0 0,0 1,-1 1,1 1,-1 0,0 1,0 0,-1 1,1 1,4 4,-1 3,-2 1,0 1,-1 0,0 1,-1 1,-1 0,-1 1,-1 0,0 1,-2 0,0 0,-1 1,-1 1,-1-1,-1 3,0-11,5 22,0 0,-3 0,0 1,-3 0,-1 0,-2 37,1 6,-17 137,12-164,7-75,-2-62,3 0,5 0,3 1,3 1,5 0,13-30,-20 81,1 0,2 1,1 0,1 2,2 0,1 2,1 0,25-22,-47 48,9-6,1 0,0 1,0 0,0 1,1 0,-1 0,1 2,0-1,1 2,-1-1,0 2,1 0,-1 0,1 1,-1 0,1 2,5 0,-2 0,1 0,-1 1,0 1,1 0,-2 1,1 1,-1 1,0 0,0 1,-1 0,0 1,0 1,-1 0,0 1,5 7,1 9,-1 1,-2 0,-1 1,-1 1,-2 1,-1-1,-1 2,-2 0,-1 0,-1 0,-2 1,-2-1,0 1,-2 0,-2 0,-5 31,6 31,23 95,19-195,-26 1,-2 0,1-1,0-1,-1 0,0-1,-1-1,0 0,0 0,0-1,-1-1,0 0,41-29,191-102,31-23,-231 132,-1-2,-2-2,-1-2,-2-1,24-34,-52 60,-1-1,0 0,-1 0,0 0,-2-1,0 0,0 0,-1-1,-1 1,-1-1,0 0,-1-12,-3 24,-1-1,0 1,0 0,0 1,-1-1,1 1,-1-1,0 1,0 0,0 1,0-1,-1 1,1-1,-1 1,1 0,-1 1,0-1,1 1,-1 0,0 0,-18-2,-1 0,1 2,0 1,-1 0,1 2,0 0,-1 2,2 1,-1 0,0 2,1 0,0 2,1 0,0 2,1 0,0 1,0 2,2 1,1 1,1 1,0 1,1 1,1-1,1 2,1 0,1 1,0 0,2 1,0-1,2 2,0-1,1 1,2 0,-3 24,-3 7,1 1,4 0,1 0,3 1,2-1,6 27,-6-72,2-1,-1 1,1 0,1-1,0 0,0 1,0-2,2 1,-1 0,1-1,0 0,0 0,1-1,0 0,1 0,-1-1,1 0,1 0,-1 0,1-1,0-1,0 0,0 0,1 0,-1-1,1-1,0 0,0 0,0-1,0 0,0 0,0-1,2-1,16 0,0-1,0-1,0-2,0-1,-1-1,0-1,-1-2,0 0,0-2,-1-1,-1 0,0-2,19-15,17-17,-3-2,-1-3,-2-2,21-31,70-101,-124 163,38-43,3 2,3 3,2 3,15-6,-68 56,0 1,0 0,1 1,0 1,0 1,0 0,1 0,0 2,-1 0,1 1,0 0,0 2,-1-1,1 2,0 0,-1 1,1 1,-1 0,0 1,0 1,-1 0,0 1,0 0,0 1,-1 1,0 0,-1 1,0 0,0 1,5 6,13 32,-42-50,-1 0,1-1,-1-1,1 0,0-1,0 0,0-1,0 0,1-1,0 0,-8-6,8 4,0 0,0 1,-1 0,0 1,0 0,-1 1,1 1,-1-1,0 2,0 0,-1 1,1 0,0 1,-1 0,1 1,-1 1,1 0,0 1,-1 0,1 1,0 1,0 0,1 1,-1 0,1 0,0 2,1-1,-1 2,1-1,-6 7,0 4,1 0,0 0,2 1,0 1,2 1,0 0,1 0,1 1,-6 19,-2 21,3 1,3 0,2 1,3 0,3 1,3 45,4-97,-1-1,2 0,-1 0,2 0,0 0,0-1,1 0,0 0,1 0,0-1,1 0,7 8,-11-13,3 1,0 0,1 0,0-1,0 0,1 0,-1-1,1 0,0-1,0 1,0-2,0 1,1-1,-1-1,1 0,-1 0,1-1,-1 0,1 0,-1-1,1-1,-1 0,1 0,-1 0,0-1,0-1,0 0,-1 0,1 0,-1-1,0-1,0 1,-1-1,0 0,0-1,0 0,0 0,-1 0,-1-1,1 0,0-2,18-26,-2-2,-1 0,-2-2,-2 0,-1-1,10-42,-1 6,-5 6,-4-1,-3-1,-3-1,0-69,6-44,-9-317,-18 991,0-107,11 58,-1-428,1-1,0 1,0-1,1 1,1-1,0 0,0 0,0 0,1 0,1 0,-1 0,1-1,1 1,0-1,0 0,1-1,-1 1,2-1,-1 0,1 0,0-1,0 0,1-1,0 1,0-1,0-1,0 1,9 2,8-7,0-2,0 0,0-1,0-2,0-1,-1 0,0-2,-1-1,1-1,-2 0,1-2,-2-1,0 0,0-2,-1 0,-1-2,-1 0,13-15,5-9,-1-1,-3-1,-2-2,-1-2,-3 0,-1-2,-3 0,-2-2,10-38,-28 82,27-189,-30 38,-10 237,-11 550,33-407,-13-219,1 1,0-1,0 0,0 0,1 1,-1-1,1 0,0 1,0-1,0 1,0-1,1 0,-1 1,1-1,0 0,0 1,0-1,0 0,1 0,-1 0,1 0,0 0,0 0,0-1,0 1,0 0,0-1,1 0,-1 0,1 1,0-1,0-1,0 1,0 0,0-1,0 0,0 1,0-1,1 0,-1-1,0 1,1-1,-1 1,0-1,1 0,-1 0,1 0,-1-1,3 0,14-12,-1 0,-1-1,0-1,-1-1,-1-1,0 0,-1-1,-1 0,-1-1,-1-1,0 0,-2-1,1-3,29-44,59-118,-84 149,2 1,2 0,1 2,1 0,2 1,2 2,0 0,2 1,2 2,0 1,4 0,-12 11,1 1,0 2,1 0,0 2,1 0,1 1,-1 2,1 0,1 2,0 1,-1 1,1 1,0 1,1 2,-1 0,0 2,0 0,0 2,-1 1,1 2,-1 0,0 1,-1 2,0 0,0 1,21 15,24 34,-53-19,-121-94,85 40,0 1,0 0,-2 2,1 1,-1 0,-1 2,1 0,-1 2,0 0,-1 2,1 1,0 0,-24 2,17 5,-1 0,1 2,0 2,1 0,0 2,0 1,1 2,-8 5,25-9,1 0,0 1,0 0,1 0,0 1,1 1,0-1,1 1,1 0,-2 6,-1 2,0 1,1 0,2 0,0 1,2 0,0 0,2 0,0 1,1-1,2 1,0-1,2 0,1 0,0 0,2 0,0 0,2-1,2 3,3-1,2-1,1 0,0-2,2 0,0 0,2-2,0 0,14 8,-21-17,1 0,0-1,1-1,0 0,1-1,0-1,0-1,0 0,0 0,1-2,0 0,-1-1,1-1,0 0,0-2,0 0,0 0,0-2,-1 0,1-1,-1 0,0-2,0 0,0 0,-1-2,0 0,7-6,-4 0,-1-2,0 0,-1-2,-1 1,-1-2,-1 0,0 0,-2-1,0-1,-1 0,-1 0,-1-1,-1 0,-1-1,-1 1,-1-1,-1 0,0-4,-1 5,6-21,-3-1,-2 1,-2-1,-1 0,-3 0,-7-39,-5 17,-11 218,24-103,11 335,33-206,-36-169,1-1,0-1,0 1,1-1,0 0,0-1,0 0,1-1,0 1,0-1,1-1,-1 0,1 0,5 0,0-1,1 0,-1-1,1-1,0-1,0 0,-1-1,1-1,-1 0,1-1,-1 0,0-2,0 0,0 0,0-1,-1-1,0-1,-1 0,0 0,0-2,-1 1,0-2,0 0,-1 0,-1-1,0 0,0 0,-2-1,1-1,-2 0,0 0,0 0,-1-1,-1 0,15-53,-2-1,-4-1,-2 0,-4-1,-3-1,-3 1,-3 0,-3-3,-28-414,16 351,-16 644,44-266,40 128,19-90,-63-261,0 0,1-1,1 0,0 0,2-1,-1-1,2 0,0-1,7 6,6 8,-16-20,1 1,0-2,0 1,1-2,0 0,0 0,1-1,0 0,0-1,0-1,0 0,0-1,1 0,-1-1,1 0,-1-1,1-1,-1 0,1-1,-1 0,4-2,276-120,-139 48,-3-7,-4-6,73-62,-191 124,-2-1,0-1,-2-1,-2-1,0-2,12-26,-9 18,-19 32,0 0,-1-1,0 0,-1-1,0 1,0-1,-1 0,-1 0,0 0,0-1,-1 1,-1-1,0 1,0-1,-1 0,-1 1,0-1,0 1,-1-1,-2-4,-1 9,-1 0,1 0,-1 1,0 0,-1 0,1 1,-1-1,0 1,-1 1,1 0,-1 0,0 0,0 1,-6-2,-2-2,-9-1,1 2,-1 2,0 0,0 1,0 1,-1 2,1 0,0 2,0 1,0 1,0 1,0 1,1 1,0 1,-8 4,17-7,0 0,1 1,0 1,0 0,0 0,1 2,0 0,0 0,1 1,0 0,1 1,0 1,1 0,0 0,1 1,1 0,0 1,0-1,1 2,1-1,-4 15,2 1,2 0,1 0,2 0,1 1,1-1,1 1,2-1,1 0,1 0,2 0,1 0,1-1,2 0,0 0,13 20,-13-30,2 0,0 0,1-1,1-1,0 0,1-1,1-1,1-1,0 0,1-1,0 0,1-2,0 0,1-1,0-1,5 0,163 2,-148-14,-12 0,0-2,0 0,0-2,-1-1,-1-1,1-2,-1 0,-1-2,0 0,-1-2,-1-1,0-1,-1-1,0 0,-2-2,-1 0,16-22,1 0</inkml:trace>
  <inkml:trace contextRef="#ctx0" brushRef="#br0" timeOffset="805.839">9984 617,'0'0,"0"0,13 35,8-29,1-1,-1-1,1-1,0-1,0-1,0-1,0-1,15-3,-10 3,501-67,-495 62</inkml:trace>
  <inkml:trace contextRef="#ctx0" brushRef="#br0" timeOffset="2227.042">8146 5,'0'0,"0"0,0 0,0 0,0 0,0 0</inkml:trace>
  <inkml:trace contextRef="#ctx0" brushRef="#br0" timeOffset="3422.844">37 30,'0'0,"0"0,0 0,0 0,0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55:08.390"/>
    </inkml:context>
    <inkml:brush xml:id="br0">
      <inkml:brushProperty name="width" value="0.35" units="cm"/>
      <inkml:brushProperty name="height" value="0.35" units="cm"/>
      <inkml:brushProperty name="color" value="#0070C0"/>
      <inkml:brushProperty name="ignorePressure" value="1"/>
    </inkml:brush>
  </inkml:definitions>
  <inkml:trace contextRef="#ctx0" brushRef="#br0">5026 191,'0'0,"0"0,0 0,0 0,14 36,185 716,-176-674,-3 0,-4 2,-3 0,-4 0,-3 1,-4 0,-3 11,4 47,-1 809,-5-851,-3 0,-5 0,-4-1,-19 60,25-130,-1 0,-1 0,-1-1,-1-1,-1 0,-1-1,-1-1,-2 0,0-1,-1-1,0-1,-2 0,-1-2,0 0,-1-2,0 0,-20 8,5-4,-1-2,-1-1,-1-2,0-2,0-1,-1-3,-1-1,1-2,-1-2,0-2,-6-2,4-2,0-2,0-1,0-3,1-2,0-1,1-3,1-1,0-2,1-2,1-2,1-1,-13-13,20 15,2-2,0-1,2-1,1-2,1-1,1-1,2-1,1-1,1 0,1-2,2-1,2 0,1-1,2-1,1 0,-5-29,8 19</inkml:trace>
  <inkml:trace contextRef="#ctx0" brushRef="#br0" timeOffset="985.383">3737 388,'100'-6,"-1"-5,-1-4,0-4,40-17,93-16,458-48,258-10,-597 72,-344 38</inkml:trace>
  <inkml:trace contextRef="#ctx0" brushRef="#br0" timeOffset="3394.983">7922 1739,'0'0,"0"0,0 0,0 0,0 0,0 0,0 0,0 0,0 0,0 0,0 0,0 0,1 3,61 479,6 97,-12 181,23 26,-62-623,-6 1,-7 0,-8 1,-7-1,-23 111,22-220,-1-1,-3 0,-2-1,-3-1,-2-1,-2-1,-2-1,-2-1,-2-2,-3-1,-1-2,-37 36,53-63,-1-1,0 0,-1-2,0 0,-1-1,-1-1,0-2,0 0,-1-1,0-1,0-2,-1 0,0-2,0 0,1-2,-1-1,0 0,0-2,0-1,0-1,-14-5,-13-4,1-2,0-3,2-1,0-3,1-2,1-1,1-3,2-2,-30-26,47 33,0-2,2-1,1 0,1-2,1-1,2-1,1 0,1-2,1 0,2-1,2 0,1-1,1-1,2 0,2 0,1 0,1-1,2 0,2 0,1 0,2 0,2 0,1 0,1 0,2 1,2 0,6-12,10-5,3 2,2 1,2 1,2 1,2 3,2 0,2 3,2 2,1 1,2 2,1 3,2 1,52-24,278-153,7-26,-275 161,-3-5,72-69,-134 105</inkml:trace>
  <inkml:trace contextRef="#ctx0" brushRef="#br0" timeOffset="4066.2">7737 725,'0'0,"0"0,0 0,0 0,0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5:50.209"/>
    </inkml:context>
    <inkml:brush xml:id="br0">
      <inkml:brushProperty name="width" value="0.1" units="cm"/>
      <inkml:brushProperty name="height" value="0.1" units="cm"/>
      <inkml:brushProperty name="color" value="#0066CC"/>
      <inkml:brushProperty name="ignorePressure" value="1"/>
    </inkml:brush>
  </inkml:definitions>
  <inkml:trace contextRef="#ctx0" brushRef="#br0">624 552,'22'125,"29"220,-25 63,-31 133,1-512,-1 0,-2 0,0-1,-2 0,-1 0,-2-1,0 0,-2-1,0 0,-2-1,-1-1,-1-1,-1 0,-1-1,-13 9,21-22,-1 0,-1-1,1 0,-1-2,-1 1,1-2,-1 0,0 0,0-2,-1 0,1 0,-1-2,1 0,-1 0,1-2,-1 0,0 0,1-2,0 0,0-1,0 0,0-1,-13-7,18 5,-1 0,2-1,-1 0,1-1,0 0,1-1,0 1,1-2,0 1,0-1,1 0,1 0,0-1,0 1,1-1,1 0,0-1,0 1,1 0,1-1,0 0,1 1,0-1,1 1,1-1,0 1,0-1,1 1,1 0,0 0,0 1,1-1,1 1,0 0,1 0,3-4,259-253,-105 118,-81 57,-4-3,-5-4,14-30,51-70,-70 105,-35 43,2 1,2 2,2 2,3 1,1 3,2 1,49-33,44 47,-75 23,-53 6,-41 4,2-3,1 1,0 1,1 1,-1 2,1 1,1 1,-1 1,1 1,1 1,-5 4,4 2,0 0,1 2,1 1,1 1,1 0,1 2,1 0,1 1,1 1,-2 7,8-10,2 1,1 0,0 1,2-1,1 1,1 1,1-1,1 1,2-1,0 1,2-1,0 1,2-1,2 4,-4-16,1 1,0-1,1 0,1 0,0 0,1-1,0 1,1-1,0-1,1 1,1-1,-1-1,2 0,-1 0,1 0,1-1,0-1,0 0,0-1,1 0,1 0,-1-1,1-1,0 0,0-1,0 0,0-1,1-1,0 0,-1-1,4 0,-1-2,1-1,-1 0,1-1,-1-1,0-1,-1 0,1-1,-1 0,0-2,0 1,-1-2,0 0,-1-1,0 0,-1-1,1 0,-2-1,0-1,-1 0,0 0,0-1,-2 0,0 0,0-1,-1 0,1-7,10-22,-2-1,-1 0,-3 0,-2-1,-2-1,-2 0,-2 0,-1 0,-3 0,-3 0,-2-15,-16-77,1 206,11-3,4 0,3 1,2-1,3 1,3-1,3 0,7 22,19 102,-35-182,1-1,0 1,0 0,0-1,0 1,1-1,0 0,0 1,1-1,0 0,-1 0,2 0,-1-1,0 1,1-1,0 0,0 0,0 0,1 0,-1-1,1 0,0 1,0-2,0 1,0-1,0 0,1 0,-1 0,1 0,-1-1,1 0,-1-1,1 1,0-1,0 0,-1 0,1-1,0 0,7-6,0 0,0-2,-1 0,0 0,0-1,-1 0,-1-1,0 0,0-1,-1 0,-1-1,0 0,0 0,-1 0,-1-1,0 0,0-7,55-253,-11-101,-49 339,-7 55,-1 429,6-426,0 1,2 0,0-1,1 1,2-1,0 0,1 0,2 0,0-1,1 0,1 0,1-1,0 0,2-1,1 0,0-1,15 16,-20-28,0 0,0-1,0 0,1 0,-1-1,1 0,0-1,1 0,-1 0,0-1,1-1,0 1,-1-1,1-1,0 0,-1 0,1-1,0 0,-1-1,1 0,-1 0,0-1,8-3,0-1,-1 0,0 0,0-2,-1 0,0 0,-1-2,0 1,0-2,-1 0,-1-1,0 0,6-9,5-9,-1-1,-1-1,-2-1,-2-1,-1 0,-1-1,-2-1,-2-1,0-3,-9-325,-25 615,15-138,3-81,1 1,1 0,2 0,1 0,1 0,2 0,1 0,1-1,2 1,1-1,1-1,2 1,7 12,-13-39,0 0,0 0,0-1,0 1,0-1,1 0,-1 0,1-1,0 0,-1 0,1 0,0-1,-1 1,1-1,0-1,0 1,-1-1,1 0,0 0,1-1,8-7,-1 0,0-1,0 0,-1-1,0 0,-1-2,0 1,-1-1,-1-1,0 0,0 0,-2-1,0 0,0 0,-2-1,0 0,-1 0,0-1,-1-1,7-11,15-43,-3-1,-4-1,-3-1,-3-1,1-47,-13 58,-2 49,1 48,-10 611,9-451,1-285,20-338,-18 411,2 0,0 1,1 0,1 0,1 0,1 1,0 0,1 0,1 1,1 0,1 1,0 0,0 1,2 1,0-1,1 2,8-6,-8 11,0 0,0 1,0 1,1 0,0 1,0 1,1 1,-1 0,1 1,-1 0,1 2,0 0,-1 1,1 0,0 2,-1 0,0 0,1 2,-2 0,1 1,0 0,-1 2,12 7,-15-7,0 0,0 1,-1 1,-1 0,0 0,0 1,-1 0,0 1,-1 0,0 0,-1 1,0 0,-1 0,-1 0,0 1,-1 0,0 0,0 10,16 269,-21-241,23 135,58-124,-75-61,0 0,0 0,0-1,0 0,1 0,-1 0,0 0,1-1,-1 0,1 0,-1 0,0-1,1 0,-1 0,0 0,0-1,1 1,-1-1,0 0,-1-1,1 1,0-1,-1 0,1-1,-1 1,0-1,0 1,-1-1,1 0,-1 0,1-1,-1 1,2-6,72-169,-54 55,-5-2,-5-1,-5-99,-8 223,2-504,-46 1128,26-444,17-132,1-1,3 0,1 0,2 0,2 0,3-1,1 0,4 5,-10-33,1 0,0 0,1-1,1 0,0-1,1 0,1 0,0-1,0 0,1-1,1-1,0 0,0 0,1-1,0-1,1 0,-1-1,1-1,1 0,-1-1,1-1,0 0,8 0,3 1,1-2,-1 0,1-2,-1-1,1-1,0-2,-1-1,0 0,0-2,0-1,-1-2,0 0,18-10,-8-1,-1-1,0-2,-2-1,-1-2,-1-1,-1-1,-1-2,-2-1,-1-1,-2-1,-1-1,-1-1,-2-1,-2-1,2-7,-6 14,-1 0,-1-1,-2 0,-1 0,-2-1,-1-1,-1 1,-1-4,5-114,-33 469,22-263,2 0,2 0,3 0,2-1,3 1,2-2,8 17,-16-62,1 0,0 0,0 0,1-1,0 0,1 0,0 0,0-1,1 0,0-1,0 1,0-2,1 1,0-1,0 0,0-1,0 0,1 0,0-1,0-1,0 1,0-2,0 1,0-1,0-1,1 0,-1 0,0-1,0-1,0 1,0-2,0 1,0-1,0-1,-1 0,0 0,1-1,-2 0,6-4,8-8,0-1,-1 0,-1-2,-1-1,-1 0,-1-1,0-1,-2-1,-1 0,-1-1,-1 0,-1-1,-1 0,-1-1,-2 0,4-25,-4-222,-18 162,5 83,0 1,-2 58,15 289,7-109,-7 509,-1-624,-2-65,0 1,-2-1,-2 1,-1-1,-1 1,-1-1,-2 0,-1 0,-1 0,-2-1,-1 0,-5 9,9-26,1 0,-2 0,1-1,-2 0,1 0,-1-1,-1 0,0-1,-1 1,1-2,-2 1,1-2,-1 1,0-1,-1-1,0 0,0-1,-3 1,-1-4,1-1,-1 0,1-1,-1-1,1-1,0 0,-1-1,1-1,1 0,-1-1,0 0,1-1,0-1,1 0,-1-1,1-1,1 0,0 0,0-2,1 1,0-1,1-1,0 0,1 0,0-1,2 0,0 1,2-1,-1 0,2 0,-1-1,2 1,0-1,1 0,0 0,1 0,0 0,2 0,-1 0,2 0,0 0,0 0,1 0,4-10,9-5,1 0,2 1,0 1,2 1,0 0,2 2,1 1,1 0,1 2,0 1,2 1,24-11,0-7,337-177,-254 121,-110 73</inkml:trace>
  <inkml:trace contextRef="#ctx0" brushRef="#br0" timeOffset="773.618">4350 497,'321'-48,"16"7,-312 40</inkml:trace>
  <inkml:trace contextRef="#ctx0" brushRef="#br0" timeOffset="1772.107">537 165,'0'0,"0"0,0 0,0 0,0 0</inkml:trace>
  <inkml:trace contextRef="#ctx0" brushRef="#br0" timeOffset="14221.917">613 2739,'-12'95,"46"363,-21-233,1-13,-15 194,0-396,-1 43,-2 1,-2-1,-3 0,-2-1,-3 0,-2 1,12-42,-1 0,0 0,0 0,-1-1,0 1,-1-2,-1 1,1-1,-1 0,-1 0,0-1,0 0,0-1,-1 0,0 0,0-1,-1-1,0 1,0-2,0 0,-1 0,1-1,-1 0,0-1,0 0,0-1,0 0,0-1,0-1,0 0,0 0,1-1,-1-1,0 0,1 0,-1-1,1-1,-4-2,1-1,1-1,0-1,0 0,1-1,0 0,1 0,1-1,-1-1,2 0,0 0,1-1,0 0,1-1,0 1,1-1,1-1,1 1,0-1,1 1,0-1,1 0,1 0,1-1,0 1,1 0,1 0,0 0,2 1,-1-1,2 0,0 1,1 0,6-11,7-3,2 0,0 2,2 0,2 2,0 0,1 2,1 1,5-2,41-36,426-326,-146 153,-325 211,27-17,-2-3,-2-2,-2-2,-2-3,-2-1,16-26,-54 68,-1 1,1-1,-1 0,0 0,-1-1,0 0,-1 0,0 0,0 0,0-1,-2 1,1-1,-1 0,0 0,-1 0,0 0,-1 0,0 0,-1 0,0 0,0 0,-1 0,0 0,-1 1,0-1,-1 1,0 0,0 0,-1 0,0 0,-1 1,1-1,-4-2,0 5,0 1,0 0,0 1,0-1,0 2,-1-1,0 1,0 1,0 0,0 0,0 1,0 0,0 1,-1 0,1 1,0 0,0 0,0 1,0 1,0-1,1 2,-1-1,1 1,-4 3,-6 2,0 0,1 2,0 0,1 1,0 1,1 0,1 1,0 1,1 0,0 1,-6 11,3-4,1 1,1 1,2 0,0 0,1 2,2 0,0 0,2 0,2 1,0 0,1 1,2-1,1 1,2 0,0-1,2 1,1 0,1-1,2 0,1 0,1 0,1-1,9 17,-15-33,1 1,1-1,0-1,1 1,0-1,0 0,1 0,0 0,1-1,0 0,1-1,0 0,0 0,0-1,1 0,0-1,1 0,-1 0,1-1,0-1,0 0,1 0,-1-1,1-1,0 1,0-2,0 0,0 0,0-2,0 1,10-3,6-8,-2-2,1-2,-2 0,0-1,-1-2,-1 0,0-2,-1 0,-2-2,0 0,-1-1,-1-1,-2-1,14-26,44-50,283-344,-337 426,1 1,0 1,1 2,1 0,0 1,1 1,0 1,14-4,-20 8,1 0,0 1,0 1,0 1,1 1,0 0,0 2,0 0,0 1,0 1,0 1,0 1,0 1,0 0,17 6,71 35,-163-55,27 6,-1 1,1 2,-1 0,0 2,1 1,-1 2,1 0,0 2,0 1,0 2,1 0,0 2,0 1,1 1,1 1,0 1,1 1,0 2,-16 15,29-20,0 0,1 1,0 1,1 0,1 0,0 0,1 1,1 0,0 1,1-1,1 1,0 0,1 0,1 1,1-1,0 0,1 1,1 3,1 14,1-1,3 1,0-1,2 0,2 0,1-1,1 0,7 10,-14-29,1 0,0 0,1-1,0 0,1 0,0-1,1 0,0 0,1-1,0 0,0-1,1 0,1-1,-1 0,1 0,1-2,-1 1,1-2,0 1,1-2,-1 0,1-1,0 0,0-1,0 0,0-1,8-1,-6-1,1-1,-1-1,1 0,-1-1,0-1,0 0,-1-1,1-1,-2-1,1 0,-1-1,0 0,0-1,-2 0,1-1,-1-1,-1 0,0-1,0 0,-1 0,-1-1,-1-1,0 1,0-1,2-11,8-34,-3-1,-2-1,-3 0,-3-1,-2 1,-3-1,-7-61,4 18,-4 67,-10 56,0 229,17-162,-2-76,-3 36,2 1,2-1,2 0,1 1,3-2,2 1,1-1,2 0,2-1,2 0,16 27,-27-65,1 0,-1 0,1-1,0 0,0 0,0 0,1-1,-1 0,1 0,-1-1,1 0,-1 0,1 0,0-1,-1 0,1 0,0-1,0 1,-1-2,1 1,-1-1,1 0,-1 0,0-1,0 1,0-1,0-1,0 1,-1-1,1 0,3-4,17-20,-2 0,0-2,-2 0,-1-2,-2 0,-1-2,-1 0,-2 0,-1-2,-3 1,0-2,-2 0,-2 0,-2 0,0-4,-2 25,14-98,-6-1,-4 0,-8-105,0 78,-31 2,17 185,-4 380,19-330,11 162,38 205,-45-428,-1-22,1-1,0 1,1-1,1 0,-1 0,2 0,-1-1,2 0,-1 0,1-1,1 0,-1 0,2-1,-1 0,1 0,10 5,-12-10,0 0,0-1,0 0,1 0,-1-1,0 0,1 0,-1-1,1 0,-1 0,1-1,-1 0,9-3,-6 3,6-2,0-1,0-1,-1-1,1 0,-1-1,-1 0,1-1,-1-1,-1-1,0 0,0-1,-1 0,0-1,-1-1,0 0,2-4,155-244,-132 195,4 5,3 1,2 3,3 1,10-5,-25 24,-17 15,1 1,1 0,0 1,2 1,0 1,1 1,1 1,0 1,1 1,1 1,0 1,1 1,0 1,0 2,1 1,4 0,-20 6,0 0,0 1,-1 1,1 0,0 0,0 1,-1 0,0 1,1 0,-1 1,0 0,0 1,-1 0,0 0,1 1,-2 0,1 1,-1 0,1 1,-57-9,-8 0,34-2,0 0,0 2,-1 1,1 1,0 1,0 0,-1 2,2 1,-1 0,1 2,-1 0,2 2,-1 0,1 1,1 1,0 1,-5 5,8 1,1 1,1 0,1 2,0-1,2 1,0 1,2 0,0 1,2 0,0 0,2 0,0 1,0 17,-4-1,7-15,1 1,1 0,2 0,0 0,2-1,0 1,2-1,1 0,1-1,1 1,1-2,1 1,1-1,15 20,-16-32,0 1,2-2,-1 0,1 0,1-2,0 1,0-2,0 0,1 0,0-1,1-1,-1-1,1 0,0-1,0-1,0 0,0-1,0-1,0-1,0 0,15-3,-11 1,0 0,0-2,-1 0,1-2,-1 0,-1-1,1-1,-1 0,-1-1,0-1,0-1,-1-1,-1 0,0-1,-1 0,0-1,-1-1,-1 0,-1-1,0 0,-1-1,-1 0,0 0,-2-1,0 0,-1-1,0-5,0 5,-1 0,-1-1,-1 1,-1-1,-1 0,-1 0,-1 0,0 0,-2 1,0-1,-1 1,-1-1,-1 1,-1 1,-1-1,-1 1,0 0,-1 1,-1 0,-1 1,-1 0,0 1,-7-6,-53-29,-43 4,215 54,0-3,0-6,-1-3,1-5,16-8,-16-7,-93 64,-35 220,21-217,3 1,1 0,2 1,2-1,2 0,2 0,1 0,3 0,7 22,-9-51,1 0,0 0,1 0,1-1,0 0,1-1,0 0,1-1,0 0,1 0,0-1,1-1,0 0,0-1,1 0,0-1,0 0,1-2,0 1,0-2,0 0,11 1,-11-7,0-1,0 0,-1-1,1-1,-1 0,0-1,-1-1,1 0,-1 0,-1-2,0 1,0-2,0 0,-1 0,-1-1,1 0,-2-1,0 0,0 0,-1-1,-1 0,2-4,10-20,-1-2,-2 0,-1 0,-3-2,-1 0,-2 0,3-37,-6 29,-2 0,-2 0,-3 0,-1 0,-3 1,-2-1,-2 0,8 47,-9-33,-6 61,12-3,2 0,1 1,1-1,1 0,1 0,1 0,1 0,2 5,5 44,-1 9,1 35,6 0,5-2,33 102,-52-211,0-1,-1 1,1-1,1 0,-1 0,1 0,-1 0,1-1,0 1,1-1,-1 0,0 0,1-1,0 1,-1-1,1 0,0 0,0-1,0 1,0-1,1 0,-1 0,0-1,0 0,1 0,-1 0,3-1,-2-2,-1 0,1 0,-1-1,1 1,-1-1,-1-1,1 1,0-1,-1 1,0-1,0 0,0-1,-1 1,0-1,0 0,0 0,-1 0,0 0,-1 5,80-259,-37 95,-31 123,2 0,1 2,3 0,1 1,1 1,3 0,1 2,1 1,2 1,2 2,1 1,20-16,-36 39,1 1,0 0,0 1,0 1,1 1,0 0,0 1,0 1,0 0,0 1,1 1,-1 1,0 0,0 2,0 0,0 0,-1 2,1 0,4 3,61 29,-451-43,356 8,-1 0,1 1,0 0,-1 1,2 1,-1 0,1 0,-1 2,2-1,-1 2,1-1,0 1,0 1,1 0,0 1,-1 3,6-5,1 0,1 0,-1 0,1 1,1-1,0 1,0 0,1 0,0-1,0 1,1 0,0 0,1 0,-1 0,3 5,-1-6,1 1,1-1,-1 1,1-1,1 0,0 0,0-1,0 0,1 1,0-2,0 1,1-1,0 0,0 0,1-1,-1 0,1 0,0-1,0 0,1 0,-1-1,1 0,0-1,-1 0,1 0,0-1,0 0,1 0,-1-1,0 0,0-1,0 0,0 0,0-1,0-1,-1 1,1-1,2-1,46-16,-46 15,0-1,0 2,0-1,0 1,1 1,0 0,-1 1,1 0,0 1,0 0,0 1,1 0,-1 1,0 0,-1 1,1 1,0-1,0 2,-1 0,0 0,0 1,6 4,-6 2,0 0,0 1,-1 1,-1 0,0 0,-1 1,0 0,-1 0,-1 1,0 0,-1 0,0 0,-2 1,0-1,0 1,-2 0,0 0,0 0,-2 0,0 0,-1 0,0 0,-1-1,-1 1,-1-1,0 0,-1 0,0 0,-1-1,-1 0,0 0,-3 1,4-4,-1 1,0-1,-1-1,0 0,-1 0,0-1,0 0,-1-1,0 0,-1 0,0-2,0 1,0-1,-1-1,0-1,0 1,0-2,0 0,-1 0,1-2,-1 1,0-2,1 0,-1 0,-1-2,-126-34,122 29</inkml:trace>
  <inkml:trace contextRef="#ctx0" brushRef="#br0" timeOffset="15325.509">624 2451,'0'0,"0"0,0 0,0 0,0 0</inkml:trace>
  <inkml:trace contextRef="#ctx0" brushRef="#br0" timeOffset="31495.361">624 4897,'0'0,"0"0,0 0,0 0,0 0,0 0,0 0,0 0,0 0,0 0,0 0,19 28,22 225,2 76,-30-166,-7 0,-12 134,4-260,0 0,-3 0,0-1,-3 1,-1-2,-2 1,-1-1,-2-1,-1 0,-1-1,-16 22,27-45,-1 0,-1 0,1 0,-2-1,1 0,-1-1,0 1,-1-1,0-1,0 0,-1 0,0-1,0 0,0-1,-1 0,0 0,0-1,0-1,0 0,-1 0,1-1,-1-1,0 0,1-1,-1 0,0 0,0-1,1-1,-1 0,1 0,-5-3,-1-6,0 0,1-2,0 0,1 0,0-2,1 0,1 0,0-1,1-1,1 0,0-1,2 0,0-1,1 0,1 0,0 0,2-1,0 0,1 0,1-1,1 1,1-1,1 8,-1 0,2 0,0 1,0-1,2 0,-1 0,1 1,1 0,1-1,-1 1,2 1,0-1,0 1,1 0,0 0,1 1,0 0,1 0,4-3,197-150,-209 162,58-36,-3-1,-1-4,-2-1,-2-3,-2-2,-2-2,-2-2,-3-2,3-8,335-512,-365 556,0 0,1 1,1 0,0 2,2 0,0 1,0 1,1 0,0 2,1 0,1 1,0 2,10-3,-54 16,-1 2,1 1,0 0,0 2,1 1,1 0,-1 2,2 0,0 1,1 1,0 0,1 2,1 0,1 1,0 0,-11 19,12-11,0 0,1 0,2 1,1 1,1-1,1 2,2-1,1 1,1 0,1 0,1 0,2 1,1-1,2 0,1 0,1 0,1 0,1-1,3 4,-4-18,0-1,1 0,0 0,1-1,0 0,1 0,0-1,1 0,0 0,1-1,0-1,1 0,0-1,0 0,1 0,0-1,0-1,1 0,0-1,-1-1,2 0,-1-1,0 0,1-1,0-1,-1 0,1-1,0 0,-1-2,1 1,-1-2,11-3,-8 4,-1-2,1 0,-1-1,0-1,0 0,-1-1,0-1,0 0,0-1,-1-1,-1 0,0-1,0 0,-1-1,0 0,-1-1,-1-1,0 1,-1-2,0 1,-1-1,-1-1,0 1,-1-1,2-12,-4-4,-1 0,-2 0,-2-1,-1 1,-1 0,-1 0,-2 1,-2 0,-1 0,-1 0,-1 1,-2 0,-1 1,-1 1,-1 1,-2 0,-1 1,-1 0,-1 2,-5-4,18 21,0 1,0 0,-1 1,1 0,-1 0,0 1,0 0,-1 0,1 1,-1 0,0 1,0 0,0 1,-2 0,3-1,66 37,-22-24,-1-1,1-1,1-2,0-2,0-1,0-2,0-1,24-4,-4 3,203-25,-194 15,-62 18,-1 1,-1-1,1 1,-1 0,-1-1,1 1,-2 0,1 0,-1-1,0 1,-1 0,0-1,-1 1,1-1,-4 6,-4 21,-46 259,53-263,1 1,1-1,2 1,1-1,2 1,1-1,5 13,-7-33,0 0,1 0,0-1,1 0,0 1,1-2,0 1,1-1,0 0,0 0,0-1,2 0,-1 0,1-1,0 0,0 0,0-1,1-1,0 1,1-2,9 4,-1-4,0-2,1 0,-1-1,0-1,1-1,-1-1,0-1,0 0,0-1,0-1,-1-1,0-1,0 0,0-2,-1 0,0 0,-1-2,0 0,-1-1,13-13,-10 8,-1-2,-1 0,-1 0,-1-2,0 0,-2 0,0-2,-2 1,8-22,-12 16,0 0,-2 0,-1 0,-1-1,-1 1,-2-1,-2-17,0-40,-8-103,-15 375,20-151,2 0,1-1,2 1,1 0,2 0,1 0,2 0,1-1,2 0,1 0,2 0,1-2,1 1,2-2,10 14,-19-39,2 0,-1-1,1 0,-1-1,1 1,0-1,1-1,-1 0,1 0,0 0,-1-1,1-1,0 1,0-1,0-1,0 0,0 0,0-1,0 0,0 0,0-1,0 0,0-1,-1 0,1 0,-1-1,0 0,0-1,0 1,-1-1,0-1,0 0,0 0,-1 0,1-1,-1 0,10-21,0-1,-2-1,-1 0,-1-1,-2 0,-1-1,-1 0,-2 0,-1-1,-2 0,-1 0,-2-11,10-67,-22-34,23 589,1-204,-6-193,-3-35,-6-37,-3-17,-5-3,1 0,3 0,2 0,2-1,2 0,2 0,2 1,2-1,1 1,3 0,2 1,2 0,7-16,-13 49,0-1,1 1,1 1,0 0,0 0,1 0,0 1,0 1,1 0,0 0,1 1,-1 1,1 0,1 0,-1 1,1 1,0 0,0 1,0 0,1 1,-1 0,1 1,-1 1,1 0,-1 1,0 0,1 1,-1 1,0 0,0 1,0 0,0 1,-1 0,0 1,0 0,0 2,321 161,-324-167,0 0,1-1,-1 0,0-1,0 0,0-1,0 0,1 0,-1-1,0 0,-1 0,1-1,0-1,-1 1,0-1,1 0,-2-1,1 0,0-1,-1 1,0-1,0-1,-1 1,0-1,36-58,-43 433,57 80,-70-524,4 0,3-1,3 0,4 0,3 0,3 0,5-9,-8 71,0-1,1 1,1 1,0-1,1 1,0 0,1 0,1 0,0 1,1 1,0-1,1 1,0 1,1 0,0 0,1 1,0 1,1 0,0 0,0 1,1 1,0 1,0 0,1 0,-1 1,1 1,0 1,1 0,-1 1,0 0,1 2,-1-1,1 2,-1 0,6 2,-6-2,-1 0,0 0,1 2,-1 0,0 0,0 2,-1-1,1 2,-1 0,0 0,-1 1,0 1,0 0,0 1,-1 0,0 1,-1 0,0 0,-1 1,0 1,0-1,-1 2,-1-1,0 1,-1 0,1 3,7 220,-17-150,3-37,1 0,3 0,2 0,1-1,15 46,-21-90,0 0,1 0,0 0,0 0,0 0,0-1,0 1,1 0,-1-1,1 0,0 0,0 0,1 0,-1 0,0 0,1-1,0 0,-1 0,1 0,0 0,0 0,0-1,0 0,0 0,1 0,-1 0,0-1,1 1,-1-1,0 0,1 0,-1-1,0 1,0-1,1 0,-1 0,0-1,0 1,0-1,0 0,-1 0,1 0,0-1,-1 1,1-1,-1 0,2-1,15-17,-1-1,-1-1,0-1,-2 0,-1-1,-1 0,-1-1,-2-1,0 0,-1-4,115-346,-113 355,1 1,1 0,1 1,0 1,2 0,0 1,1 0,1 2,0 0,16-8,-16 16,0 1,1 1,0 1,1 0,-1 2,1 0,0 2,-1 0,1 1,0 1,0 1,-1 1,1 1,-1 0,0 2,18 7,32 24,-252-7,137-26,1 3,0 1,0 2,1 3,-24 10,53-15,0 0,1 1,-1 1,2 0,0 1,0 0,1 1,0 1,1-1,1 2,0-1,0 1,2 0,-1 1,2 0,0 0,1 1,1-1,0 1,1 0,0 0,2 0,0 1,0-1,2 0,0 1,6 13,1-1,1 0,1-1,2 0,1-1,1 0,9 12,-18-29,0 0,1 0,1 0,-1-1,2 0,-1 0,1 0,0-1,1-1,0 1,0-1,1-1,0 0,0 0,0-1,1 0,0-1,0 0,0-1,0 0,0 0,1-1,-1-1,1 0,-1-1,1 0,0-1,4-1,2-1,-1-1,1-1,-1-1,0-1,-1 0,0-1,0-1,0 0,-1-1,-1-1,0 0,0-1,-1 0,-1-1,0-1,0 0,-2 0,0-1,0-1,-1 0,-1 0,-1 0,-1-1,0 0,-1-1,0 1,1-18,-8-349,-3 346,5 38,0 0,-1 0,1 1,0-1,-1 0,1 0,0 0,0 0,-1 1,1-1,0 0,-1 0,1 0,0 0,-1 0,1 0,0 0,-1 0,1 0,0 0,-1 0,1 0,0 0,-1 0,1 0,-1-1,-8 97,3 0,5 0,10 84,-7-159,1-1,1 0,0 0,2 0,0 0,2-1,0 0,1 0,0-1,2 0,0-1,14 15,-22-28,1-1,0 0,0 1,0-2,1 1,-1 0,1-1,-1 0,1 0,0-1,0 1,0-1,0 0,0 0,0 0,0-1,0 0,0 0,0 0,0-1,0 1,0-1,0-1,0 1,0-1,0 1,-1-1,1-1,-1 1,2-2,6-2,-1-2,-1 1,1-1,-1-1,-1 0,1 0,-2-1,1 0,-1 0,-1-1,2-4,19-47,-3 0,-2-2,-3-1,-3 0,-4-1,-1-1,1-64,-7-459,-10 523,-6 98,2 1,2-1,1 2,1-1,1 1,3-1,0 1,4 25,-1 32,3 110,8-1,20 69,-34-267,64 262,-59-252,0-1,0 0,1 1,0-2,1 1,0-1,0 0,1 0,1-1,-1 0,1-1,0 0,1 0,0-1,0 0,0-1,1 0,-1 0,1-1,0-1,1 0,1 0,27 1,0-1,1-3,-1-1,1-2,-1-1,0-3,-1-1,1-2,-2-1,1-2,-2-2,0-2,-1-1,0-1,14-13,-10 5,-1-2,-2-1,-1-2,-1-2,-2-1,-1-1,-2-2,-2-1,14-27,-27 35,-1-2,-2 0,-1 0,-2-1,-1 0,-1-1,0-29,-3 40,6-184,-23 457,5-171,4 0,3 1,4-1,11 74,-12-140,0 1,0-1,1 0,0 0,1 0,1 0,0-1,0 1,1-1,1 0,0-1,0 0,1 0,0 0,1-1,0-1,1 1,-1-1,1-1,9 5,-7-12,1 0,-1-1,1-1,-1 0,0 0,0-1,0-1,0 0,0-1,-1 0,0-1,0 0,0 0,-1-1,0-1,0 0,-1 0,0-1,-1 0,1 0,-2-1,1 0,3-9,312-429,-116 224,-187 210,1 0,0 1,1 1,0 2,1 0,0 1,1 1,0 1,0 2,2 0,3 0,-1 1,1 1,0 2,0 1,-1 1,1 2,0 0,9 4,-34-6,32 8,-52-11,-21-6,0 1,-1 2,1 2,-1 1,0 2,1 2,-1 1,1 2,0 2,0 1,-27 10,54-13,0 1,1 0,-1 1,1 0,1 0,-1 1,1 0,1 0,-1 1,2 0,-1 0,1 1,0-1,1 1,0 1,1-1,-3 11,6-17,0 1,0-1,0 1,1-1,-1 1,1-1,0 0,1 1,-1-1,1 1,0-1,0 0,0 1,1-1,-1 0,1 0,0 0,0 0,1 0,-1 0,1-1,0 1,-1-1,2 0,-1 0,0 0,1 0,-1 0,1-1,0 0,0 0,2 1,138 30,-11-43,-112 5,1 2,-1 0,1 1,-1 1,1 1,-1 2,1 0,-1 0,0 2,0 1,0 1,0 0,-1 2,0 0,-1 2,1 0,-1 1,-10-5,-1 0,0 0,0 1,0 0,-1 1,0 0,0 0,-1 0,0 1,-1 0,0 0,0 0,-1 1,0 0,0 0,-1 0,-1 0,0 0,0 0,-1 1,0-1,-1 1,0-1,-1 1,0-1,0 0,-1 1,-1-1,0 0,0 0,-1 0,0-1,0 1,-1-1,-1 0,-4 5,-4 1,-2 0,0-1,-1-1,0-1,-1 0,-1-1,1-1,-2-1,1-1,-1 0,0-2,-15 3,-31 9,0-3,-2-3,0-3,-16-2,-9-23,135 28,-1-2,1-2,1-2,0-1,-1-3,1-1,0-2,0-2,0-2,-1-2,0-2,0-1,-1-2,0-2,-1-2,-1-2,-1-1,0-2,-2-1,34-28,-41 23,-2-2,0-1,-2-2,-1 0,-2-1,-1-2,-1 0,-2-1,-2-1,-1 0,-2-1,-2-1,-1 0,-1-9,18-115,-8-2,-7 0,-9-154,-3 303,-4-25,4 41,-1 0,1 0,0 0,-1 0,1 1,0-1,-1 0,1 0,0 0,-1 0,1 0,0 0,-1 0,1 0,0-1,0 1,-1 0,1 0,0 0,-1 0,1 0,0 0,-1-1,1 1,0 0,0 0,-20 592,-5-239,23-311,-3-12,1 1,2 0,1 0,1 0,1 0,2 0,2 0,0 0,2-1,2 0,0-1,2 0,1 0,2-1,13 21,-20-41,0 0,1-1,0 1,1-2,-1 1,1-1,1-1,-1 0,1 0,0 0,0-1,0-1,0 0,1 0,-1-1,1-1,0 1,-1-2,1 1,0-2,0 1,0-2,-1 1,1-1,-1-1,1 0,-1 0,0-1,0-1,0 1,-1-1,3-3,206-140,-199 127</inkml:trace>
  <inkml:trace contextRef="#ctx0" brushRef="#br0" timeOffset="32144.361">10239 4836,'0'0,"0"0,0 0,0 0,0 0,133 10,185-63,-296 48</inkml:trace>
  <inkml:trace contextRef="#ctx0" brushRef="#br0" timeOffset="47309.972">613 4639,'0'0,"0"0,0 0,0 0,0 0,0 0,0 0,0 0,0 0</inkml:trace>
  <inkml:trace contextRef="#ctx0" brushRef="#br0" timeOffset="49354.024">8218 4485,'0'0,"0"0,0 0,0 0,0 0,0 0</inkml:trace>
  <inkml:trace contextRef="#ctx0" brushRef="#br0" timeOffset="67840.799">700 7036,'25'262,"27"499,-52-729,1 50,-3-1,-4 0,-3 0,-8 17,14-80,-1-1,-1 1,-1-1,0-1,-1 1,-1-1,0 0,-2-1,1 0,-2 0,3-4,-1-1,0 0,0 0,-1-1,0 0,-1-1,0 0,0-1,-1 0,0-1,0 0,0-1,-1 0,0-1,0-1,0 0,0 0,0-2,-1 1,1-2,-1 0,1 0,0-1,-1-1,1 0,0-1,0 0,0-1,1-1,-1 0,1-1,0 0,0 0,1-2,-7-4,9 4,0 1,1-2,0 1,0-1,1 0,0-1,1 1,0-1,0-1,1 1,0-1,1 0,1 0,-1 0,2-1,-1 1,2-1,0 1,0-1,1 0,0 0,1 1,0-1,1 1,0-1,1 1,1 0,-1-1,2 2,0-1,0 0,1 1,0 0,0 1,1-1,1 1,7-7,277-191,-221 142,-3-3,-3-4,40-58,-59 73,115-228,-94 45,-44 46,-20 148,-13 74,-27 256,42-60,-3-209,1 0,0 0,1 0,0 0,1 0,1-1,1 0,0 0,0 0,1-1,1 0,0-1,1 0,0-1,1 1,1-2,-1 0,1 0,1-1,0-1,0 0,1-1,0 0,0-1,1 0,7 1,-7-4,0-1,1 0,-1-1,1-1,0 0,-1-2,1 1,-1-2,0 0,0 0,0-2,0 0,0-1,-1 0,0-1,0 0,-1-1,0-1,-1 0,0-1,0-1,-1 1,5-7,-4-2,-1 0,-1-1,0-1,-2 1,0-1,-2-1,0 1,-1-1,-2 0,0 0,-1-1,-1 1,-1 0,-2-5,1-403,-18 472,28 253,56 90,-65-381,1-1,0 1,-1-1,1 1,1-1,-1 0,0 1,1-1,0 0,0 0,0 0,0 0,0 0,0 0,1-1,-1 1,1-1,0 1,0-1,0 0,0 0,0-1,0 1,1 0,-1-1,1 0,-1 0,1 0,-1 0,1-1,-1 1,1-1,0 0,-1 0,1 0,-1-1,1 1,0-1,-1 0,1 0,-1 0,0 0,1-1,-1 1,0-1,0 0,0 0,0 0,0 0,0-1,-1 1,1-1,-1 0,1 1,-1-1,0 0,0 0,-1-1,29-37,-2-2,-2-2,-2 0,-2-1,9-32,91-170,-99 212,-14 18,1 1,1 0,0 1,2 0,-1 0,2 1,0 1,1 0,0 1,1 1,1 0,8-3,-2 9,1 1,1 0,-1 2,0 1,1 1,0 2,-1 0,1 1,-1 1,0 2,0 0,0 2,-1 0,1 2,34 3,-84-19,-10 0,0 2,0 0,0 3,0 1,0 1,-1 3,1 0,0 3,-1 1,20-5,-1 1,1 1,1 1,-1 0,1 1,0 0,0 2,0 0,1 0,1 2,-1 0,1 0,1 1,0 1,1 0,0 1,1 1,0-1,1 2,1-1,0 1,1 1,1 0,0 0,1 0,-3 16,5-4,2 1,1 0,2-1,0 1,2 0,1-1,1 1,2-1,1-1,1 1,1-1,5 8,-9-25,1 0,-1-1,1 0,1-1,0 0,0 0,1 0,-1-1,2 0,-1-1,1 0,0-1,0 0,0 0,1-1,0-1,0 1,0-2,0 1,0-2,0 0,1 0,-1-1,0 0,1-1,3 0,3 1,0 0,0 0,-1-2,1 0,-1-1,1-1,-1-1,0 0,0-1,-1-1,0-1,0 0,-1-1,0 0,0-1,-1-1,0-1,-1 0,-1 0,10-13,1-21,-3-1,-1-1,-2 0,-3-2,-2 0,-2 0,-2-1,-2 0,-3 0,-2-1,-2 1,-3-9,5-44,0-308,-29 303,10 144,3 48,4 1,3 0,4 83,2-85,19 301,-13-347,1 0,2 0,2-1,1 0,2-1,1 0,1 0,2-2,2 0,0-1,2-1,2 0,22 22,-38-46,1-1,0 0,1 0,-1-1,1 0,0 0,0-1,0 0,1-1,-1 1,0-1,1-1,0 0,-1 0,1-1,0 0,0 0,-1-1,1 0,-1-1,1 0,-1 0,1-1,4-2,10-3,-1-2,0 0,-1-1,0-1,-1-2,0 0,-1 0,6-8,-1 0,-6 8,0-1,-2 0,1-2,-2 0,-1 0,0-2,-1 0,-1 0,0-1,-2 0,0-1,2-11,0-23,-3 0,-3-1,-2 1,-2-1,-3 0,-3-6,2-62,-31 377,31-195,9 364,-7-413,1 1,1-1,-1 1,2-1,-1 0,2 0,-1 0,1 0,0 0,1-1,0 0,0 0,1 0,0-1,0 1,1-2,-1 1,2-1,-1 0,1 0,0-1,0 0,0 0,1-1,0 0,0 0,0-1,0-1,0 1,1-2,-1 1,1-1,-1 0,1-1,5-1,10-6,0-1,-1-1,0-2,-1 0,0-2,-1 0,0-1,-1-2,-1 0,0-1,-1-1,-1 0,-1-2,-1 0,0-1,-2 0,11-23,89-193,-100 204,1 1,1 1,2 1,1 0,1 1,1 1,2 1,1 2,1 0,0 1,2 1,1 2,1 1,1 1,31-15,-44 29,0 1,0 0,0 1,0 1,0 0,1 2,-1 0,0 1,1 0,14 4,-32-5,74 18,-45-10,-43-6,-19-7,1 1,-1 1,0 3,0 0,0 2,1 1,-1 2,1 1,0 2,0 1,1 1,0 2,1 1,1 2,-20 12,34-13,0 0,2 2,-1-1,2 2,0-1,1 2,1 0,1 0,0 0,1 1,1 1,1-1,1 1,0 0,2 0,0 1,1 19,-1-19,2-1,0 0,2 1,0-1,1 1,1-1,1 0,1 0,0-1,2 1,0-1,1 0,1-1,1 0,0-1,1 1,1-2,1 0,1 0,0-2,0 1,16 10,130 29,-144-49,0-1,0-1,0 0,0-2,0 1,0-2,0 0,0-1,0-1,0-1,0 0,0 0,13-6,109-37,-129 42,0 0,1-1,-1-1,-1 0,1 0,-1 0,0-1,-1 0,1-1,-1 0,-1 0,0 0,3-5,38-14,117-134,181-176,-267 209,-61 50,-35 225,18 35,0-169,-1 52,2 0,3 1,3-1,3-1,5 9,-10-62,0 0,1 0,0-1,0 0,2 0,-1-1,1 0,0 0,1-1,0 0,0-1,1 1,0-2,0 0,0 0,1 0,0-2,0 1,1-1,-1-1,10 2,-7-5,0 0,0-1,0 0,0-1,0-1,-1 0,1-1,-1 0,0-1,0-1,0 0,-1-1,0 0,0-1,-1 0,0-1,0 0,-1-1,0 0,1-2,102-161,210-272,-311 432,0 0,1 1,0 0,1 1,0 0,0 1,1 1,1 0,0 1,0 1,0 1,1 0,0 1,0 0,0 2,13-2,14-1,0 1,0 2,0 3,1 1,-1 2,0 2,6 3,28 16,-113-40,0 1,-2 3,0 0,0 3,-1 0,0 3,-22-1,41 8,1 1,0 0,0 1,0 1,0 1,0 0,1 2,0 0,0 0,1 2,0 0,0 1,1 0,1 1,0 1,0 1,1 0,0 0,2 1,-1 1,2 0,0 0,1 1,0 1,1-1,1 1,1 1,0-1,1 1,1 0,1 0,-1 18,1-17,0 0,2 0,0 0,1 0,1 1,1-1,1 0,0 0,1 0,2-1,-1 0,2 1,1-2,0 1,1-1,1-1,0 0,1 0,1-1,1 0,0-1,0 0,2-1,8 5,-14-9,1-1,0 0,1-1,0 0,0 0,1-1,0-1,0 0,0-1,0 0,1-1,0 0,-1-1,1 0,0-1,0-1,0 0,0 0,0-2,0 1,0-2,-1 0,1 0,-1-1,0-1,0 0,0 0,0-1,8-7,0-6,0-1,-1-1,-1-1,-1-1,-1 0,-1-1,-2-1,11-23,0 2,-16 22,-1 0,-1 0,0 0,-2-1,-1 0,-1 0,-1 0,-3-25,-21-99,-20 18,36 192,14 52,6-1,4 0,26 85,-38-186,0 0,1 0,0 0,1-1,1 0,-1 0,2-1,-1 0,1 0,0-1,1 0,0-1,0 0,1-1,0 0,0 0,0-1,1-1,-1 0,1 0,0-1,0-1,1 0,-1-1,0 0,1-1,-1 0,1-1,-1 0,0-2,-1 0,0-1,1 0,-1 0,0-2,-1 1,1-1,-1-1,-1 0,1 0,-1-1,0 0,-1-1,0 0,0 0,-1 0,0-1,-1 0,0-1,0 0,-1 1,1-7,8-20,-1-2,-2 0,-2 0,-1-1,-2 0,-2-2,3-104,-6 0,-7 0,-10-40,13 157,-29-335,22 437,9 757,3-747,3 0,4 0,4-1,5 8,-11-72,1-1,0 0,1 0,1 0,1-1,0-1,1 0,1-1,0 0,1 0,1-2,0 0,0 0,1-2,4 2,-1-3,1-2,0 0,1-1,-1-1,1-1,0-1,0-1,0-1,1 0,-1-2,21-3,-25 2,-1-1,1-1,-1-1,1 0,-2-1,1-1,0 0,-1-1,-1-1,0 0,0-1,0-1,-1 0,-1-1,0 0,-1-1,0 0,-1-1,0 0,-1 0,1-5,2 0</inkml:trace>
  <inkml:trace contextRef="#ctx0" brushRef="#br0" timeOffset="68744.977">5857 6568,'0'0,"0"0,0 0,0 0,0 0,0 0,0 0</inkml:trace>
  <inkml:trace contextRef="#ctx0" brushRef="#br0" timeOffset="69258.815">3684 6482,'0'0,"0"0</inkml:trace>
  <inkml:trace contextRef="#ctx0" brushRef="#br0" timeOffset="70246.729">711 6808,'0'0,"0"0,0 0</inkml:trace>
  <inkml:trace contextRef="#ctx0" brushRef="#br0" timeOffset="85860.274">646 9297,'19'44,"-2"1,-2 1,-2 0,-2 1,-2 1,-2 0,-2-1,-2 2,-3-1,-1 0,-7 37,5 55,36 450,-34-559,-2 0,-1 0,-1 0,-2-1,-1 1,-1-2,-2 1,-1-1,-1-1,-1 0,-2-1,-1 0,0-2,-2 0,-1-1,-4 2,15-18,0-2,0 1,0-1,-1 0,0-1,0 0,0-1,-1 0,1-1,-1 0,0 0,0-1,0-1,0 0,0 0,0-1,-1-1,1 1,0-2,0 0,0 0,0-1,1 0,-1-1,1 0,0-1,0 0,0 0,1-1,-1-1,2 0,-1 0,-8-6,2-1,0-1,0 0,2-1,0-1,0 0,2-1,0 0,1 0,1-1,1-1,0 1,2-1,0-1,1 1,1-1,1 0,1 0,1 0,1 0,1 0,0 0,2 0,0 1,1-1,2 1,0 0,1 0,3-6,4 0,1 1,1 1,1 1,1 0,1 1,1 1,1 1,1 0,0 2,1 1,2 0,-1 2,2 1,23-9,7-6,-1-1,-1-3,-2-2,20-20,-49 35,0-2,-2-1,-1 0,0-2,-2 0,-1-1,-1-1,12-26,-11 22,2-3,16-22,-2-2,-3-2,-3-1,-2-1,-3-1,-3 0,8-51,-34 25,-3 526,10-430,-2 28,1-1,2 1,2-1,1 0,1 0,2 0,1 0,2-1,2-1,1 1,-7-23,0 0,1-1,0 0,1 0,0 0,1-1,-1-1,1 1,1-2,-1 1,1-1,1 0,-1-1,1-1,0 1,0-2,0 1,0-2,0 1,1-1,0-1,-1 0,1-1,-1 0,2-1,9 0,-1-1,1-1,-1-1,1-1,-1 0,-1-2,1-1,-1 0,0-1,-1-1,0-1,-1-1,5-4,-11 5,-1 0,-1-1,0 0,0-1,-1 0,-1 0,0-1,-1 0,0-1,-1 0,-1 0,0 0,-1 0,-1-1,2-14,3-246,-51 15,15 212,24 56,-1 0,2 1,-1-1,1 1,0-1,1 1,0 0,0 0,0 0,1 0,1 1,-1-1,1 0,1 0,-1 1,1-1,1 0,-1 0,4 6,0 33,50 386,-2-274,-50-153,1-1,0 0,1 0,-1-1,1 1,0-1,0 0,0 0,1 0,-1-1,1 0,0 0,0-1,0 1,0-1,0 0,1-1,-1 0,0 0,1 0,-1-1,1 1,-1-2,1 1,-1-1,1 0,-1 0,0-1,1 0,-1 0,0 0,0-1,0 0,-1 0,1 0,-1-1,1 0,-1 0,0 0,-1-1,1 1,-1-1,2-4,8-15,-2 0,0-1,-2 0,0-1,-2 0,-1 0,-2-1,0 0,-2 0,0-1,-2 1,-1 0,-2-1,0 1,-7-27,5-7,-7-105,11-2,40 243,93 177,125 162,-142-294,-99-145,-7 3,0-1,-2 1,0-2,-2 1,0-1,-2 1,0-2,-1-17,1 11,47-378,-35 304,-13 98,-2 8,0-1,-1 1,1-1,-1 1,1-1,-1 1,1-1,0 0,0 1,-1-1,1 0,0 1,-1-1,1 0,0 0,0 0,-1 0,1 1,0-1,0 0,0 0,-1-1,1 1,0 0,0 0,-1 0,1 0,0-1,0 1,-1 0,1-1,0 1,-1 0,1-1,-1 1,1-1,0 1,-1-1,1 0,-1 1,1-1,-1 1,1-1,-1 0,0 1,1-1,76 88,-45-61,-1 5,2-2,1-2,1-1,1-2,1-1,1-2,1-2,1-1,1-2,0-2,1-2,0-1,0-3,25 2,-67-10,19 5,-1 0,1-2,-1 0,1-1,0-1,0-1,0 0,0-2,0 0,0-1,-1-1,0 0,1-2,-1 0,-1-1,0-1,0 0,0-2,-1 0,0 0,-1-2,0 0,2-3,-13 7,1 1,-2-1,1 0,-1-1,0 1,-1 0,0-1,0 1,-1-1,0 0,-1 0,0 1,0-1,-1 0,0 0,0 1,-1-1,0 1,-1-1,0 1,0 0,-1 0,0 0,0 1,0-1,-1 1,-1 0,-4-5,-8-5,0 0,-1 2,-1 0,0 2,-1 0,0 1,-1 1,-1 1,0 1,0 1,0 1,-14-1,22 6,-1 1,0 1,0 0,0 1,1 1,-1 0,0 2,1-1,0 2,0 0,0 1,1 0,-1 1,2 1,-1 0,1 1,0 1,1 0,0 0,1 1,0 1,0 0,1 0,1 1,0 0,1 1,1 0,0 0,0 0,-1 9,2 0,1 1,1-1,2 1,0-1,1 1,2 0,0 0,1-1,2 1,0-1,2 0,0 0,2 0,0-1,2 0,0-1,1 0,2-1,0 0,1-1,0 0,2-1,14 12,-16-17,2 0,0-2,0 0,1-1,0-1,1 0,0-1,0-1,1-1,-1 0,1-2,1 0,-1-1,1-1,-1-1,1 0,-1-2,1 0,0-1,-1-1,0-1,0-1,0 0,0-2,-1 0,0-1,-1-1,1 0,-2-1,2-2,3-1,-1 0,-1-2,0 0,0-1,-2-1,0-1,-1 0,-1-1,12-19,-9-2,-1 0,-3-1,-1-1,-2 0,-2-1,-1 0,-3 0,-1 0,-3-1,-3-36,46 562,-1-229,-47-410,12-188,-4 326,0 0,0 1,2 0,1 0,0 0,1 1,1 0,0 0,1 1,1 0,1 1,0 0,1 1,0 0,13-9,-14 9,0 1,1 1,0 0,1 1,0 1,1 0,0 0,0 2,1 0,0 1,0 0,1 1,0 1,0 1,1 0,-1 1,1 1,-1 1,1 0,0 2,-1 0,1 0,3 3,-10 1,0 1,-1 0,0 1,0 0,0 0,-1 1,0 1,0-1,-1 1,0 1,-1 0,0 0,-1 0,0 1,5 10,1 3,-2 1,0-1,-1 1,-2 1,0 0,-2 0,-1 0,-1 0,-1 1,-1 10,-3 0,1 1,2 0,2 0,1-1,3 1,0-1,3-1,1 1,11 24,78 15,-85-70,0 1,1-2,-1 0,1-1,0-1,0 0,0-1,1-1,-1 0,1-1,-1-1,0-1,0 0,0-1,0 0,0-2,0 0,-1-1,0 0,0-1,-1-1,1 0,-2-1,1 0,-2-1,1-1,-1 0,6-8,1-1,-1-2,-1 0,-1 0,0-2,-2 0,-1-1,-1 0,-1-1,-2 0,0 0,-2-1,0-1,1-20,-3-302,1 416,-1 113,52 163,18-158,-66-170,1-1,0 1,0-2,2 1,-1-2,2 1,-1-2,2 1,-1-2,1 0,1 0,11 4,-15-11,0-1,1 1,-1-2,1 1,-1-2,1 1,-1-2,1 0,-1 0,0-1,0 0,0-1,0 0,-1-1,1 0,-1 0,5-5,8-5,-1-1,-1 0,0-2,-2 0,0-2,-1 0,-1-1,-1 0,0-2,-2 0,-1 0,-1-1,-1-1,-1 0,-1-1,-1 1,-1-2,-2 1,0-1,-1-7,13-65,-3-1,-5 0,-3-70,-28-288,21 444,-5-26,-3 66,3 423,53-74,-38-316,3 1,2-1,3-1,2-1,22 44,-35-86,2 0,0-1,0 0,2 0,-1-1,2 0,0-1,0 0,1 0,0-2,1 1,1-2,-1 0,1 0,1-1,0-1,0-1,0 0,1 0,0-2,10 2,27-3,-1-3,1-2,0-2,-1-2,0-3,0-2,-1-2,-1-2,0-3,33-17,276-161,-338 188,-1-2,0 0,-1-2,0 0,-1-1,-1-1,0 0,0-1,-2-1,0-1,0 0,-2-1,0 0,-1-1,-1 0,-1-1,-1 0,-1-1,0 0,-2 0,0-1,-1 0,-2 0,1-14,-2 25,-1 1,0-1,-1 0,0 0,0 1,-2-1,1 0,-1 1,-1-1,0 1,0 0,-1 0,0 0,-1 0,0 1,-1-1,0 1,0 1,-1-1,0 1,0 0,-1 1,0 0,0 0,-1 1,-1-1,0 2,1 0,-1 1,0 0,0 1,0 0,-1 0,1 1,-1 1,1 0,-1 0,0 1,1 0,-1 1,0 0,1 1,-1 0,1 1,0 0,0 0,0 1,-9 5,2-2,-1 0,2 2,-1 0,1 1,0 1,1 0,1 1,-1 1,2 0,0 0,1 2,0 0,1 0,0 1,2 0,0 1,1 0,0 0,1 1,1 0,1 0,1 0,0 1,0 18,4-8,2 1,0-1,2 0,2 1,0-2,2 1,1-1,2 0,0-1,2 0,1-1,1-1,1 0,1-1,1 0,6 3,-8-14,1-1,0 0,1-2,0 0,1-1,0 0,0-2,1 0,0-2,18 4,-12-3,1-1,1-2,-1 0,0-2,1-1,-1-1,1-1,-1-2,0-1,0-1,-1-1,0-1,0-1,0-2,-2 0,1-2,-1 0,-1-2,-1-1,10-9,-4 1</inkml:trace>
  <inkml:trace contextRef="#ctx0" brushRef="#br0" timeOffset="86555.383">5890 8793,'0'0,"0"0,0 0,0 0,0 0</inkml:trace>
  <inkml:trace contextRef="#ctx0" brushRef="#br0" timeOffset="87673.621">634 8977,'0'0,"0"0,0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3T12:23:34.329"/>
    </inkml:context>
    <inkml:brush xml:id="br0">
      <inkml:brushProperty name="width" value="0.1" units="cm"/>
      <inkml:brushProperty name="height" value="0.1" units="cm"/>
      <inkml:brushProperty name="color" value="#E71224"/>
      <inkml:brushProperty name="ignorePressure" value="1"/>
    </inkml:brush>
  </inkml:definitions>
  <inkml:trace contextRef="#ctx0" brushRef="#br0">818 705,'-9'0,"1"1,-1-1,1-1,0 1,-1-2,1 1,0-1,0 0,0-1,0 0,0 0,0 0,1-1,0 0,0-1,-6-4,-9-7,0 2,0 1,-2 1,1 0,-2 2,1 1,-1 1,-1 1,0 1,1 1,-1 2,-1 0,1 2,-14 1,24 6,0 1,0 1,1 0,0 1,1 1,0 0,0 1,1 0,1 1,0 0,1 1,0 1,0 0,2 0,0 1,1 0,0 0,1 1,1 0,0 1,0 3,-4 7,2 0,0 1,2 0,1 1,1-1,2 1,1 0,1 0,1 0,1 0,2-1,1 1,1-1,2 0,1-1,1 0,1 0,1-1,1 0,3 1,101 82,-108-105,0-1,1 1,-1-1,1-1,0 0,0 0,0-1,0 0,0-1,0 0,-1 0,6-2,2 2,-3-1,0-1,0 0,-1 0,1-2,0 1,-1-2,0 0,0 0,0-1,-1-1,0 0,0-1,-1 0,0-1,0 0,-1-1,0 0,-1 0,0-1,-1 0,0-1,0 0,0-3,14-28,-1 0,-3-1,-1-1,-3-1,-1 0,-2-7,20-153,-20 52,-36 298,-23 203,41-113,7-231,1 1,-1-1,1 0,0 1,-1-1,1 0,1 0,-1 0,0 0,1 0,0 0,-1 0,1 0,0-1,1 1,-1-1,0 1,1-1,-1 0,1 0,0 0,0 0,0 0,0-1,0 1,0-1,0 0,0 0,0 0,1 0,-1-1,0 1,1-1,-1 0,0 0,1 0,-1 0,0-1,1 1,-1-1,0 0,0 0,3-1,14-18,0 0,-2-1,0 0,-2-2,0 0,-1-1,-2 0,0-1,-2-1,-1 0,-1 0,0-5,98-319,-102 334,2 0,0 0,1 0,0 1,2 0,0 1,0 0,1 0,1 1,0 1,1 0,0 0,1 2,0-1,1 2,12-7,-7 5,0 1,1 1,0 1,1 1,0 1,0 1,0 0,1 2,-1 0,1 2,128 39,-71 45,-143-112,51 21,-1 1,0 0,-1 1,1 1,-1 0,0 1,-1 1,1 0,0 1,-1 0,0 1,1 1,-1 0,1 1,-7 2,-1 2,0 1,1 1,-1 1,2 1,-1 1,1 1,1 0,0 2,0 0,1 1,1 1,1 1,0 0,1 1,0 1,2 0,0 1,1 0,1 1,1 0,0 1,2 0,-5 19,1 0,5-23,2 0,0 1,1 0,0 0,2 0,0 0,1 0,1 0,0 1,8 13,1-1,1 0,1 0,2-1,1-1,2 0,3 3,-12-22,1-1,1 0,0 0,0-1,1 0,0-1,0 0,1-1,-1 0,1 0,1-1,-1-1,9 3,-6-4,1 0,-1-1,0-1,1 0,-1-1,1 0,-1-1,1-1,-1 0,0-1,0-1,0 0,0-1,-1 0,1-1,-1-1,-1 0,1 0,-1-2,-1 1,32-25,-1-2,-2-1,-2-2,27-34,342-445,-389 495,2 2,0 1,1 0,0 1,2 2,0 0,16-7,-16 15,0 1,1 1,-1 2,1 0,0 1,1 2,-1 0,0 1,0 2,11 2,57 0,53 9,-138-12,29 7,-57-7,-61-9,37 2,0 2,0 1,0 3,0 1,0 3,0 1,1 3,-1 1,25-2,0 0,1 1,0 1,0 0,1 2,0 0,1 1,0 1,1 1,1 0,0 1,1 0,0 1,1 1,1 0,1 1,-5 10,9-4,0 0,2 1,0 0,2 0,1 0,1 1,1-1,1 0,2 1,0-1,2 0,3 11,7 18,2-1,3-1,1 0,3-2,12 16,-32-59,1 0,0 0,0 0,1-1,0 0,0 0,0-1,1 1,0-1,0-1,0 1,1-1,-1-1,1 1,0-1,0 0,0-1,0 0,0-1,1 1,-1-1,1-1,-1 0,0 0,1-1,-1 1,5-3,11 0,-1-2,0 0,0-2,0 0,-1-2,0 0,0-1,-1-2,4-3,178-163,-107 83,217-257,-286 322,0 1,2 1,1 1,1 2,1 1,1 2,1 1,1 1,1 2,0 2,35-11,-61 25,1 1,-1 0,1 0,0 1,-1 0,1 1,-1 0,1 0,-1 2,1-1,-1 1,0 1,0-1,-1 2,1-1,-1 2,7 4,14 4,-6 2,-35-8,-83-16,-203 4,282 5,0 0,0 0,-1 2,1 0,0 1,1 0,-1 1,1 1,0 0,0 1,1 0,0 1,0 1,1 0,0 0,0 2,1-1,1 1,0 1,0 0,1 0,0 1,2 0,-1 1,2 0,-1 0,2 0,0 1,1-1,0 1,1 0,1 1,0-1,1 12,7 16,2 0,2-1,2 0,1 0,3-1,1-1,2-1,17 26,-25-51,1-1,0-1,1 0,0 0,1-1,1-1,-1-1,2 0,-1 0,1-2,0 0,1-1,0-1,-1 0,2-1,-1-1,0 0,1-2,14 0,-5-3,1-1,-1-2,1-1,-2-1,1-1,-1-2,0 0,-1-2,0-1,-1-1,0 0,-1-2,-1-1,-1-1,0-1,-1 0,-1-2,-1 0,-1-1,-1-1,-1 0,-1-1,7-18,-15 32,1-2,-2 1,1 0,-2-1,0 0,0 0,-1-1,0 1,-1 0,-1-1,0 0,-1 1,0-1,-1 0,0 1,-1-1,0 1,-1 0,0-1,-1 1,-1 1,0-1,0 1,-1-1,-1 2,0-1,-1-1,-10-7,0 0,-2 1,1 2,-2-1,0 2,-1 1,-1 1,0 1,-1 1,0 0,0 2,-1 1,-5 0,24 6,-56-7,39 7,46 5,30 8,2-3,-1-2,1-3,0-2,0-2,0-3,-1-2,0-3,53-15,20-34,-87 91,-45 100,-4-80,-6 67,5 0,5 0,9 69,9-34,6-557,-17 356,2 0,3 0,1 0,2 1,2 1,1 0,3 0,3 0,-8 27,1 0,0 1,1 1,1 0,0 1,1 0,1 1,0 1,1 0,0 2,1 0,0 1,0 0,1 2,0 0,0 1,1 1,0 0,0 2,2 0,1-1,1 1,0 1,1 1,-1 0,0 2,0 2,0 0,0 1,0 1,-1 1,0 1,0 1,0 2,-1 0,-1 1,0 1,0 1,-2 1,1 0,15 17,-21-10,-2 1,0 0,-1 1,-1 0,-1 0,-1 1,-1 1,-2-1,0 1,-2 0,0 0,-2 0,0 0,-2 1,-1-1,-1 0,-1 0,2 2,-8 194,-2-101,9-99,-3 23,-3-70,9-34,1-1,4 1,2-1,3 1,3 1,2 0,2 1,10-15,-21 53,1-2,1-1,0 1,2 1,1 0,1 0,0 1,2 1,0 0,1 1,1 0,0 2,2 0,0 0,0 2,2 0,-1 1,2 1,0 1,0 1,9-2,-22 8,-1 0,1 1,-1 0,1 0,0 1,0 0,0 1,0-1,1 2,-1-1,0 1,1 0,-1 1,0 0,0 0,0 1,0 0,0 0,0 1,0 0,-1 0,1 1,-1 0,0 0,0 1,1 2,135 176,-122-146,-1 1,-2 0,-2 1,-1 1,-2 1,-2-1,2 23,13 36,16 115,-38-209,0-1,0 1,1-1,0 0,-1 0,1 0,0 0,1-1,-1 0,1 0,-1-1,1 1,0-1,0 0,0-1,0 1,0-1,0-1,1 1,-1-1,0 0,0 0,1-1,-1 0,0 0,0 0,0-1,0 0,0 0,0-1,-1 1,1-1,-1 0,0-1,0 1,0-1,0 0,0-1,-1 1,0-1,0 1,0-1,-1-1,1 1,15-25,-2-1,-1 0,-1-1,-1-1,-2 0,-2-1,-1 0,-1-1,-2 0,-1 0,-2 0,-2 0,-1-1,-2 1,-3-21,4-8,-3-50,-38 431,22 116,7-260,47-232,88-449,-21 267,-94 225,1 0,1 1,0 0,1 1,1 0,0 1,1 0,0 0,1 1,0 1,1 1,0-1,1 2,0 0,1 1,-1 1,2 0,-1 1,1 1,-1 0,1 1,1 1,-1 1,12 0,-18 1,0 1,-1 0,1 1,0 0,0 1,-1 0,1 1,-1 0,0 0,0 1,0 1,0 0,-1 0,0 0,8 7,0 2,-1 1,0 0,-1 1,-1 0,0 1,-2 1,0 0,-1 1,0 0,-2 1,0 0,-2 0,0 1,-1 0,0 4,21 172,-16 120,-23-197,-4-250,19 76,2-1,2 1,3 0,2 0,3 1,1 1,7-8,42-98,-41 112,-14 23,1 0,1 1,1 1,1 0,1 1,1 0,1 2,5-5,-10 12,0 1,0 1,1 0,1 0,-1 1,1 1,0 0,1 1,0 1,0 0,0 1,0 1,1 0,0 1,-1 1,1 0,4 1,-5 1,0 1,-1 0,1 1,-1 1,1 0,-1 1,0 0,-1 1,1 0,-1 2,-1-1,1 2,-1-1,-1 2,1-1,-2 2,1-1,-2 2,1-1,-1 1,-1 1,3 4,7 16,0 0,-2 1,-1 0,-2 1,-2 1,-1 0,-2 1,1 14,-3 3,-2-1,-3 1,-2 0,-3 0,-6 31,31 65,-20-148,0 1,0-1,0 0,0 1,0-1,1 0,-1 0,1 0,0 0,-1 0,1 0,0-1,0 1,0-1,0 1,1-1,-1 0,0 1,1-1,-1 0,0-1,1 1,-1 0,1-1,-1 1,1-1,0 0,-1 0,1 0,-1 0,1 0,-1-1,1 1,-1-1,1 0,-1 1,1-1,-1 0,0-1,1 1,-1 0,1-1,23-19,-1-1,-1-1,-1-1,-1-1,-1 0,-2-2,0-1,-2 0,-1-1,-1-1,-2 0,5-18,-13 38,40-106,57-94,-91 196,-2-2,1 1,0 0,1 1,1 0,0 1,1 0,0 1,1 0,1 1,-1 1,2 0,-1 1,1 1,1 1,0 0,0 1,3 0,-6 3,0 0,0 2,0 0,1 1,-1 0,0 1,0 0,0 1,0 1,0 1,0-1,-1 2,1 0,5 4,66 50,-164-38,50-24,0 2,-1 1,1 1,0 1,0 2,0 1,0 1,1 2,-1 1,2 1,-21 10,16 1,0 2,1 1,2 2,0 0,2 2,1 2,1 0,2 1,1 1,16-19,0-1,1 1,0 0,1 0,1 0,0 1,0 0,2-1,-1 1,2 0,0 0,1-1,0 1,1 0,0-1,1 1,1-1,0 0,6 13,0-10,0-1,1 0,0 0,1-1,1 0,0-1,1-1,0 0,1-1,12 7,-15-10,0 0,1-1,-1-1,1 0,1-1,-1 0,1-1,0 0,0-1,0-1,0 0,1-1,-1-1,0 0,1-1,-1 0,0-1,0-1,0 0,0-1,0-1,-1 0,0 0,0-1,0-1,-1-1,6-4,6-4,-1-2,0 0,-1-2,-1 0,-1-1,-1-1,-1-1,-1-1,-1 0,-1-1,-2-1,0 0,-1-1,-2-1,4-15,-11 25,0 0,-1-1,-1 1,-1 0,-1-1,0 1,-1 0,-1 0,-1 0,0 0,-1 0,-1 1,-1 0,-1 0,0 1,-1 0,0 0,-2 1,0 0,0 1,-1 0,-1 1,-1 0,-5-3,-13-6,16 12,45 19,16 1,1-2,-1-2,1-2,0-2,0-2,0-2,0-2,-1-1,29-9,310-46,-351 58,1 1,-1 1,0 2,0 2,0 1,0 1,-1 2,16 6,58 46,-132-73,0 0,-1 2,-1 1,0 1,0 2,-1 1,0 1,0 1,0 1,-1 2,1 1,0 2,0 0,0 2,-28 8,31-3,1 2,1 1,0 1,0 1,2 0,0 2,0 1,2 1,-8 8,15-13,0 1,1 0,1 1,0 0,1 0,1 1,0 1,1 0,1 0,1 0,0 1,1 0,1 0,1 0,0 0,2 1,0-1,1 1,0 0,2-1,0 0,1 1,1-1,1 0,0 0,2-1,0 0,8 14,-7-13,2-1,0 0,1-1,0 0,1-1,1 0,1-1,0 0,0-1,2-1,-1 0,2-1,-1-1,1 0,1-2,0 0,0 0,1-2,-1 0,1-2,1 0,-1-1,0-1,1 0,4-2,-9-1,0-1,0 0,0-2,0 0,0 0,-1-1,0-1,0-1,0 0,-1 0,0-1,0-1,-1-1,0 1,-1-2,0 1,-1-2,0 1,0-2,-1 1,-1-1,0 0,-1-1,-1 0,0 0,4-14,10-25,-3 0,-1 0,-3-2,-3 1,-2-2,-2 1,-3-1,-4-52,-52-244,19 78,85 697,-33-164,-11 325,4-468,21-131,-16 3,-1-1,0-1,-1 0,0-1,-1-1,-1 0,0-1,-2 0,0 0,0-1,-2-1,0 0,-1 0,0-5,25-51,12-19,-30 55,2 2,2 0,2 1,1 1,2 1,1 1,1 0,2 3,24-22,-38 41,1 0,1 2,-1 0,2 0,-1 2,1 0,0 0,1 2,-1 0,1 1,0 0,0 1,0 2,1-1,-1 2,0 0,1 1,-1 1,0 1,0 0,0 1,0 1,-1 0,0 2,13 6,75 41,-104-54,1-1,0 1,0 0,0 0,-1 0,1 0,0 0,0 0,0 0,0 0,-1 1,1-1,0 0,0 0,0 1,-1-1,1 0,0 1,0-1,-1 1,1-1,0 1,-1-1,1 1,-1 0,1-1,-1 1,1 0,-1-1,1 1,-1 0,0-1,1 1,-1 0,0 0,1 0,-1-1,0 1,0 0,0 0,0 0,0 0,0-1,0 1,0 0,0 0,0 0,-1-1,1 1,0 0,0 0,-1 0,1-1,-1 1,1 0,-1-1,1 1,-1 0,0 0,-24-12,0 1,-1 1,0 1,-1 1,0 2,0 0,0 2,-1 1,1 2,-1 0,1 2,0 1,0 1,-6 2,22-3,-1 0,1 0,-1 1,1 1,1 0,-1 0,1 1,0 0,0 1,1 0,-1 1,2 0,-5 4,-7 16,2 1,1 1,1 1,1 0,2 0,1 1,2 1,1 0,2 1,1 0,1 0,2 0,2 0,1 0,1 1,3 2,-4-25,1 0,1 0,0 1,0-1,1-1,1 1,0 0,1-1,0 0,0 0,1 0,1 0,0-1,0-1,1 1,0-1,1 0,0-1,0 0,1 0,0-1,0 0,1-1,0 0,0-1,0 0,1-1,-1 0,1-1,0 0,0-1,0 0,8-1,-7-1,0-1,0-1,0-1,0 1,0-2,-1 0,1-1,-1 0,0 0,-1-1,1-1,-1 0,0-1,-1 0,0 0,0-1,-1-1,2-2,133-198,-128 170,-1 0,-3-2,-1 1,-2-2,-2 1,-2-1,-1-3,-14-177,-8 311,6-10,2 1,4 0,4 0,3 0,5 22,-6-92,0 0,1 0,0 1,0-1,1 0,0 0,0 0,1 0,1-1,-1 1,1-1,1 0,0 0,0 0,0-1,1 1,0-1,0-1,1 1,0-1,0 0,0-1,1 0,0 0,0 0,0-1,1 0,-1-1,1 0,0 0,5 0,-2-2,0-1,0 0,-1-1,1 0,0-1,-1 0,1 0,-1-2,0 1,0-2,0 1,0-1,-1-1,0 0,0-1,0 1,-1-2,0 1,-1-2,1 1,-2-1,1 0,1-4,11-13,-2-1,-1 0,-1-2,-1 0,-2 0,0-1,7-31,-8-1,-2 0,-2 0,-4-1,-2 0,-2 1,-6-21,7-203,35 53,-11 135,-82 640,53-409,9 181,42-72,-43-225,0 0,1 0,0 0,2-1,0 1,0-2,2 1,0-1,0 0,3 0,-2-6,0-1,1 0,0-1,0 0,1 0,-1-2,1 1,1-2,-1 1,1-2,0 1,0-2,0 0,0 0,2 1,15 1,1 0,-1-2,1-1,-1-2,1-1,-1-1,0-2,0-1,0-1,0-1,21-11,305-156,-264 124,-49 29,0-2,-2-1,-1-3,-1-1,-2-2,-1-1,-1-2,-2-2,-2-1,-1-1,-1-2,-24 27,0 0,-1 0,-1 0,0-1,0 1,-2-1,0 1,0-1,-1 0,-1 1,0-1,-1 1,-1-1,0 1,0 0,-4-6,5 12,0 1,-1-1,0 1,0 0,-1 0,0 0,0 0,0 0,-1 1,0 0,0 0,0 0,0 0,-1 1,0 0,0 0,0 1,0 0,-1 0,1 0,-1 1,0 0,0 0,0 0,0 1,0 0,0 1,-13-2,0 2,1 0,-1 1,1 2,-1 0,1 0,0 2,0 0,-2 2,5-1,-1-1,1 2,0 0,1 1,0 1,0 0,1 1,0 0,1 1,0 1,1 0,0 1,1 0,-10 15,-23 96,37-104,2 1,1 0,0 0,2 1,0-1,1 1,2-1,0 0,1 1,1-1,1 0,1 0,1 0,0-1,2 0,0 0,2-1,6 10,-6-13,0-1,1-1,1 0,0 0,1-1,1-1,0 0,0-1,1 0,1-1,0-1,0-1,0 0,1-1,1-1,-1 0,1-1,0-1,0-1,0-1,0 0,0-1,7-1,18-2,-1-1,0-1,0-3,0-2,-1-1,-1-2,1-2,-2-1,23-14,-6 1,-37 18</inkml:trace>
  <inkml:trace contextRef="#ctx0" brushRef="#br0" timeOffset="1087.092">12511 640,'10'4,"-1"0,1-1,0 0,0-1,0 0,1 0,-1-1,0-1,1 0,-1 0,1-1,-1 0,0-1,0 0,0-1,0 0,0 0,0-1,7-4,33-8,313-81,-345 93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01:48.827"/>
    </inkml:context>
    <inkml:brush xml:id="br0">
      <inkml:brushProperty name="width" value="0.35" units="cm"/>
      <inkml:brushProperty name="height" value="0.35" units="cm"/>
      <inkml:brushProperty name="color" value="#00B050"/>
      <inkml:brushProperty name="ignorePressure" value="1"/>
    </inkml:brush>
  </inkml:definitions>
  <inkml:trace contextRef="#ctx0" brushRef="#br0">0 0,'0'0,"0"0,0 0,0 24,33 973,-33 96,-11-292,0-288,21-423,-9-70</inkml:trace>
  <inkml:trace contextRef="#ctx0" brushRef="#br0" timeOffset="1019.295">164 1495,'0'0,"0"0,0 0,0 0,0 0,0 0,0 0,0 0,0 0,0 0,0 0,19 6,152-120,-118 72,793-597,-438 337,-76 68,-137 100,-179 125</inkml:trace>
  <inkml:trace contextRef="#ctx0" brushRef="#br0" timeOffset="2157.281">153 1452,'19'30,"347"385,51 51,1 91,100 104,-343-485,-163-165</inkml:trace>
  <inkml:trace contextRef="#ctx0" brushRef="#br0" timeOffset="3938.551">2655 285,'27'35,"-20"-13,0 0,-1 0,-1 0,-1 1,-1 0,-1-1,-1 1,-1 0,-1 0,-2 12,0 31,-9 614,-30 8,19 186,23-367,28-292,-26-204</inkml:trace>
  <inkml:trace contextRef="#ctx0" brushRef="#br0" timeOffset="6328.217">2655 1845,'0'0,"0"0,0 0,0 0,0 0,30-29,19-15,1 2,3 2,1 3,1 2,2 2,31-10,-42 21,24-15,1 4,2 2,1 4,2 4,0 2,19 1,-66 14,0 2,1 2,0 0,-1 2,1 2,0 0,-1 2,1 1,-1 1,-1 2,1 1,-1 1,-1 1,0 2,0 1,-2 0,0 2,0 1,9 10,11 12,-23-23,-2 0,0 1,-1 2,0 0,-2 0,0 2,-2 0,0 1,-1 0,-2 1,0 1,1 5,-7-11,0 1,-2 0,0 0,-1 0,-1 1,0-1,-2 1,0-1,-2 1,0-1,-1 0,0 1,-2-1,-1-1,-6 17,0-11,-1 0,-1 0,-1-2,-1 0,-1 0,-1-2,0 0,-2-1,0-1,-2-1,1-1,-2-1,0-1,-1 0,0-2,-1-1,0-1,-1-1,-10 1,-21 10,-1-3,-1-2,-1-3,-49 4,-28-5,-1-6,-125-13,217 5,-31-2,0-2,1-5,1-2,-43-16,61 7,98 38,0 2,-1 2,-1 1,-1 2,16 14,63 34,470 292,-240-67,-90-96,-9-93,-228-102,0-1,-1 0,1-2,0 0,0-1,0-1,0-1,0 0,1-2,-8 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8:00.019"/>
    </inkml:context>
    <inkml:brush xml:id="br0">
      <inkml:brushProperty name="width" value="0.1" units="cm"/>
      <inkml:brushProperty name="height" value="0.1" units="cm"/>
      <inkml:brushProperty name="color" value="#009900"/>
      <inkml:brushProperty name="ignorePressure" value="1"/>
    </inkml:brush>
  </inkml:definitions>
  <inkml:trace contextRef="#ctx0" brushRef="#br0">0 1,'0'35,"0"1086,11-836,-7-175,23-516,-23 385,1 2,1-1,1 0,1 1,1 1,0-1,1 1,1 1,1 0,0 0,2 2,-1-1,2 2,0 0,1 0,0 2,1 0,0 0,1 2,0 0,1 2,0 0,0 0,4 1,-8 3,1 0,-1 1,1 0,0 1,0 1,0 1,0 0,0 1,0 1,0 0,0 1,0 1,13 5,-20-3,0 0,-1 0,0 1,0 0,0 0,-1 1,0 0,-1 0,0 1,0-1,-1 2,0-1,0 0,3 10,-5-13,0-1,0 0,-1 1,0 0,1-1,-2 1,1 0,-1 0,0 0,0 0,-1 0,0 0,0 0,0 0,-1 1,1-1,-2 0,1 0,-1-1,1 1,-2 0,1 0,-1-1,1 0,-2 1,1-1,0 0,-1-1,0 1,-1 0,-21 15,0-1,-2-2,0 0,-1-2,0-2,-1 0,-1-2,0-1,0-1,-1-2,0-2,-1 0,1-2,-1-2,1-1,-31-4,-68-27,152 66,186 124,64 75,-244-211,-24-19,0 0,0 0,0 0,0 0,1 0,-1-1,1 1,0-1,0 0,1 0,-1-1,0 1,1-1,0 0,-1 0,1-1,0 1,0-1,0 0,0 0,0-1,0 1,0-1,1 0,-1-1,0 1,0-1,0 0,0 0,0-1,-1 1,1-1,0 0,-1-1,1 1,-1-1,4-2,35-41,-3-2,-1-2,-3-1,-2-2,-3-1,16-38,19-28,-14 23,-45 75,2 0,0 1,2 1,0 0,1 0,1 1,1 0,0 2,2-1,0 2,1 0,0 1,1 1,1 0,0 2,1 0,0 1,1 1,14-5,-11 11,-1 1,1 1,0 1,0 1,0 2,-1 0,1 1,-1 1,0 1,0 2,0 0,-1 1,0 1,0 1,3 4,92 47,-303-72,122 5,0 3,1 2,-1 3,-24 6,73-6,0 2,1 0,0 1,0 0,0 1,1 1,0 0,0 0,1 2,0-1,0 2,1 0,0 0,1 1,0 0,0 0,2 1,-1 1,1-1,1 1,1 1,-4 9,0 1,2 0,0 0,2 1,1 0,1 0,1 0,1 1,1-1,1 1,2-1,0 1,6 20,-4-25,2 0,0-1,2 0,0-1,1 1,1-2,0 1,2-1,0-1,1 0,1-1,0 0,1-1,1-1,0 0,1-1,1-1,0-1,0 0,14 5,-22-13,0 0,0 0,1-1,-1 0,0-1,1 0,-1 0,1-1,-1-1,1 0,-1 0,1-1,-1-1,0 1,0-1,0-1,-1 0,1-1,-1 0,8-5,5-4,0 0,-1-2,-1-1,0 0,-2-2,0 0,12-16,-13 6,-2 0,0-2,-2 1,-1-1,-2-1,-1 0,-2-1,0 0,-3 0,-1 0,-1 0,-2 0,-1-1,-1 1,-2 0,-2 0,-5-19,-9-87,0 192,10 47,4 0,5 1,3-1,9 33,-9-116,1 1,1-2,1 1,0 0,1-1,1 0,0 0,2-1,-1 0,2 0,0-1,0 0,2-1,0 0,0-1,1 0,5 3,-9-12,0 0,0-1,0 0,0-1,1 0,-1 0,0-1,0 0,1 0,-1-1,0-1,0 1,0-1,0-1,0 0,0 0,-1-1,1 0,-1 0,0-1,0 0,-1-1,1 0,-1 0,-1 0,1-1,-1 0,0 0,4-7,11-14,-1 0,-2-1,0-1,-3-1,0 0,-2-1,-1 0,-2-1,-1 0,-2-1,-1 0,-1 0,-2 0,-2-18,23-577,-22 546,-15-151,14 201,-1 11,-5 39,-20 166,8 2,8 0,10 74,-1-185,53 249,2-191,-50-123,1 1,0-1,1-1,0 1,0-1,1 0,0-1,0 0,1 0,0-1,0 0,0 0,1-1,0 0,0-1,0 0,1-1,-1 0,1 0,2-1,14 7,0-2,1 0,0-2,1-1,-1-1,1-2,-1 0,1-2,-1-2,1 0,-1-2,0-1,0-1,-1-1,0-2,22-10,70-37,-3-4,-2-5,102-81,-183 116,-1-1,-2-2,-1-1,-1-1,-2-1,-2-2,12-26,-3 9,-30 49,0-1,-1 0,0 0,0-1,-1 1,0 0,0-1,-1 1,0 0,0-1,-1 1,0 0,-1-1,0 1,0 0,0 0,-1 0,-3-5,3 7,-1 0,1 1,-1-1,-1 1,1 0,-1 0,0 0,0 1,0-1,0 1,-1 0,0 1,0 0,0 0,0 0,0 0,-1 1,1 0,-1 0,1 1,-1 0,0 0,0 1,1-1,-1 2,0-1,0 1,1 0,-1 0,0 0,1 1,-1 1,-22 8,0 2,0 1,2 2,0 0,0 2,2 1,0 1,2 1,0 1,1 1,1 1,2 1,0 1,2 0,-9 19,18-27,2 1,0 1,1-1,1 1,1 0,0 0,2 1,0-1,2 0,0 0,1 0,1 0,1 0,1 0,3 8,-1-4,0-1,2 1,1-2,0 1,2-2,0 1,2-2,0 0,2 0,0-1,0-1,2-1,1 0,0-2,0 0,2-1,0-1,0-1,1-1,1 0,0-2,0-1,1-1,0-1,0 0,0-2,1-1,12-1,-1-3,0-2,0-1,-1-2,1-2,-1-1,-1-2,0-1,0-1,-1-2,-1-2,-1 0,0-2,-1-2,-1-1,-2-1,0-1,-1-1,-1-2,-2 0,-1-2,-1 0,-1-1,-2-1,10-23,113-289,-100 168,-81 405,33-176,1 0,3 0,3 0,2 0,2 0,2 0,12 44,-12-70,-5-16,1 0,0 0,1-1,1 1,0-1,0 1,1-1,1-1,-1 1,2-1,0 0,3 4,-6-9,0 0,1 0,-1 0,1-1,0 0,0 0,0 0,1 0,-1-1,1 0,0 0,0 0,0-1,0 0,1 0,-1-1,0 0,1 0,-1 0,1-1,-1 0,1 0,-1 0,1-1,-1 0,0-1,1 1,-1-1,0 0,0-1,0 1,0-1,0 0,-1-1,0 0,4-3,21-18,-2-2,-1 0,-2-2,0-1,-2-2,-2 0,0-1,-2-3,108-147,-68 113,3 2,3 4,3 2,39-26,-88 74,-1 1,2 0,0 2,0 0,1 1,0 1,1 1,0 1,0 1,1 1,0 1,-1 1,1 1,0 0,1 2,-1 1,0 1,8 2,60 40,-208-61,98 14,0 2,-1 0,1 1,-1 1,1 0,0 2,0 0,0 1,0 1,1 1,0 1,0 0,0 2,1-1,0 2,1 1,0 0,1 0,-8 8,8-5,0 0,1 1,1 1,0 0,1 1,1 0,0 1,2 0,0 0,1 1,0 0,2 1,0 0,2 0,0 0,1 0,1 0,1 1,0-1,3 18,3-11,2-1,0 1,2-2,0 1,2-1,1-1,1 0,1-1,1 0,1-1,16 18,-24-30,1-1,0-1,0 1,0-1,1-1,0 0,1 0,0-1,0 0,0-1,0 0,1-1,0-1,0 1,0-2,0 0,0 0,1-1,-1-1,1 0,-1 0,0-1,1-1,-1 0,0-1,11-4,-5 0,-1-2,0 0,0 0,-1-2,0 0,-1 0,-1-2,0 0,0 0,-1-1,-1-1,-1 0,0-1,0 0,-2-1,0 0,-1 0,-1-1,0 0,2-16,11-41,-5 0,-2-1,-4-1,-1-40,0-644,-12 711,4 50,-1 0,1 1,0-1,-1 0,1 0,-1 0,1 0,0 0,-1 1,1-1,-1 0,1 0,0 0,-1 0,1 0,-1 0,1 0,-1 0,1-1,0 1,-1 0,1 0,-1 0,1 0,0 0,-1-1,1 1,-1 0,1 0,0-1,-1 1,1 0,0-1,0 1,-1 0,1-1,0 1,0 0,-1-1,1 1,0-1,0 1,0 0,0-1,0 1,0-1,0 1,-1 0,1-1,0 0,-20 65,2 0,4 1,2 1,2 0,4 1,3-1,4 40,-6 49,-7 115,44 131,-30-390,1 0,0-1,1 0,0 0,0 0,1 0,1 0,-1-1,2 0,-1-1,1 1,1-1,-1 0,1-1,1 0,2 1,75-2,-86-6,0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0,43-18,-17 2,0-1,0-1,-2-2,0 0,-2-1,0-1,-1-2,-2 0,0-1,-2 0,0-2,-2 0,-1-1,-1 0,-2-1,1-7,12-124,-22 145,0 0,1 0,0 1,1 0,1-1,0 1,1 1,0-1,2 1,-1 0,1 1,1 0,0 0,1 1,0 0,1 0,0 2,12-10,-3 3,0 1,1 0,0 2,1 0,1 1,0 2,0 0,1 2,9-2,-26 10,0 0,0 1,1-1,-1 2,0-1,0 1,-1 0,1 1,0-1,-1 1,1 1,-1-1,0 1,0 0,1 2,14 6,-56 6,-191-16,211 0,-1 1,1 0,0 1,0 1,0 0,1 1,0 1,0 0,0 1,1 0,0 1,1 1,0 0,0 1,1 0,1 0,0 1,0 1,1-1,1 2,0-1,1 1,0 0,1 1,1 0,0-1,1 2,0-1,2 0,0 1,0-1,2 1,0 3,-2 8,2-1,0 1,2-1,1 1,1-1,2 0,0-1,2 1,0-1,2 0,1-1,0-1,2 1,1-2,1 0,11 12,-14-25,1-1,0 0,0-1,1-1,-1 0,1-1,1 0,-1-1,1-1,12 2,-25-5,15 5,0-1,-1-1,1-1,0 0,0-2,1 1,-1-2,0 0,0-1,0-1,-1-1,1 0,-1-1,0-1,0 0,0-2,-1 1,0-2,0 0,-1-1,-1 0,1-1,0-2,0 0,-1-1,-1-1,0 0,-1 0,-1-1,0 0,-2-1,1 0,-2-1,0 1,-1-1,-1-1,-1 1,-1-1,0 0,-1 1,-1-1,-1 0,-2-16,-1 4,-2 0,-1 0,-1 0,-1 1,-2 0,-1 0,-2 1,-6-10,9 26,-1 1,0 0,-1 0,0 1,0 1,-1 0,-1 0,0 2,0 0,-1 0,0 1,0 1,0 0,-1 2,0-1,-3 2,127 22,131-6,216-4,-88-91,-355 81,0 0,0 1,0 1,0 0,0 0,-1 1,1 1,0 0,-1 1,0 0,0 0,0 1,-1 1,5 2,-81-8,35 0,-6-3,0 2,0 1,0 2,0 1,0 2,1 1,0 2,0 2,1 1,0 2,1 1,-25 15,-4 80,63-105,-1 0,1 1,0-1,0 1,0-1,1 0,-1 1,1-1,0 0,1 1,-1-1,1 0,-1 0,1 0,0 0,1-1,-1 1,1 0,0-1,0 0,0 0,0 0,0 0,1 0,-1 0,1-1,0 0,-1 0,1 0,0 0,1 0,-1-1,0 0,0 0,3 1,154 20,-145-22,-1-2,0 1,0 0,0 1,0 0,0 2,0-1,-1 2,1 0,-1 1,1 0,-1 1,0 1,-1 0,0 1,0 0,0 1,-1 1,0 0,0 0,-1 1,6 7,-11-8,0 0,-1 0,0 1,-1-1,0 1,0 0,-1 0,0 0,-1 1,0-1,-1 1,0-1,0 1,-1-1,-1 1,0-1,0 1,-1-1,0 1,-1-1,0 0,-1 0,0 0,-3 4,-1-5,0-1,0-1,-1 1,1-1,-2-1,1 0,-1 0,0-1,0 0,-1 0,1-1,-1-1,0 0,0 0,-3-1,-10 5,-12 5,0-3,-1-1,0-1,0-2,0-2,0-1,-1-2,-34-4,-32-26,189 47,-1-4,2-3,0-4,0-4,20-4,-88-1,-1-1,1-1,-1-1,-1 0,1-1,-1-1,0 0,-1-2,0 1,0-2,-1 0,-1-1,1 0,-2-1,6-7,31-26,6-9,-3-1,-2-3,-3-2,10-19,119-171,-165 238,1 0,0 1,0 1,1 0,1 0,0 2,0 0,1 0,0 1,1 1,-1 1,1 0,1 1,-1 1,1 0,0 1,-1 1,1 1,0 0,1 1,-1 1,-1 0,1 2,0 0,15 4,74 36,-154-43,17-2,-1 0,1 2,-1 1,1 1,-1 2,1 2,0 0,1 2,0 2,0 0,1 2,0 1,1 2,-23 15,39-21,0 0,0 1,1 1,0 0,1 1,0 0,1 0,1 1,0 0,0 0,1 1,1 0,0 0,1 1,1 0,0 0,1 0,1 0,0 0,1 4,-1 7,2-1,0 0,2 1,1-1,1 0,1 0,1 0,1-1,5 10,-7-19,1 0,0-1,1 1,1-1,1-1,-1 0,2 0,0 0,1-2,0 1,3 1,1 0,0-1,1-1,0-1,1 0,0-1,1-1,0 0,0-2,0 0,1-1,0 0,0-2,0 0,0-2,0 0,1-1,-1 0,0-2,0 0,1-2,-2 0,1-1,0 0,-1-2,0 0,6-5,20-8,-1-1,-1-2,-1-3,-1 0,-1-3,-2-1,-1-2,-1-2,-2-1,15-21,115-186,-141 202,-5 7,2 1,1 1,1 0,2 2,0 0,10-6,-19 22,0 2,0 0,1 1,0 0,1 1,0 1,1 1,0 0,0 1,0 0,1 2,-1 0,1 1,0 1,0 1,11 0,90 33,-173-33,30 1,-11-2,0 2,0 1,0 2,0 1,0 2,1 1,-21 8,38-6,1 0,0 1,0 0,1 1,0 1,1 0,0 1,1 1,1 0,0 1,1 0,0 1,1 0,1 0,1 1,0 1,2-1,-1 1,2 0,1 1,0-1,0 11,3-3,2-1,0 1,2-1,0 1,2-1,1 0,1-1,1 1,1-1,2-1,0 0,1 0,1-1,12 15,-13-19,1 1,1-2,1 0,0-1,1 0,1-1,0-1,1 0,6 2,-17-12,1 1,0-2,-1 1,1-1,0 0,1-1,-1 1,0-2,1 1,-1-1,1-1,-1 0,1 0,0 0,-1-1,1 0,-1-1,0 0,1 0,-1-1,0 0,0 0,-1-1,1 0,2-2,11-9,-1-1,-1-1,0-1,-1 0,-1-2,-1 1,-1-2,-1 0,0-1,-2-1,0 0,-2 0,0-1,-2 0,-1-1,-1 0,-1 0,-1-1,-1 1,0-23,1 9,1 15,-2 0,-1 0,-1 0,-1-1,-1 1,-1 0,-2 0,-3-14,1 26,0 0,-1 1,0-1,-1 1,-1 1,1 0,-1 0,-1 0,0 1,-1 1,1 0,-1 0,-1 1,-9-4,10 4,-25-8,36 15,0 1,0-1,0 0,0 1,0-1,0 0,0 0,0 1,-1-1,1 0,0 0,0 1,0-1,-1 0,1 0,0 0,0 1,0-1,-1 0,1 0,0 0,-1 0,1 1,0-1,30 13,1-1,0-1,1-2,0-1,1-2,-1-1,1-1,0-2,0-1,0-2,12-2,-14 2,64-7,-91 9,-1 1,1-1,-1 1,0-1,0 1,0 0,0 0,0 1,0-1,0 0,-1 1,1 0,-1 0,0-1,0 1,0 1,0-1,0 0,-1 0,0 1,1-1,-1 1,0-1,-1 1,1-1,-1 1,1-1,-1 1,0 0,0-1,-1 1,0 3,25 286,-9-4,-3 209,20-153,-29-292,-5-38,-3-39,-78-513,71 130,38-80,-24 476,-1 0,2 0,-1 0,1 1,1-1,0 1,0-1,1 1,1 0,-1 1,2-1,-1 1,1 1,1-1,-1 1,1 0,1 1,-1 0,1 0,1 1,-1 0,1 1,0 0,1 0,7 0,0 1,1 1,-1 0,1 2,-1 0,1 1,-1 0,1 2,-1 0,0 2,1 0,-1 0,-1 2,1 0,-1 1,0 1,-1 0,0 2,0 0,-1 0,0 2,-1-1,0 2,-1 0,0 1,0 2,-1-2,-1 0,0 1,-1 0,-1 1,0 0,-1 1,-1 0,0 0,-2 0,0 1,0 0,-2 0,-1 0,0 0,-1 1,-1 5,2-8,0 1,-1-1,-1 0,-1 0,-1 1,0-1,-1 0,0 0,-1-1,-1 1,-1-1,0 0,-1 0,0-1,-1 1,-1-2,-1 1,1-2,-2 1,0-1,0-1,-1 0,-1 0,-4 2,-5 0,0-2,0-1,-1 0,-1-2,1 0,-1-2,-1 0,1-2,-1-1,1-1,-1-1,0-1,0-1,0-1,1-1,-9-3,-63-43,177 74,-48-14,0-1,1-2,-1-1,1-2,1-1,-1-1,1-2,-1-2,1-1,-1-2,0-1,0-1,0-2,-1-2,26-11,341-133,-312 118,-1-3,-3-4,-1-4,-3-3,-1-3,12-17,-8-18,-77-2,-9 82,0 0,0 0,0 0,-1 1,0-1,-1 1,0 0,0 1,0-1,-1 1,0 0,0 0,0 0,-1 1,0 0,0 1,0-1,-1 1,1 1,-1-1,0 2,-2-2,-189-31,189 34,0 1,0-1,0 2,0-1,1 1,-1 1,0 0,0 0,1 1,0 0,-1 0,1 1,0 0,1 1,-1 0,1 1,0 0,0 0,1 0,0 1,0 0,0 0,1 1,0 0,1 0,-1 1,1 1,-9 24,1 0,2 1,1 0,2 1,2 0,1 0,1 0,3 1,1-1,1 1,4 17,-4-40,1 0,1 0,0 0,0 0,2 0,0-1,0 1,1-1,1-1,0 1,0-1,2 0,-1-1,2 0,-1 0,1-1,1 0,0-1,0 0,1-1,0 0,0-1,1-1,0 1,10 2,9 0,0 0,1-3,1 0,-1-2,0-2,1-1,0-1,-1-2,1-1,-1-2,0-1,0-2,-1-1,0-1,-1-2,0-2,29-16,-31 13,0-2</inkml:trace>
  <inkml:trace contextRef="#ctx0" brushRef="#br0" timeOffset="1169.747">4807 357,'0'0,"0"0,0 0,0 0</inkml:trace>
  <inkml:trace contextRef="#ctx0" brushRef="#br0" timeOffset="15872.893">0 2624,'0'0,"0"0,0 0,0 0,0 0,0 0,8 39,8 61,-4 0,-6 1,-5 99,-1-139,22 311,-11-186,-22-699,64 362,-46 141,1-1,1 1,0 1,0 0,1 0,0 1,1 0,0 0,0 1,1 1,-1 0,9-2,-6 2,0 0,0 2,0-1,1 2,-1 0,1 1,0 0,0 2,0-1,0 2,-1 0,1 0,0 2,0 0,-1 0,0 2,0-1,0 2,0 0,-1 1,0 0,0 1,-1 0,0 1,0 0,0 2,-7-2,-1 0,-1 0,0 0,0 1,-1-1,0 1,0-1,-1 1,0 0,-1 0,0 0,-1-1,0 1,0 0,-1-1,0 1,-1-1,-3 7,-1 1,-1 0,-1-1,-1 0,0 0,-1-1,-1-1,0 0,-1 0,0-2,-1 1,-1-2,0 0,0 0,-11 4,12-8,-1-1,0 0,0-1,0 0,-1-1,1-1,-1-1,0 0,0-1,0-1,-9-1,14 1,0-1,-1 0,1-1,0 0,0 0,0-2,0 1,0-1,1-1,0 0,0-1,0 1,1-2,-3-2,83 30,76 49,49 54,-23-17,-170-104,0-1,0-1,1 1,-1-1,1 1,-1-1,1 0,-1 0,1 0,-1-1,1 1,0-1,-1 0,1 0,0 0,-1 0,1-1,0 0,-1 1,1-1,-1-1,1 1,-1 0,1-1,-1 0,0 0,0 0,0 0,0 0,0 0,-1-1,1 0,-1 1,1-1,-1 0,0 0,0 0,0-1,1-1,158-356,-147 331,1 1,1 1,2 1,1 0,1 1,1 2,1 0,2 1,0 1,1 1,1 1,1 2,0 0,2 2,0 1,0 2,2 1,-1 1,2 1,15-2,-20 10,0 1,0 2,-1 1,1 0,-1 2,1 1,-1 2,24 8,-204-25,131 8,0 1,0 2,0 0,1 2,-1 0,0 1,1 2,0 0,0 1,1 2,0 0,0 1,1 1,1 0,-1 2,2 1,0 0,1 1,0 1,1 0,1 1,0 1,2 1,0 0,0 2,5-1,2 1,0 0,1 1,1-1,1 1,1 0,1 0,0 0,2 0,1 0,1-1,0 1,2 0,2 5,6-2,2 0,0-1,1-1,2 0,0-1,2-1,0-1,1-1,21 15,-34-26,1 0,0-1,1 0,0-1,0 0,0-1,0 0,1 0,0-1,0 0,0-1,1-1,-1 1,1-2,0 0,-1 0,1-1,0 0,-1-1,1-1,-1 1,1-2,-1 0,0 0,0-1,0 0,0-1,-1-1,0 1,1-2,5-6,-1-2,0 1,-1-2,0 0,-1 0,-1-1,-1-1,-1 0,0-1,-1 1,-1-2,-1 1,-1-1,0 0,-2-1,0 1,-1-5,4-35,-4-1,-2 1,-2-1,-3 1,-6-21,-13-60,13 239,6 66,9 0,14 85,-19-243,0 1,0 0,1-1,-1 1,1-1,1 1,-1-1,1 0,1 0,-1 1,1-1,0-1,0 1,0 0,1-1,0 1,0-1,1 0,-1-1,1 1,0-1,0 0,0 0,1 0,0-1,-1 0,1 0,0 0,1-1,-1 0,0 0,1-1,-1 0,1 0,-1 0,1-1,-1 0,1 0,-1 0,1-1,-1 0,1 0,-1-1,3-1,8-5,-1-2,-1 0,1 0,-2-1,1-1,-2-1,0 0,0-1,-1 0,-1 0,0-2,-1 1,-1-1,0-1,-2 1,1-1,3-17,64-314,-74 337,-2-188,21 510,-20-244,3-1,4 1,2 0,13 46,-21-106,0 0,1 0,0 0,0-1,0 1,1-1,0 1,1-1,-1 0,1 0,0 0,0-1,1 1,0-1,0 0,0 0,1-1,-1 0,1 0,0 0,0 0,0-1,1 0,-1-1,1 1,0-1,0 0,0-1,5 1,10-1,0-1,-1-1,1 0,0-2,-1-1,0-1,0 0,0-1,0-2,-1 0,-1-1,1-1,-1-1,-1-1,0 0,-1-1,0-1,-1-1,0 0,-2-1,0 0,0-2,-2 1,5-10,-2-7,-2-1,-1-1,-2 0,-1 0,-2 0,-2-1,-1-1,-2 1,-1 0,-2 0,-3-16,3 2,-44-69,29 171,22 231,56 201,-14-171,-42-244,-2 0,-4 0,-3 0,-2 0,-4-1,-3 0,-2-1,-3 0,-24 56,38-112,-1 1,0-1,0 0,-1 0,-1 0,0 0,0-1,-1 0,0-1,0 1,-1-1,0-1,-1 1,1-2,-1 1,-1-1,1 0,-1-1,0 0,0-1,-1 0,0 0,1-1,-1-1,0 0,0 0,0-1,0 0,-10-1,7-4,0 0,0 0,0-1,1-1,-1 0,1-1,1 0,0-1,0-1,0 1,1-2,0 0,1 0,0-1,1 0,0-1,1 0,0 0,1-1,0 0,1 0,0-1,1 0,1-1,-3-5,1 0,1-1,1 1,0-1,2 0,1 0,0 0,1-1,2 1,0 0,1 0,1 1,1-1,1 1,1-1,6 1,0 0,1 2,1 0,1 0,1 2,0 0,1 0,0 2,18-10,51-45,-36 24,-1-1,-3-3,-2-2,-3-1,-1-3,-3-1,13-29,10-34,5 3,72-94,-87 140,-31 38,2 2,0 0,2 1,1 2,2 0,0 2,2 1,0 2,23-14,77-7,-17 32,-135 9,0 2,0 0,0 1,0 1,0 2,0 0,1 1,0 2,0 0,1 1,-1 1,2 1,-1 1,2 1,-17 12,19-4,1 0,1 1,1 1,1 0,1 1,1 1,1 0,1 0,1 1,1 0,1 0,2 0,0 1,2 0,0 0,2 0,1 0,1 0,2-1,2 11,-1-3,2-1,1 0,1 0,2-1,1 0,2 0,15 25,-22-48,-1-1,1 0,0 0,1-1,0 0,0 0,0-1,1 0,0 0,0-1,0 0,0 0,1-1,-1-1,1 0,0 0,0-1,-1 0,1 0,0-1,0-1,0 1,0-2,0 1,-1-1,1-1,0 0,8-4,4-8,-1-1,0-1,-1-1,-1-1,-1 0,0-2,-2 0,0-1,-2 0,0-1,-1-1,-2 0,0-1,-2 0,0 0,-2-1,-1 0,-1 0,-2-1,0 1,-1-25,5-307,-12 299,-8 89,-4 170,8 1,9 4,1-191,0 1,2 0,-1-1,2 1,0-1,0 0,2 0,-1 0,2-1,0 0,0 0,1-1,1 0,0 0,1-1,0 0,3 2,-4-8,0-1,0 0,0-1,0 0,1 0,-1-1,1 0,0-1,-1 0,1 0,0-1,0-1,-1 1,1-2,0 1,-1-1,1-1,-1 0,0 0,0 0,0-2,1 0,6-4,-1-1,0-1,-1 0,0-1,-1-1,-1 0,0-1,0 0,-1 0,-1-1,-1-1,0 0,-1 0,0-1,-2 0,4-14,53-289,-63 319,6-540,-17 359,12 47,32 769,-23-51,1-412,-3-133,-9-58,-14-88,5 58,2-2,2 1,3-1,1 0,3 1,3-1,1 0,3 1,8-25,-12 65,0 0,1 1,1 0,0 0,0 1,1-1,0 1,1 1,0-1,0 1,0 1,1 0,1 0,-1 0,1 1,0 1,0 0,1 0,-1 1,1 0,0 1,0 0,1 1,8-1,-10-1,0 1,1 1,-1-1,0 2,1-1,-1 1,1 1,0 0,-1 1,1 0,-1 0,1 1,-1 0,0 1,0 0,0 1,0 0,-1 1,1 0,-1 0,0 1,-1 0,1 0,-1 1,0 0,-1 1,0 0,0 0,4 7,-7-7,0-1,0 1,0 0,-1 0,-1 0,1 0,-1 1,-1-1,0 1,0-1,0 1,-1 0,0-1,-1 1,0-1,-1 1,1-1,-1 1,-1-1,0 0,0 0,-1 0,1 0,-2-1,1 0,-1 1,0-2,-1 1,1 0,-1-1,-1 0,-3 2,-12 5,0-1,0-1,-2-2,1 0,-1-1,0-1,-1-2,0 0,0-2,0 0,0-2,0-1,0 0,-5-3,-157-59,222 78,-1 2,0 1,-2 2,0 1,-1 1,-1 2,8 11,42 31,92 66,-157-126,1 0,0-2,1 0,-1-1,1 0,0-1,0-1,0-1,0 0,0-2,0 1,0-2,0-1,0 0,5-2,-12 3</inkml:trace>
  <inkml:trace contextRef="#ctx0" brushRef="#br0" timeOffset="29055.105">76 4573,'0'0,"0"0,0 0,0 36,-11 220,12 0,29 201,27-139,-50-275,-3-57,-49-398,44 394,0 0,1 1,1-1,1 1,0-1,1 1,1-1,1 1,1 1,0-1,1 1,0 0,1 0,1 1,1 0,0 1,8-9,-6 16,0 1,0 0,0 1,1 0,-1 1,1 0,0 1,1 0,-1 1,0 1,1 0,-1 1,1 0,-1 1,0 1,1 0,-1 1,0 0,0 1,-1 0,1 1,8 5,-13-5,0 1,0 1,0-1,0 1,-1 0,-1 1,1 0,-1 0,0 0,-1 1,0-1,0 1,-1 1,0-1,-1 0,0 1,0 0,-1 0,-1 0,1 0,-2 0,1 0,-1 0,-1 0,0 0,0 0,-1 0,0 0,-1 0,0 0,-1-1,0 0,0 1,-1-2,0 1,0 0,-1-1,0 0,-1 0,0-1,0 0,-4 2,-3 5,0 0,-2-2,0 0,0 0,-1-2,0 0,-1-1,0-1,-1 0,1-2,-1 0,-1-1,1-1,-17 2,-51-8,35-22,80 28,1 2,-1 0,1 2,-2 1,1 2,-2 0,1 2,-2 1,0 1,8 6,38 24,-49-29,0-1,0-1,1-1,1-1,0-1,1-1,0-1,0-2,1 0,0-2,12 1,-4-9,-1-1,0-1,-1-2,1-1,-1-2,-1-1,0-2,-1-1,0-1,-1-1,-1-2,0-1,-1-1,-2-1,0-1,-1-2,-1 0,-1-1,-2-2,0 0,7-16,-11 13,-1-1,-1 0,-2-1,-1 0,-2-1,-1 0,-1-1,-2 0,1-32,-3 40,-4-24,-7 71,-5 460,14-459,1 0,1-1,2 1,0-1,1 0,1 0,0-1,2 0,1 0,0-1,2 0,-7-10,1-1,0 0,0-1,1 0,0 0,0 0,0-1,1 0,0 0,0-1,1 0,-1 0,1-1,0 0,1-1,-1 0,0 0,1-1,0 0,-1-1,1 0,0-1,0 0,0 0,4-1,8-6,0-1,0-1,-1-1,0-1,-1-1,0-1,-1 0,0-1,-1-2,-1 1,0-2,-1 0,-1-1,-1-1,0 0,-2-1,0-1,-1 1,-1-2,-1 0,-1 0,-1 0,3-17,48-345,-57 343,-7 64,-2 95,5 0,6 0,11 69,24 29,-49-275,3-1,2 0,4 0,2-41,1 63,2 1,1-1,2 1,2 0,1 0,1 1,3 0,8-18,-10 39,-1 1,2 0,0 0,0 1,1 1,1 0,0 1,1 0,0 1,1 1,0 0,0 1,4-1,1 1,-1 1,1 1,0 1,1 1,-1 0,1 2,0 0,0 2,-1 0,1 2,0 0,-1 1,1 2,-1 0,0 1,0 1,11 6,-21-3,0 2,0-1,-1 1,-1 1,0-1,0 2,-2-1,1 1,-2 0,0 1,-1-1,0 1,-1 1,-1-1,0 0,-1 1,-1-1,0 1,-1 0,-1-1,0 1,-1-1,-1 1,-1 3,1 54,15 111,21 24,-31-203,1-1,0 1,-1-1,2 0,-1 0,0 0,1 0,0-1,0 1,0-1,0 0,0 0,1-1,-1 1,1-1,0 0,-1 0,1 0,0-1,0 0,0 0,0 0,1-1,-1 1,0-1,0 0,0-1,0 1,1-1,-1 0,3-1,15-11,-1-1,0 0,-1-2,0 0,-1-2,-1 0,-1-1,-1-1,5-8,26-24,179-144,-207 182,0-1,-1 0,0-2,-1 0,-1-1,-1-1,-1 0,-1-1,0-1,-1 0,-2-1,0 0,-1-1,-1 0,-1-2,-1-87,-68 33,53 75,-1 1,0 0,0 0,0 1,-1 0,1 0,0 1,-1 1,1-1,-1 2,1-1,-1 1,1 1,-1-1,1 2,0-1,0 1,0 1,0-1,1 2,0-1,-1 1,2 0,-1 1,-2 2,-16 11,1 1,1 1,1 1,0 1,2 2,1 0,1 1,1 0,1 2,2 0,0 1,2 1,-1 7,20 121,-1-138,1-1,2 0,0 0,0-1,2 0,0-1,1 0,1 0,1-1,0-1,1 0,0-1,1 0,1-2,0 1,1-2,0 0,1-1,0-1,0-1,1 0,0-2,0 0,1-1,0 0,0-2,0-1,0 0,17-2,-3-1,-1-2,0-2,-1-1,1-1,-1-2,-1-1,0-1,0-2,-1-1,14-10,-14 5,-1-1,0-2,-2-1,-1-1,-1-1,0-1,-3-1,0-1,-1-1,-2-1,-1-1,-2 0,-1-1,-1-1,3-15,1-16,-2-1,-4 0,-2-1,-3 0,-3 0,-3-1,-3 1,-6-31,-14-114,0 151,2 92,6 177,16-137,-2 486,1-521,1 0,2 0,2 0,1-1,2 1,1-2,2 1,1-2,3 2,-1-5,65 80,-64-100,0-1,1 0,1-1,0-1,0-1,0-1,1 0,0-2,0 0,0-1,1-1,-1 0,0-2,1 0,9-2,290-57,-277 45,0-1,-1-2,-1-1,-1-3,-1-1,-1-1,-1-3,-1-1,-1-1,-1-2,-2-1,-1-2,19-28,-27 29,-2-2,-1-1,-1 0,-3-2,0 1,-3-2,-1 0,-1 0,-3-1,-1 0,0-27,-5 57,0-37,-7 56,-4 51,3 1,2-1,3 1,3 0,4 19,93 294,-92-359,1 0,1 0,0-1,1-1,1 1,0-1,1-1,1 0,0-1,0 0,2 0,2 0,-12-9,0 0,1 0,-1-1,1 0,0 0,0 0,0 0,0-1,0 0,0 0,0 0,0 0,1-1,-1 0,0 0,0-1,0 1,1-1,-1 0,0-1,0 1,0-1,0 0,-1 0,1 0,0-1,-1 0,0 0,1-1,99-111,-24-49,-60 116,2 1,2 2,2 0,2 1,2 2,1 1,31-30,101-75,-147 133,1 0,0 2,1 0,0 1,1 0,0 2,1 0,-1 2,2 0,-1 1,0 1,1 1,0 0,0 2,0 1,-1 0,1 1,0 2,0 0,-1 1,1 1,-1 1,0 1,33 17,-82-36,14 3,-1 1,-1 1,1 0,-1 1,0 1,-1 0,1 1,-1 1,0 1,0 0,0 2,0 0,0 1,1 0,-1 2,0 0,1 1,-1 1,1 0,0 2,1 0,0 0,0 2,0 0,1 1,0 0,1 1,0 1,1 0,1 1,-11 13,8-5,1 1,1 0,1 1,1 1,1 0,1 0,2 1,0 0,1 0,2 1,-1 20,3-32,2 1,0 0,1 0,0 0,1 0,1-1,0 1,1-1,1 0,0 0,1 0,0-1,1 0,1 0,0 0,0-1,2-1,-1 1,1-1,1-1,0 0,1-1,-1 0,2 0,-1-1,1-1,0 0,5 0,8 2,2-1,-1-1,1-2,0-1,0-1,0-1,0-2,1-1,-1-1,0-1,0-2,0-1,-1 0,13-7,-14 2,-1 0,0-2,-1-1,0-1,-1-1,-1-1,-1-1,11-12,-9 8</inkml:trace>
  <inkml:trace contextRef="#ctx0" brushRef="#br0" timeOffset="29661.849">6052 4622,'0'0,"0"0,0 0,0 0,0 0</inkml:trace>
  <inkml:trace contextRef="#ctx0" brushRef="#br0" timeOffset="30202.238">4261 5169,'30'0,"460"-51,-314 35,-166 15</inkml:trace>
  <inkml:trace contextRef="#ctx0" brushRef="#br0" timeOffset="30780.923">1563 4806,'0'0,"0"0,0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8:50.821"/>
    </inkml:context>
    <inkml:brush xml:id="br0">
      <inkml:brushProperty name="width" value="0.1" units="cm"/>
      <inkml:brushProperty name="height" value="0.1" units="cm"/>
      <inkml:brushProperty name="color" value="#009900"/>
      <inkml:brushProperty name="ignorePressure" value="1"/>
    </inkml:brush>
  </inkml:definitions>
  <inkml:trace contextRef="#ctx0" brushRef="#br0">28 89,'0'0,"0"0,0 0,-7 32,-6 112,6 1,7 1,8 27,-1 122,5-64,-2-109,2-714,-14 577,0 1,1-1,1 1,0-1,1 0,1 1,0-1,1 1,1 0,0 0,1 0,0 0,1 1,0 0,1 0,1 1,0 0,1 0,0 0,1 1,0 1,1 0,0 0,0 1,1 1,0-1,1 2,-1 0,2 1,-1 0,13-4,-6 7,1 1,1 1,-1 1,0 0,0 2,0 0,0 2,-1 0,1 1,-1 1,0 1,-1 1,1 0,0 3,-11-3,-1 0,0 1,0 0,-1 0,0 1,-1 0,0 0,0 1,-1 0,0 0,-1 0,-1 0,1 1,-2 0,0-1,0 1,-1 0,-1 0,1 0,-2 0,0 0,0-1,-2 1,1 0,-1-1,-5 12,4-10,0 0,-1-1,-1 0,0 1,-1-2,-1 1,1-1,-2 0,1-1,-1 0,-1 0,0-1,0 0,-1-1,0 0,-1-1,0 0,0-1,0 0,0-1,-1 0,0-1,0 0,-1-1,1-1,0 0,-1-1,-12 0,-134-15,66-13,320 206,-130-98,-80-63,0 0,2 0,0-2,0 0,2-2,0 0,0-1,1 0,1-2,0-1,1-1,0 0,0-2,0-1,1-1,0 0,1-2,-1-1,0-1,1-1,18-3,-11-3,0-2,0-1,-1-2,0 0,-1-2,-1-2,0-1,-1-1,0-1,-2-1,0-2,-1 0,-1-2,-2-1,0 0,-1-2,6-12,-8 6,-2-1,-1 0,-2-1,-1-1,-2 0,-2 0,0-1,-3-1,-1 1,0-29,-6 37,0-10,6 68,-9 297,25-59,-17-257,-1 1,2-1,-1 0,2 0,-1 0,1 0,1-1,0 0,1-1,-1 0,2 0,-1 0,1-1,1 0,-1-1,1 0,1-1,-1 0,1 0,0-1,0-1,1 0,0 0,-1-1,1 0,0-1,0-1,0 0,0-1,1 0,-1 0,0-1,0-1,0 0,0-1,9-3,0-1,0 0,0-1,0-1,-1 0,0-2,-1-1,-1 0,1-1,-2-1,0-1,-1 0,0-1,-1-1,-1-1,-1 0,-1 0,0-1,-1-1,-1 0,-1 0,3-11,15-47,-2-1,-4 0,-4-2,-3-1,-2-14,11-397,-34 375,2 153,-12 84,5 1,5 1,5 83,4-148,-1 42,-3-53,2 0,3 0,1 1,3-1,1 0,2 0,2-1,3 0,1 0,2-1,1 0,18 29,-25-62,1 0,0-1,1 0,0 0,0-1,1-1,0 0,1 0,-1-1,1 0,1-1,1 0,2 1,1-1,0 0,0-2,1 0,-1 0,1-2,-1 0,1-1,-1-1,1-1,-1 0,1-1,-1-1,0-1,0 0,-1-1,0-1,0 0,0-2,-1 1,0-2,7-6,11-15,-2-1,-1-1,-1-2,-2-1,-2-1,14-27,-12 21,65-115,78-108,-156 252,2 0,-1 1,2 0,0 2,0-1,1 2,0 1,1 0,0 1,0 1,1 1,0 1,0 0,0 2,1 0,-1 1,1 2,0 0,-1 0,1 2,-1 1,0 1,9 2,18 4,-72-5,0-5,-13-2,0 1,0 2,0 1,0 2,1 2,0 1,0 2,0 2,-30 13,54-17,0 0,1 1,0 0,1 0,0 1,0 1,0 0,2 1,-1 0,1 0,1 1,0 0,1 0,0 1,1 0,0 0,1 0,0 1,2 0,-1 0,2 0,-2 12,3-4,0-1,1 1,1 0,1-1,1 1,1-1,1 1,1-1,1-1,0 1,2-1,0-1,1 1,2-2,-1 1,2-2,0 0,2 0,-1-1,2-1,0 0,1-1,0-1,1-1,1 0,0-2,0 0,1-1,0-1,21 6,-23-8,0-1,1-1,0 0,0-2,0 0,0-1,0-1,0 0,0-2,0 0,0-1,-1-1,1-1,-1 0,0-2,0 0,-1-1,0 0,0-2,-1 0,0 0,6-8,-8 6,0 0,-2-1,1-1,-2 0,0 0,-1-1,0-1,-1 1,-1-2,0 1,-1-1,-1 0,-1-1,-1 1,0-1,-1 0,-1 0,0 0,-1 0,-2 0,0 0,0 0,-2 0,0 0,-1 0,-6-14,-5-1,-1 1,-2 1,-1 1,-1 0,-1 2,-2 0,-1 1,-27-22,-57 14,174 67,-32-20,0-2,1-1,0-1,0-3,1 0,-1-2,1-2,0-1,0-2,-1-2,1-1,-1-1,0-2,-1-2,21-8,20-45,-67 104,-7 353,45-19,-34-330,-8-67,-17-76,3 0,5 0,4-1,9-58,-3 138,2 1,0 0,1 0,1 0,0 1,1 0,1 1,1 0,0 1,1 0,1 1,0 0,1 1,0 1,1 0,1 2,0-1,0 2,1 0,0 2,0 0,0 0,1 2,0 0,8 0,-10 2,1-1,0 2,0 1,-1 0,1 1,0 1,0 0,0 2,-1 0,1 1,-1 1,0 0,0 1,0 1,-1 1,0 0,-1 1,0 1,0 0,-1 1,0 0,-1 2,-1-1,1 2,-2-1,0 2,-1-1,0 1,-1 1,-1 0,-1 0,0 1,-1-1,0 2,-1 2,88 469,-97-375,-10-284,22-101,-2 242,2 2,0-1,2 1,1 1,2-1,0 2,1 0,2 1,0 0,11-10,-20 25,9-10,1 1,1 1,0 1,1 0,1 2,1 0,0 1,0 1,1 1,1 1,0 1,3 0,-14 6,-1 2,1-1,0 1,-1 1,1 0,0 1,0 0,-1 1,1 0,-1 1,1 0,-1 1,0 0,0 1,-1 0,0 1,0 0,0 0,4 4,81 123,-78-96,-1 1,-2 0,-2 1,-1 1,-2 0,-2 0,0 23,27 281,-33-337,1 0,0 0,0 0,0 0,1-1,1 1,-1-1,1 0,0 0,0 0,0 0,1-1,0 1,0-1,1-1,-1 1,1-1,0 0,0 0,1 0,-1-1,1 0,-1-1,1 1,0-1,0-1,0 1,0-1,1 0,-1-1,0 1,0-2,0 1,1-1,-1 0,0 0,0-1,0 0,1-1,12-8,1-1,-2-1,1-1,-2-1,0 0,-1-1,-1-1,0-1,1-3,90-87,-54 66,-21 20,-1-1,-1-2,-2-1,0-2,-2 0,-1-2,-1-1,-2 0,-1-2,5-12,-19 25,-1 1,-1-1,-1 0,0 0,-2 0,0 0,-2-1,0 1,-1-1,-1 14,1 0,-2 1,1-1,-1 0,0 1,0 0,-1 0,0 0,0 0,0 1,-1-1,1 1,-1 0,-1 1,1-1,-1 1,0 0,0 0,0 1,0 0,0 0,-1 0,1 1,-4-1,-8 2,-1 1,1 0,0 2,-1 0,1 1,1 0,-1 2,0 0,1 1,0 1,0 1,1 0,0 1,0 0,1 2,1 0,-1 0,2 1,0 1,0 0,1 1,1 1,0-1,1 2,1 0,0 0,1 0,1 1,0 0,2 1,-5 9,2 0,0 0,2 1,2 0,0 1,2-1,1 0,1 1,1-1,2 1,1-1,1 0,3 4,-5-18,1 0,1 0,0-1,1 1,0-1,1 0,0-1,1 0,1 0,0 0,0-1,1-1,1 0,0 0,0-1,1 0,0-1,0 0,1-1,0-1,0 0,1 0,0-1,0-1,0-1,4 1,33 2,1-2,-1-3,0-2,1-2,-1-2,0-2,43-13,-67 13,-1-1,0-1,0-1,-1-1,-1-2,0 0,0-1,-2-2,0 0,0-2,-2 0,0-1,-1-1,-1-1,-1 0,-1-2,-1 0,-1 0,-1-1,4-12,7-21,-2-2,-3 0,-2-1,-3-1,-2 0,-4-1,-2 0,-2-26,5-292,-53 290,31 119,1 5,3 1,0 1,3-1,0 1,3 0,1 4,-11 82,1-51,3 0,3 0,3 0,4 0,3 1,2-1,8 21,-11-72,2 1,1-1,0 0,1 0,1-1,1 0,1 0,1-1,0-1,1 0,1 0,0-1,2-1,0 0,0-1,1 0,1-2,0 0,1-1,0 0,1-2,0 0,0-1,1-1,0-1,0 0,16 1,-4-3,0-2,0-1,0-2,0 0,0-3,0 0,-1-2,0-2,0 0,-1-2,0-2,0 0,-1-2,-1-2,-1 0,0-2,-1 0,-1-2,-1-1,0-1,-2-1,15-20,-22 20,-1-1,-1 0,-1 0,-1-1,-1-1,-1 0,-2 0,0-1,-2 0,-1-5,-15-210,11 211,1 37,10 437,12-203,-24-118,2-578,0 428,2 0,1 1,1-1,1 1,2 0,0 1,2 0,1 0,1 1,1 0,1 1,2 1,0 0,96-60,-17 87,-59 5,0 1,-1 1,-1 2,0 2,-1 1,0 2,-2 1,18 13,-44-28,157 163,-110-113,-43-43,0 0,1-1,1 0,-1 0,2-1,-1-1,1 0,0 0,1-1,8 3,7-4,1 0,0-2,-1-2,2 0,-1-2,0-1,0-1,-1-2,1-1,0-1,-1-1,0-2,-1 0,0-2,20-12,57-14,-89 30,0 0,0-1,0 0,-1-1,-1 0,1-2,-2 1,1-2,-1 1,-1-2,0 1,-1-2,-1 1,0-1,5-11,-10 20,-1 1,0 0,0-1,-1 0,1 0,-1 1,0-2,-1 1,1 0,-1 0,0 0,0-1,0 1,-1 0,0-1,0 1,0 0,-1-1,0 1,0 0,0-1,-1 1,1 0,-1 0,-1 0,1 0,-1 1,1-1,-1 1,0-1,-1 1,1 0,-1 0,0 0,0 1,0 0,-1-1,1 1,-1 1,-3-3,-12-1,-1 0,-1 0,1 2,-1 1,0 1,1 1,-1 0,0 2,0 1,0 0,1 2,-1 0,1 1,0 2,1 0,-1 1,1 1,1 1,-7 4,13-9,1 0,-1 0,1 2,0-1,1 2,0-1,0 2,0-1,1 1,0 1,1 0,0 0,1 1,0 0,-4 8,4 2,1 1,0 1,2-1,1 1,0 0,2 0,0 0,2 0,1 1,0-1,2 0,1 0,0-1,2 1,1-1,0 0,2 0,0-1,1 0,2-1,0 0,1-1,1-1,10 12,-12-19,-1 0,2-1,-1 0,2-1,-1 0,1-2,0 1,1-1,0-1,0-1,0 0,0-1,1-1,0 0,0-1,0 0,0-2,0 0,0-1,0 0,0-1,8-3,9-1,-1-2,0-2,-1 0,0-2,0-2,-1-1,-1-1,-1-1,0-1,12-13,-13 9</inkml:trace>
  <inkml:trace contextRef="#ctx0" brushRef="#br0" timeOffset="873.425">7807 643,'0'0,"0"0,35 0,86-6,0-4,0-6,84-23,-139 23,-50 14</inkml:trace>
  <inkml:trace contextRef="#ctx0" brushRef="#br0" timeOffset="2216.754">1558 187,'0'0,"0"0,0 0,0 0,0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19:15.746"/>
    </inkml:context>
    <inkml:brush xml:id="br0">
      <inkml:brushProperty name="width" value="0.1" units="cm"/>
      <inkml:brushProperty name="height" value="0.1" units="cm"/>
      <inkml:brushProperty name="color" value="#009900"/>
      <inkml:brushProperty name="ignorePressure" value="1"/>
    </inkml:brush>
  </inkml:definitions>
  <inkml:trace contextRef="#ctx0" brushRef="#br0">0 255,'4'39,"50"720,-49-297,-14-564,5 0,3 0,6 0,3 0,6 1,6-15,-14 105,-1 1,2 0,-1 1,1-1,1 1,0 1,0-1,1 1,0 1,0 0,1 0,0 0,0 2,0-1,1 1,0 1,0 0,0 0,0 1,1 0,-1 1,1 1,0 0,-1 0,11 1,-10 1,0 0,1 0,-1 1,0 1,-1 0,1 1,0 0,-1 0,0 1,0 1,0 0,-1 1,1 0,-7-3,0 0,-1 0,1 1,-1-1,0 1,0-1,-1 1,0 0,1 0,-1 0,-1 0,1 1,-1-1,0 0,0 1,-1-1,1 1,-1-1,-1 1,1-1,-1 3,-4 7,0 1,-1-1,0-1,-2 1,1-1,-2-1,0 1,-1-1,0-1,0 0,-2 0,1-1,-1-1,-1 0,0 0,-1-1,1-1,-2 0,1-1,-1-1,-3 1,2-1,-1-1,1 0,-1-1,0-1,0-1,0 0,-1-1,1-1,0-1,-13-2,-2-9,22 7,26 9,230 101,-95 6,-125-88,1-2,0 0,1-2,2-1,0-2,0-1,4 0,-20-11,2-1,-1-1,0-1,0 0,1 0,-1-2,1 0,-1-1,0 0,0-1,0-1,0-1,-1 0,1 0,-1-2,-1 1,1-2,-1 0,0-1,-1 0,11-11,-10 3,-1-1,0-1,-2 0,0-1,-1 0,-1 0,-1-1,0 0,-2 0,-1-1,0 1,-2-1,0-13,1-88,-3-10,-12 587,24-295,-3-107,-7-40,-6-42,-3-86,4 0,6 0,9-47,-12 163,0-15,1 1,1 0,-1 0,2 0,0 0,1 0,0 0,1 1,1 0,0 0,1 0,0 1,1-1,0 2,1-1,0 2,1-1,0 1,1 0,0 1,0 1,11-7,-6 8,1 0,0 1,0 0,0 2,1 0,0 1,0 1,0 0,0 2,0 0,0 1,0 0,-1 2,1 0,0 1,-1 1,0 0,0 1,5 4,-14-3,0 0,0 1,0 0,-1 1,-1-1,1 1,-1 1,-1-1,0 1,0 0,-1 0,0 1,0 0,2 5,10 27,-1 1,-3 0,-1 1,-3 1,-1-1,-3 1,-1 12,29 170,-29-220,1 1,-1 0,1-1,1 0,0 0,0 0,0 0,1-1,0 0,1 0,-1 0,1-1,5 3,23-26,-23 7,0 1,0-2,-1 0,-1 0,1-1,-2 0,0-1,0 0,-1 0,-1-1,0 0,-1 0,0-1,-2 1,4-15,26-57,134-256,-156 327,0 1,2 0,-1 1,2 1,-1 0,2 1,-1 1,2 0,-1 1,1 1,1 1,-1 0,1 1,0 1,1 0,-1 2,1 0,0 1,0 1,-1 1,14 1,121 24,-183-31,-2 2,1 1,0 2,0 0,-1 3,1 0,0 2,0 2,1 0,-1 2,1 2,1 0,0 2,-25 14,40-13,1 0,0 1,1 0,1 1,0 0,1 1,1 1,0-1,1 1,1 1,0-1,2 1,0 0,1 1,1-1,0 1,2-1,0 1,1 0,1 0,0-1,2 1,0-1,1 1,2 2,-4-5,1 1,0 0,1-1,1 0,1 0,1 0,0-1,0 0,2 0,0-1,0 0,2-1,-1 0,2 0,0-1,0-1,1 0,0 0,1-2,0 1,11 4,-1-6,0-1,1-1,0-1,0-1,0-1,0-2,0 0,1-1,-1-2,0-1,0-1,0 0,-1-2,1-1,-1-2,7-3,-16 3,0-1,0-1,-2 0,1 0,-1-2,-1 0,0 0,-1-1,0 0,-2-1,1 0,-2-1,0 0,-1 0,0-1,-1 1,-1-1,-1-1,-1 1,0-1,-1 1,-1-1,0 0,-2 0,0 0,-1 1,0-1,-2 1,0-1,-1 1,-1 0,-3-6,2 5,0 0,-2 1,0-1,-1 2,-1-1,0 2,-1-1,-1 2,0-1,-1 2,-6-5,-119-94,203 120,66 10,-101-11,1-1,-1-2,1-1,0-2,0 0,0-2,0-1,-1-2,1-1,19-6,56-20,-61 10,-55 119,5 0,3 1,5-1,15 94,-12-165,1-1,2 0,0 0,2 0,1-1,1-1,1 0,15 21,-16-33,0 0,1-1,0 0,1-1,1 0,-1-1,2-1,-1 0,1-1,0-1,0-1,1 0,0-1,-1 0,1-2,1 0,-1-1,0 0,0-2,1 0,-1-1,0 0,0-2,-1 0,1-1,-1 0,0-2,0 1,-1-2,1 0,-2-1,1-1,10-9,-7 2,-1-1,-1-1,-1 0,-1 0,0-2,-2 0,0 0,-1-1,-1-1,-2 1,0-2,-1 1,-1-1,2-22,-7-242,-1 135,20 548,46-180,-58-198,1-1,1 0,1 0,0-1,1-1,1 1,0-2,1 0,0-1,1 0,8 4,-9-6,1-2,0 1,0-2,1 0,0-1,1 0,-1-1,1-1,0-1,0 0,0-1,0-1,1-1,-1 0,0-1,0-1,2-1,-7-3,0 0,0 0,-1-1,0 0,0-1,0 0,-1-1,-1 0,0 0,0-1,0-1,-2 1,1-1,-1-1,-1 1,0-1,-1 0,0-1,0 1,-2-1,1 0,-1-3,42-187,-40 157,3-10,-3-1,-2 0,-2-1,-3 1,-8-44,-2-6,7 205,8-27,3-1,3 1,3-1,3-1,4 0,2-2,6 8,-22-61,0 1,1-1,0 0,1-1,1 0,0 0,0 0,2-1,-1 0,2-1,0 0,0-1,0 0,2 0,-1-2,1 1,0-2,1 1,-1-2,2 0,-1-1,0 0,1-1,12 1,-7-5,0 0,-1-2,1-1,-1 0,1-2,-1 0,-1-1,1 0,-1-2,0 0,0-1,-1-1,-1-1,11-8,199-194,-215 202,-2-1,0 0,0 0,-1-1,-1 0,0 0,0-1,-2 0,0 0,0 0,0-9,25-165,-31 44,-7 195,2 1,2 0,3-1,2 1,4 23,-4-49,1-1,1 0,1 0,1-1,2 1,0-1,1 0,6 8,126 197,-132-220,-1-1,1 0,1-1,-1 0,1 0,0-1,1 0,0 0,0-1,0-1,0 0,1 0,-1-1,1 0,0-1,0 0,0 0,0-2,1 1,-1-1,0-1,11-2,1 2,-1-2,1-1,-1-1,1-1,-2-1,1 0,-1-2,0-1,0 0,-2-2,1 0,-1-1,-1-1,0 0,-1-2,-1 0,-1-1,0 0,-1-1,-1-1,0 0,-2-1,0 0,7-21,-10 8,-2 0,-2-1,-1 0,-1 1,-2-1,-2 0,0 0,-3 1,0-1,-3 1,-5-14,-8-91,-3 204,16 346,18-250,-8-58,51-574,-52 443,0 0,2 0,1 1,1-1,2 1,0 0,2 1,2-5,-3 21,0-1,1 1,-1 1,2 0,-1 0,1 1,1 0,-1 1,1 0,0 0,1 1,-1 1,1 0,3-1,-2 1,-2-2,0 0,0 1,1 1,-1 0,1 1,0 0,1 1,-1 0,0 1,1 0,-1 1,0 0,1 1,-1 0,0 1,0 1,0 0,0 1,0 0,-1 0,1 1,-1 1,-1 0,1 0,-1 1,0 1,0 0,-1 0,7 8,-6-3,-1 1,0 0,-1 1,0 0,-2 0,0 0,0 1,-1 0,-1 0,-1 0,0 1,-2-1,1 1,-2 15,10 210,4-65,17-89,36-45,-63-42,0-1,0 1,0-1,0 0,0 0,1 0,-1 0,0-1,0 0,0 0,0 0,0 0,0 0,-1-1,1 0,0 0,-1 0,1 0,-1 0,0-1,1 0,-1 1,-1-1,1 0,0-1,-1 1,1 0,0-3,60-108,29-305,-83 399,1 0,1 0,1 1,1 1,1 0,0 1,1 0,1 1,1 1,0 0,0 2,2 0,0 0,0 2,1 1,0 0,1 1,0 1,1 2,-1 0,1 1,0 1,1 1,-1 1,0 0,1 2,-1 1,17 3,58 18,-13 32,-139-47,-62-17,90 5,0 2,-1 0,1 2,-1 2,1 0,0 2,0 0,0 2,-27 9,37-7,1 2,-1 0,2 1,-1 1,1 0,1 1,0 0,0 2,2-1,-1 2,2-1,0 2,1-1,0 1,2 1,-1 0,2 0,1 1,0-1,1 2,1-1,0 0,2 1,0-1,1 1,1 0,0 0,2-1,0 1,1-1,1 1,1-1,2 5,1 0,0 1,2-2,1 1,0-1,2-1,0 0,1-1,2 0,9 9,103 32,-95-51,-20-7,1-1,0-1,0 0,0 0,0-1,0-1,-1-1,1 0,0 0,-1-2,1 0,-1 0,0-1,0 0,-1-1,1-1,-2 0,1-1,6-5,-5 2,-1 0,0-1,-1 0,0-1,-1-1,0 1,-1-2,-1 1,0-1,-1 0,-1-1,0 1,-1-1,-1-1,0 1,-1-1,0-11,-2-288,-19 168,-37 40,48 156,5 14,3 0,2 0,2 0,4-1,12 46,8 58,41 168,-51-216,1 0,-5 0,-6 1,-4 3,-4-92,-1 0,-2 0,-1 0,-1 0,-1-1,-2 1,-1-1,-1-1,-1 1,-1-1,-2-1,-1 0,-1-1,0-1,-2 0,-1-1,-4 2,14-15,-1-1,0-1,0 1,-1-2,0 1,0-1,0-1,-1 0,0 0,0-1,-1 0,0-1,0-1,0 1,0-2,0 0,0 0,-1-1,1-1,0 0,-1-1,1 0,0-1,-1 0,1-1,0 0,-10-5,10 2,0 0,0 0,1-1,-1-1,2 0,-1-1,1 0,0 0,1-1,0 0,1-1,0 0,1 0,0-1,0 0,1 0,1 0,0-1,1 0,0 0,1 0,-1-13,5 4,0 0,2-1,1 1,0 0,2 1,0-1,1 1,2 0,0 1,1 0,1 0,1 1,0 1,1 0,2 0,0 2,0 0,1 0,1 2,2-1,173-102,-109 74,-12 0,-2-4,-2-2,-2-4,-3-2,-2-3,43-55,-70 75,-2-2,-2-1,-2-2,-2 0,-2-2,2-7,-1-10,-3 0,-3-1,-2-1,-3-1,-3 0,-3 0,-3-1,-3 0,-2 0,-4-4,-22-370,16 378,-23 85,27-8,0-1,2 1,0 0,0 1,1-1,1 1,1-1,0 1,1 0,1 3,-2 10,-6 126,6 0,18 132,56 83,-58-325,1-1,2 0,2-1,2-1,2-1,1-1,21 24,63 17,-97-76,-1 0,1-1,0 0,0-1,0 0,0-1,1 0,-1-1,0-1,1 1,-1-2,1 1,-1-2,1 1,-1-2,0 0,0 0,0-1,9-4,189-117,-185 104,-1-2,-1-1,-1 0,-1-2,-2 0,0-1,-2-1,-1-1,-1 0,-1-1,1-9,-5 4,-2-1,-1 0,-2-1,-2 1,-1-1,-3-22,-9-102,-9 213,14-25,0 0,3 0,0 1,1-1,2 1,1-1,1 1,3 10,-2-7,39 281,-40-304,0 0,0-1,1 1,0-1,1 0,-1 0,1 0,1 0,-1-1,1 1,0-1,1-1,-1 1,1-1,0 0,0 0,1 0,0-1,0 0,0 0,0-1,0 0,1 0,-1-1,1 0,0 0,6 0,2 0,0-1,0-1,0 0,1-2,-1 1,0-2,0 0,0-1,-1-1,1 0,-1-1,0 0,2-3,6-5,0-2,-1 0,-1-1,0-1,-1-2,-1 1,-1-2,-1-1,-1 0,-1-1,-1-1,0 0,1-8,-6 16,-1-1,0 0,-1-1,-1 1,-1-1,0-1,-1 1,-1 0,-1-1,-1 0,0 0,-2 1,0-1,-1 0,-2-4,-56-202,61 224,-1 0,0 1,0-1,0 0,-1 1,1-1,0 1,0-1,0 0,0 1,-1-1,1 1,0-1,0 0,-1 1,1-1,-1 1,1-1,0 1,-1-1,1 1,-1 0,1-1,-1 1,1-1,-1 1,1 0,-1 0,0-1,1 1,-1 0,1 0,-1 0,0-1,1 1,-1 0,1 0,-1 0,0 0,1 0,-1 0,0 1,1-1,-1 0,1 0,-1 0,0 0,1 1,-1-1,1 0,-1 1,1-1,-1 0,1 1,-1-1,1 1,-1-1,-5 33,1 0,2 1,1-1,2 0,1 1,1-1,2 0,2 0,2 4,-1 10,107 497,-107-471,10 66,-7-1,-5 2,-7-1,-11 55,13-175,-1 1,-2-1,0 0,-1 0,0 0,-2-1,0 0,-1 1,-1-2,-1 1,0-2,-1 1,-1-1,-1 0,0-1,-1-1,0 0,-1-1,-1 0,0-1,-2 0,6-6,0 0,-1-1,1-1,-1 0,0 0,-1-1,1-1,-1 0,1 0,-1-2,1 1,-1-2,0 1,1-2,-1 0,1 0,0-1,0-1,0 0,0 0,0-1,1-1,0 0,0-1,1 0,0 0,0-1,0 0,1-1,0 0,-5-8,1-1,0-1,2-1,0-1,1 1,0-1,2-1,1 0,1 0,0 0,2-1,1 0,0 0,2 0,1 0,0 0,2 0,1 0,1 1,0-1,2 1,0 0,2 0,0 1,2 0,5-9,-2 4,2 0,0 2,1 0,1 1,2 0,0 2,1 0,1 1,1 1,1 2,0 0,1 1,1 1,11-4,189-65,66-36,-231 81,-35 22</inkml:trace>
  <inkml:trace contextRef="#ctx0" brushRef="#br0" timeOffset="1273.568">6151 286,'0'0,"0"0,0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04:58.241"/>
    </inkml:context>
    <inkml:brush xml:id="br0">
      <inkml:brushProperty name="width" value="0.35" units="cm"/>
      <inkml:brushProperty name="height" value="0.35" units="cm"/>
      <inkml:brushProperty name="color" value="#FFC000"/>
      <inkml:brushProperty name="ignorePressure" value="1"/>
    </inkml:brush>
  </inkml:definitions>
  <inkml:trace contextRef="#ctx0" brushRef="#br0">23 191,'-20'95,"18"458,47-74,-2 301,2-259,1-15,-28-307,-18-40,11-33,35-135,379-174,-391 173,2 2,-1 1,1 3,0 0,1 2,-1 2,0 2,0 0,0 3,0 1,-1 2,0 1,0 2,-1 1,1 2,387 180,-395-185,1-2,1-1,-1 0,1-2,-1-2,1 0,0-2,0-2,0 0,0-2,-1 0,0-3,28-9,-23 4</inkml:trace>
  <inkml:trace contextRef="#ctx0" brushRef="#br0" timeOffset="2063.554">2961 0,'5'37,"-31"373,-20 4,11 36,17 137,32-316,45 230,-39-370,56 237,-67-335,2 0,1 0,2-1,1-1,1-1,2 0,1-1,1 0,1-2,2-1,15 14,-8-19,1-2,1-2,1 0,0-2,1-2,1-1,0-2,0-1,1-1,6-2,238-2,-258-5,7-3,0 0,-1-2,0-1,-1-2,1 0,-2-2,1-1,-1-1,-1-1,-1-1,0-1,-1-2,7-6,8-11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0:03.753"/>
    </inkml:context>
    <inkml:brush xml:id="br0">
      <inkml:brushProperty name="width" value="0.1" units="cm"/>
      <inkml:brushProperty name="height" value="0.1" units="cm"/>
      <inkml:brushProperty name="color" value="#FFC114"/>
      <inkml:brushProperty name="ignorePressure" value="1"/>
    </inkml:brush>
  </inkml:definitions>
  <inkml:trace contextRef="#ctx0" brushRef="#br0">1 151,'11'280,"0"284,22-176,-33-361,1-1,2 0,0-1,2 1,0 0,2-1,1 0,1-1,1 0,1 0,1-1,1-1,1 0,13 15,-22-32,0 1,0-1,1 0,0 0,0-1,1 1,-1-1,1-1,0 1,0-1,0-1,0 1,1-1,-1 0,1-1,-1 0,1 0,0 0,-1-1,1 0,14-4,-1-1,1-1,-1-1,-1 0,1-2,-1 0,-1-2,0 0,0-1,-1 0,-1-2,0 0,-1-1,0-1,-1 0,0-3,52-43,260-302,-262 283,-52 60,2 0,0 0,1 1,1 1,1 1,1 1,0 0,2 1,-1 1,2 1,0 1,0 1,1 1,1 1,0 1,6 0,0 6,0 1,0 2,0 1,0 1,-1 1,1 2,-1 1,1 2,-2 0,1 2,-1 1,-1 2,21 12,-266-72,195 42,0 0,-1 2,1 1,-1 0,1 2,-1 1,1 1,-1 0,1 2,0 1,0 1,0 1,1 1,-4 2,12 1,0 1,1 0,0 0,1 2,1-1,0 1,1 1,0 0,2 1,-1-1,2 2,0-1,1 1,1 0,0 0,1 1,1-1,1 1,0 3,2 15,1 1,2-1,2 0,1 0,2-1,6 17,-14-50,4 14,0-1,1 0,0-1,2 1,-1-1,2-1,0 1,0-1,1 0,1-1,0 0,1-1,0 0,0 0,1-1,1-1,0 0,0-1,1 0,0-1,0-1,0 0,1 0,0-2,0 0,0-1,1 0,-1-1,1-1,0-1,-1 0,1-1,-1 0,1-1,-1-1,7-2,-5-3,0-1,0 0,-1-1,-1-1,0 0,0-1,-1-1,0 0,-1-1,-1-1,-1 0,0 0,0-1,-2 0,0-1,-1 0,0-1,-2 1,0-2,-1 1,0 0,-2-1,0 0,-1-5,4-29,-3 0,-2 0,-2 0,-3 0,-6-30,4 25,6 57,1 0,-1-1,1 1,-1 0,0 0,1-1,-1 1,0 0,0-1,0 1,0 0,0-1,0 1,-1 0,1-1,0 1,0 0,-1-1,1 1,-1 0,0 0,1 0,-1-1,0 1,1 0,-1 0,0 0,0 0,0 0,0 0,0 1,0-1,0 0,-1 0,1 1,0-1,0 1,0-1,-1 1,1-1,0 1,-1 0,1 0,-1-1,-6 49,2-1,3 1,1 0,3 0,1 0,8 34,-6-35,0-8,1-1,2 0,2-1,1 1,2-2,2 0,12 24,-22-56,-1 0,1 0,-1 0,1 0,0-1,1 1,-1-1,1 0,-1 0,1-1,0 1,0-1,0 0,0-1,0 1,1-1,-1 0,0 0,1-1,-1 1,1-1,-1 0,1-1,-1 1,0-1,1 0,-1-1,0 1,0-1,0 0,0 0,0-1,0 1,-1-1,1 0,2-3,11-19,-1-1,-1-1,-2 0,0-1,-2 0,-1-1,-2-1,-1 0,-1 0,-1 0,-2-1,0-5,10-43,19-97,-8-2,-8 0,-5-147,-17 267,0 45,-1 38,-9 347,-9 216,46-308,-4-155,-31-157,2 0,2-1,0 0,3-1,0 1,3-1,0-1,3 1,0 0,2 0,2 0,1 0,2 0,1 1,2 0,1 1,1 0,2 1,1 0,16-24,-22 41,1 1,1 0,0 1,0 0,1 0,1 1,0 1,0 0,1 1,0 1,1 0,-1 1,2 0,-1 1,1 1,0 0,0 1,0 1,0 1,1 0,-1 1,1 1,-1 0,1 1,-1 1,9 3,-6 1,-1 0,1 2,-2 0,1 2,-1-1,-1 2,0 0,0 1,-1 1,-1 0,0 1,-1 1,0 0,-2 1,1 0,-2 0,0 1,-1 1,-1 0,-1 0,0 0,-1 1,-1 0,0 6,3 2,0 0,-2 1,-2 0,0 1,-2-1,-1 0,-1 1,-1-1,-2 1,-1-1,-1 0,-1 0,-2-1,-2 6,3-22,1 1,-1-1,-1 0,0-1,-1 0,0 0,0-1,-1 0,-1 0,1-1,-1-1,0 0,-1 0,0-1,0-1,0 0,-1 0,1-1,-3-1,-23 7,0-2,-1-2,0-2,0-1,-34-2,60-1,-6 1,1-1,-1 0,0-1,1-1,-1-1,1-1,0 0,0-2,0 0,1 0,-1-2,-1-2,-40-24,37 21,71 30,-17-4,0 0,1-2,1-2,0-1,0-1,0-2,1-2,0-1,0-1,0-2,19-4,-10-5,-1-2,-1-1,0-3,0-1,-2-2,0-2,-2-1,0-2,-2-2,0-1,-2-2,-1-1,-2-2,0-2,-8 5,-2 0,-1-1,-2-2,-1 0,-1 0,-2-2,-1 0,-2 0,-1-1,2-19,-2-115,-25 293,7-70,1 0,3 0,2 0,3 0,2 0,3 0,1 0,3-1,14 41,-21-87,0 1,1 0,0-1,1 0,-1 0,1 0,0-1,1 1,0-1,0 0,0-1,0 0,1 0,0 0,0-1,1 1,-1-2,1 1,0-1,0-1,0 1,0-1,0-1,0 1,1-1,-1-1,5 0,3 0,1 0,-1-2,0 0,1-1,-1-1,0 0,-1-1,1-1,-1 0,0-1,-1-1,1 0,6-6,121-152,-127 145,0 0,-2 0,-1-2,-1 1,0-1,-2-1,-1 0,-1 0,0-1,-2 0,-1 0,-2 0,0 0,-1 0,-12-199,-15 290,15-15,4 1,1 0,3 1,2-1,2 0,2 1,5 11,1 68,89 589,-98-690,0 0,-2-1,-1 1,-2-1,-1 0,-1 0,-1-1,-2 0,-1 0,-1-1,-2 0,0-1,-8 7,11-19,-2-1,0 0,0-1,-1 0,-1-1,0-1,0 0,-1-1,-1-1,1 0,-2-2,1 0,-1 0,0-2,0 0,0-1,-1-1,0-1,0 0,1-2,-1 0,0-1,0-1,1 0,-1-2,-9-3,20 5,1-1,0 0,1-1,-1 0,1 0,-1 0,1-1,0 1,1-1,-1-1,1 1,0-1,0 0,1 0,0-1,0 1,0-1,1 0,0 0,0 0,1 0,0-1,0 1,1 0,0-1,0 0,1 1,0-1,0 0,0-18,1 1,1 0,2 0,0 0,2 0,0 1,2 0,2-3,10-14,3 0,1 2,1 1,3 0,1 3,1 0,21-17,13-17,-25 31,2 2,1 1,2 3,1 1,2 3,0 1,16-4,-7 1,-33 15,-2-2,0 0,-1-1,0-1,-2-1,0-1,-2 0,0-1,12-23,34-42,-41 60,-1-1,-2 0,0-2,-2 0,-1-1,-2 0,-1-1,-1 0,-2-1,-1 0,-2-1,-1 0,-2 0,-1 0,-2-20,0 21,0 14,-7 46,-14 111,5 1,7 1,7 93,33 3,-38-306,4 0,3 0,3 0,2 0,8-23,62-266,-6 196,-63 157,1 0,0 0,1 1,-1-1,1 2,0-1,0 1,0 1,1-1,0 1,-1 1,1 0,0 0,0 0,0 1,0 1,0 0,0 0,1 0,-1 1,0 1,0-1,-1 2,1-1,0 1,-1 0,1 1,-1 0,0 0,0 1,-1 0,0 1,5 3,75 50,-11 30,-6-50,-59-32,0 0,1 0,0-1,0 0,0-1,1-1,0 0,0 0,0-1,0-1,0 0,12-1,14-3,-1-3,0-1,0-1,0-2,-1-2,-1-2,19-9,-45 18,3-1,-1 0,-1-1,1-1,-1 0,0 0,-1-1,1 0,-2-1,1 0,-1-1,-1 0,1-1,-2 1,0-1,0-1,-1 1,0-1,-1 0,0-1,-1 1,-1-1,2-7,-38 334,20-96,22 47,-7-255,-1 1,2-1,0 0,0 0,1 0,0 0,0 0,1-1,1 0,-1 0,2 0,-1-1,1 0,0 0,1 0,0-1,0 0,0-1,1 0,0 0,0-1,1 0,-1-1,1 0,0 0,0-1,0 0,1-1,-1 0,1-1,-1 0,1-1,0 0,-1-1,1 0,-1 0,1-1,8-3,6-8,-1-2,0-2,-1 0,-1-1,0-1,-1-1,-2-1,0 0,-1-2,-1 0,-1-1,-2-1,0 0,-1-1,-2 0,-1-1,0 0,0-10,4-30,-2-1,-4 0,-2-1,-4 1,-4-41,1 80,35 425,-13 48,-32-861,10 380,1 0,2 0,2 0,1 0,2 1,1 0,8-17,-7 35,0 1,1 0,1 1,1 1,1-1,0 2,0 0,2 0,0 1,0 1,1 1,0 0,1 1,0 1,1 0,0 2,1 0,14-4,109 13,-105 11,-23-11,-1 2,0 0,0 0,0 1,0 1,-1 0,0 1,0 0,-1 1,0 0,0 1,-1 0,0 1,0 0,-1 0,-1 1,2 3,0 2,-2 0,0 1,-1 0,0 0,-1 1,-1 0,-1 0,-1 0,0 8,19 334,0-188,-22-165,1-1,0 0,0 0,1 0,0 0,0 0,0 0,1-1,0 1,0-1,0 1,0-1,1 0,0-1,0 1,1-1,-1 1,1-1,0 0,0-1,0 0,1 1,-1-1,1-1,-1 1,1-1,0 0,0-1,0 1,0-1,1 0,-1-1,0 1,0-1,5-1,7-8,-1 0,0-1,0-1,-1 0,-1-1,0-1,-1-1,0 0,-1 0,-1-2,0 1,-1-1,-1-1,0 0,-1-1,-1 0,1-5,16-32,-3-1,-3-1,-1 0,-4-2,-1 1,-4-2,-2 0,-2 0,52-593,-35 394,-17 214,-1 28,-2 31,-3 122,-6 0,-6-1,-12 43,6-54,7 0,5 1,5 1,10 71,-8-172,2 1,0-1,2 1,1-1,1 0,1 0,1-1,8 17,68 134,-77-166,1 0,0-1,0 1,0-1,1-1,1 0,-1 0,1-1,0 0,1 0,-1-1,1-1,0 0,0 0,1-1,-1-1,1 0,-1 0,1-1,0-1,6 0,7 1,0-1,0-1,0-2,0 0,-1-2,1-1,-1 0,-1-2,1-1,-1 0,-1-2,0-1,0-1,-1 0,-1-2,0 0,-1-1,-1-1,0-1,-2-1,13-17,3-24,-3 0,-3-2,-3-1,-2-1,-3-1,-3-1,-3 0,-3-1,-2 0,-4 0,-3-43,-15-365,16 379,-1 59,0 45,-23 872,13-562,21-50,0-195,-9-34,-3-26,-2-30,-5-55,4 0,2 1,4-1,3 0,12-58,-8 83,1 1,3 0,1 1,3 0,11-19,-21 51,1 1,0 0,1 1,0 0,1 0,0 1,0 0,1 1,1 0,-1 1,1 0,1 1,-1 0,1 1,1 0,-1 2,1-1,0 1,0 1,0 1,0 0,0 0,1 2,-1 0,1 0,-1 1,0 1,0 1,0 0,0 0,0 2,-1 0,1 0,-1 1,-1 1,1 0,-1 0,11 10,-5 4,0 0,-2 2,0 0,-2 1,0 0,-2 1,0 1,-2 0,-1 0,-1 1,-1 0,-2 0,-1 1,0-1,-2 1,-2 0,0 0,-2 0,-4 22,6-49,11 152,-11-140,1-1,1 1,0 0,1-1,0 0,1 1,0-2,1 1,0 0,1-1,1 0,-1 0,2-1,-1 0,2 0,-1 0,1-1,0-1,8 6,-11-12,0 1,0-1,1-1,-1 1,0-1,1 0,-1 0,1-1,-1 0,1 0,-1 0,1-1,-1 0,0-1,1 1,-1-1,0 0,0-1,0 1,0-1,0 0,3-4,19-10</inkml:trace>
  <inkml:trace contextRef="#ctx0" brushRef="#br0" timeOffset="765.886">7933 834,'0'0,"0"0,42-1,553-60,-592 61</inkml:trace>
  <inkml:trace contextRef="#ctx0" brushRef="#br0" timeOffset="1311.615">6086 416,'0'0,"0"0,0 0,0 0,0 0</inkml:trace>
  <inkml:trace contextRef="#ctx0" brushRef="#br0" timeOffset="20115.182">67 2480,'0'0,"0"0,0 0,0 0,-9 35,-1 304,4-280,-1-3,2 0,2 0,3 0,2 0,3 1,16 285,1-164,-18-166,0 0,0 0,1-1,1 1,0-1,1 0,0-1,0 0,1 0,0-1,3 2,-4-5,1-1,0 0,0 0,1-1,-1 0,1 0,0-1,0 0,0-1,0 0,0 0,1-1,-1 0,1-1,-1 0,0-1,1 1,-1-2,0 1,1-1,-1-1,0 0,0 0,-1-1,1 0,-1 0,0-1,0 0,4-4,29-21,-2-1,-1-2,-2-2,-1-1,-2-2,-1-1,-2-2,9-20,-34 54,25-35,22-34,4 2,3 2,40-34,-76 84,1 1,1 1,1 1,1 1,0 2,1 1,1 1,0 1,1 2,1 1,-1 1,1 2,1 1,-1 1,1 2,0 1,0 1,10 3,168 67,-327-83,88 9,1 1,-1 1,0 2,-1 1,1 1,0 2,0 0,1 2,-1 2,1 0,-5 4,18-6,0 2,1 0,-1 1,1 0,1 1,0 1,0 0,1 1,0 0,1 0,0 2,0-1,2 1,0 1,0 0,1 0,1 1,0 0,1 0,1 0,1 1,-1 2,-2 13,1-1,1 1,1 0,2 0,2 1,1-1,1 0,1 0,2 0,1-1,1 1,2-1,1-1,2 0,10 19,-15-39,0 0,0-1,1 0,1 0,-1-1,1 0,1 0,-1-1,1 0,0-1,0 0,0-1,1 0,0-1,0 0,0 0,0-1,0-1,0 0,1 0,-1-1,0 0,1-1,-1-1,0 0,0 0,0-1,0 0,0-1,-1-1,0 1,0-1,0-1,0 0,-1-1,6-4,8-7,-1 0,0-1,-2-1,0-1,-1-1,-2-1,0 0,-1-1,-1-1,-2 0,0-1,-2-1,-1 1,-1-2,-1 1,-2-2,0 1,-2 0,-1-1,-2 0,-1-8,-12-260,-9 347,13 17,2 0,4 0,3 1,2-1,4 0,9 38,-9-49,42 114,-47-165,1 0,0 0,1 0,-1 0,1-1,0 0,0 1,0-2,1 1,-1 0,1-1,0 0,0 0,0 0,0-1,1 1,-1-1,1-1,-1 1,1-1,0 0,0 0,-1-1,1 1,0-1,0-1,0 1,-1-1,6-1,-1-1,1-1,-1 0,0 0,-1-1,1 0,-1-1,0 0,0 0,-1-1,1 0,-2-1,1 0,-1 0,0-1,-1 1,0-2,0 1,-1 0,0-1,-1 0,71-212,-8-170,-61 339,-1 77,-5 531,11-321,-13-383,19-328,-15 461,1-1,1 1,0 0,1 0,1 1,1-1,0 1,1 1,0-1,2 1,-1 1,2 0,-1 0,2 1,0 0,0 1,1 1,0 0,1 0,0 1,1 1,0 1,0 0,0 1,1 0,0 1,0 1,0 1,1 0,-1 1,1 1,14 0,-17 3,0 0,-1 1,1 0,-1 1,0 1,0 0,0 1,-1 0,0 1,0 0,0 1,-1 0,0 1,-1 0,0 1,-1 0,0 0,0 1,-1 1,0-1,-1 1,0 0,-1 1,-1 0,0 0,-1 0,0 0,2 14,5 23,-2 0,-3 1,-1 0,-3 0,-2 0,-1-2,-1-22,0 0,2 0,1 0,1-1,1 1,2-1,1 1,0-2,2 1,1-1,11 21,19-64,-22 4,-2-1,1-1,-2 0,0 0,-1-2,-1 0,0 0,-2-1,0 0,-1-1,-1 0,0 0,-2-1,-1 0,0 0,-2 0,0-1,-1-3,7-18,-2 3,2-1,2 2,2-1,1 2,2 0,2 0,1 2,2 0,10-10,-18 33,0 1,0 1,2 0,-1 1,1 1,1 0,0 1,0 0,0 2,1 0,0 1,0 0,1 2,-1 0,1 0,0 2,0 0,-1 2,1-1,0 2,0 1,-1 0,0 1,1 1,-2 0,1 1,5 4,97 33,-192-44,-197 19,253-11,0 1,1 1,0 0,0 1,1 1,1 0,0 1,0 1,1 0,1 1,0 0,1 1,1 0,0 0,1 1,0 1,2 0,0 0,1 0,0 1,1-1,2 1,0 1,0-1,1 18,-1-7,1-1,1 0,2 0,1 1,1-1,1 0,2-1,0 1,2-1,1 0,1-1,4 5,-10-24,1 1,0-1,0 0,1 0,0 0,0-1,0 0,1 0,0 0,0-1,0 0,1-1,0 1,0-2,0 1,0-1,1 0,-1-1,1 0,-1 0,1-1,0 0,0 0,0-1,0 0,-1-1,1 0,0 0,0-1,4-2,8-1,0-1,0-1,-1-1,0-1,-1 0,0-2,-1 0,0-1,0-1,-2-1,1 0,1-4,1-7,-1-1,0 0,-3-1,0-1,-1-1,-2 0,-1 0,-2-1,0-1,-2 1,-2-1,0-1,-3 1,0 0,-2-1,-1 1,-2-1,-1 1,-1 0,-6-18,-16-55,15 146,24 195,0-146,50 481,-44-466,-6-45,-2 1,-3 0,-2 0,-3 1,-3-1,-6 34,2-65,3-2,-1-1,-2 0,-1 1,-1-1,-2-1,-1 0,0 0,-2-1,-1 0,-15 20,18-39,0 0,-1-1,0 0,-1-1,1 0,-1-1,0 0,0 0,0-2,-1 1,1-2,-1 1,1-2,-1 0,1 0,-1-1,1-1,-1 0,1 0,-1-2,2 4,0-1,0 0,0-1,0-1,0 1,0-2,1 1,0-1,-1-1,2 0,-1 0,0-1,1-1,0 1,1-1,-1-1,2 0,-1 0,1 0,0-1,0 0,1 0,1-1,-1 0,2 0,-3-5,3-10,2 1,0-1,1 0,2 0,1 0,0 1,2-1,1 1,1 0,1 0,1 0,1 1,1 0,1 1,1 0,1 1,1 0,0 1,8-7,428-474,-365 367,-5-3,44-110,-56 107,-37 103,-63 362,31-280,2 0,1 0,3-1,2 1,2-1,1 0,3-1,4 7,-9-41,-1 0,1-1,1 0,-1-1,1 0,1 0,-1-1,1 0,0 0,0-1,1-1,0 0,0 0,0-1,0 0,0-1,0-1,1 0,-1 0,1-1,-1 0,1-1,-1 0,0-1,1 0,-1-1,0-1,0 1,9-6,2-4,1-2,-2 0,0-1,-1-1,0-1,-2-1,0 0,-1-2,-1 0,-1-1,-1 0,-1-1,-1 0,-1-1,-1-1,-1 0,-1 0,-2-1,0 1,-2-1,0-1,-1-25,13-289,-27 480,10-68,-3 15,4-1,4 1,4-1,3 0,15 48,-25-127,1-1,0 0,0 0,1 0,0 0,0 0,0-1,0 1,1-1,0 0,-1 0,2 0,-1 0,0-1,1 0,-1 0,1 0,0 0,0-1,0 0,1 0,-1 0,0-1,1 1,-1-1,1-1,1 1,-1-2,-1 0,1 0,0-1,-1 0,1 0,-1 0,0-1,0 0,0 0,0 0,0-1,-1 1,1-1,-1 0,0-1,0 1,0-1,-1 1,0-1,0 0,0 0,0-1,-1 1,2-5,35-146,-33 120,3-10,-2-4,3 1,2 1,2 0,1 1,3 0,15-26,-22 55,1 1,1-1,0 2,1 0,1 1,1 0,0 1,0 1,1 1,1 0,0 1,1 1,0 1,0 0,1 2,0 0,1 1,-1 1,17-1,84 40,-86-18,77 53,-218-103,66 26,27 3,-1 1,0 1,0 0,0 1,-1 0,1 1,0 1,-1 0,1 1,0 1,-1 0,1 1,0 0,1 1,-1 1,1 0,-1 1,-7 5,13-4,0 0,0 0,1 1,0 0,0 1,1-1,0 1,1 0,0 1,0 0,1-1,0 1,1 1,0-1,1 0,0 1,-1 5,-3 24,1-1,2 1,1 0,3 0,1 0,1 0,3-1,1 0,2 0,2 0,1-1,5 8,-12-38,0 1,1-1,0 0,0-1,1 0,0 0,0 0,1-1,0 0,0 0,0-1,1 0,-1 0,1-1,0 0,1-1,-1 0,1 0,-1-1,1 0,0-1,0 0,-1-1,1 0,0 0,0-1,0 0,0-1,-1 0,1-1,-1 0,0 0,1-1,-2 0,1 0,0-1,-1-1,4-2,13-12,-1-1,0-1,-2-1,-1-1,0-1,-2 0,-1-2,-1 0,-2-1,0-1,9-29,2-140,-47-13,19 194,-3-21,-8 59,7 18,2 0,1 0,2 0,2 0,1 0,2 0,3 3,-5-17,26 305,-28-325,0 1,0-1,1 0,-1 1,1-1,1 0,-1 0,1 0,0 0,0 0,1 0,-1 0,1 0,0-1,0 0,1 1,-1-1,1-1,0 1,0 0,0-1,0 0,1 0,-1 0,1 0,0-1,0 0,0 0,0 0,0-1,0 1,1-1,-1 0,0-1,1 0,-1 1,1-2,-1 1,0 0,1-1,-1 0,0-1,2 0,10-12,-2-2,0 0,0 0,-2-2,0 1,-1-2,-1 0,-1 0,0-1,-1 0,-2 0,0-1,2-11,0 5,122-332,-28 196,-95 153,1 1,0 0,1 0,0 1,0 0,1 1,0 0,0 1,1 0,0 1,0 0,0 1,0 0,1 1,-1 0,1 1,0 1,0 0,3 0,2 2,-1 1,1 0,-1 1,1 1,-1 0,0 1,-1 1,1 1,-1 1,-1 0,1 1,4 4,6 1,-9-3,-48-3,-165-46,184 35,1 1,-1 0,1 0,-1 1,0 1,0 0,1 1,-1 0,0 0,1 2,-1-1,1 1,0 1,0 0,0 1,0 0,1 0,0 1,0 0,0 1,1 0,0 1,0 0,1 0,-6 9,-9 16,2 0,2 2,1 0,1 2,3-1,-5 19,13-37,2 0,0 0,0 1,2 0,0 0,1-1,2 1,-1 0,2 0,1 0,0-1,1 1,1-1,1 0,0 0,2-1,0 1,0-2,2 1,0-1,1-1,0 0,2-1,-1 0,2 0,0-2,0 1,1-2,10 5,-13-10,0 0,0-1,1-1,0 0,0-1,0 0,0-1,1-1,-1 0,0 0,1-2,-1 1,0-2,1 0,-1 0,0-1,0-1,-1 0,1-1,-1-1,0 1,0-2,0 0,-1 0,0-1,-1 0,3-4,2-3,-1-1,0-1,-1 0,-1-1,-1 0,0 0,-2-2,0 1,-1-1,-1 0,4-19,-1 1,-2 0,-2-1,-1 0,-2 0,-2 0,-2 0,-1 0,-2 0,-4-16,-26-84,35 253,7 49,8-1,6 0,35 120,-41-209,-2 2,-4-1,-3 2,-3 16,-1-59,-2 1,-1-1,-1 1,-2-1,-1 0,-2 0,-2-1,0 0,-2 0,-2 0,-1-2,-1 1,-1-2,-2 0,-12 16,22-38,0-1,0 0,-1 0,1-1,-1 0,0 0,-1-1,1 0,-1 0,0-1,0 0,0 0,0-1,0-1,-1 1,1-2,0 1,-1-1,1 0,-1-1,1 0,0-1,0 0,-1 0,1-1,-1-1,-8-3,0 0,0-2,1 0,0-1,1 0,0-1,1-1,0-1,1 0,0-1,1 0,-7-12,11 14,1 0,0 0,1-1,1 0,0-1,0 1,2-1,-1 0,2-1,0 1,1 0,0-1,1 0,1 1,0-1,1 0,1 1,0-1,1 1,0 0,1 0,1 0,0 0,3-4,18-18,1 1,2 1,2 1,0 2,2 1,2 2,0 1,2 2,1 1,1 2,0 2,2 1,0 3,1 1,3 1,47-24,-1-4,-3-3,-2-5,0-4,65-42,-84 55,-1-2,-3-3,-1-3,3-7,-47 39,0 0,-1-1,-1 0,-1-2,-1 0,0 0,-2-1,0-1,0-4,-9 17,-1-1,0 0,0 0,-1 0,-1 0,0 0,0 0,-1 0,0 0,0 0,-1 0,-1 0,0 1,0-1,-1 1,0 0,0 0,-1 0,0 1,-1-1,0 1,0 0,-1 1,0 0,0 0,-1 0,0 1,0 0,0 1,-1-1,0 2,0-1,0 1,0 1,-8-2,0 3,-1 0,0 2,1 0,-1 1,1 1,-1 1,1 0,0 2,0-1,0 2,1 0,0 2,0-1,0 2,1 0,0 1,1 0,0 1,1 1,0 0,1 1,-7 9,2-5,0 2,2 0,0 1,1 1,1 0,1 0,1 2,0-1,2 1,1 1,1-1,1 1,1 1,1-1,1 1,1 0,1-1,2 1,0 0,2 0,0-1,2 1,1-1,0 0,2-1,1 0,1 0,1 0,0-2,5 5,-3-11,2-2,0 1,0-2,1 0,0-1,1-1,1 0,-1-1,1-1,1-1,0 0,0-1,0-2,0 0,1 0,0-2,0-1,-1 0,1-1,0-2,0 0,12-3,8-4,0-2,-1-1,0-3,-1-1,-1-1,-1-2,0-2,-1-1,-2-2,0-1,8-11,-15 15</inkml:trace>
  <inkml:trace contextRef="#ctx0" brushRef="#br0" timeOffset="33304.959">208 4453,'0'0,"0"0,0 0,0 0,0 0,0 0,0 0,0 17,-55 460,42-360,4 0,6 0,7 46,6 125,-7-241,1 0,3-1,1 1,3-1,12 31,-21-71,1 1,0-1,0 0,1 0,0 0,0 0,0 0,0-1,1 0,0 0,1 0,-1 0,1-1,-1 0,1 0,1-1,-1 0,0 0,1 0,-1-1,1 0,0 0,0 0,0-1,0 0,7 0,185-17,-118-11,0-3,-2-3,-1-4,-2-4,11-10,8-2,-22 7,-1-3,-3-2,-3-4,-1-2,11-18,-61 62,0-1,0-1,-2 0,0 0,0-1,-2-1,0 0,-1-1,0 0,-2 0,0-1,-1 0,-1-1,-1 1,0-1,-2 0,0 0,-1-1,-3 17,-1-1,1 1,-1 0,0 0,0 0,0 0,-1 0,1 0,-1 1,0-1,0 1,0 0,-1 0,1 0,-1 0,1 0,-1 1,0 0,0-1,0 1,0 1,-1-1,1 1,0 0,-1 0,1 0,-1 0,0 1,-14-1,0 1,1 0,-1 2,1 0,-1 1,1 1,0 1,0 0,0 1,1 1,0 1,0 1,1 0,0 1,0 0,1 2,1 0,0 0,1 1,0 1,1 0,0 1,1 0,1 1,1 0,0 1,1-1,0 2,2-1,0 1,0 4,-1-4,0 0,1 1,1 0,1 0,0 0,1 1,2-1,0 1,1-1,0 1,2-1,1 1,0-1,1 0,1 0,1 0,1-1,0 1,1-2,1 1,1-1,1-1,0 0,4 4,-2-4,1-1,1 0,0-1,1-1,0-1,1 0,1-1,0 0,0-2,1 0,0-1,0-1,1-1,0-1,0-1,0 0,1-1,-1-2,1 0,6-1,20-6,0-2,0-2,-1-2,0-2,-2-2,1-2,-2-1,3-5,-16 10,14-8,0-3,-2-1,-1-3,-1-1,-1-1,-2-3,-1-1,-2-1,-1-3,-2 0,2-8,97-224,-115 165,-13 93,-10 30,-8 36,-28 340,41-361,2-1,1 1,1 0,2-1,1 0,1 0,2 0,1 0,2-1,7 16,-15-39,1-1,-1 0,1 0,0 0,0 0,1 0,0 0,0-1,0 0,1 0,0 0,0 0,0-1,0 0,1 0,-1 0,1-1,0 1,0-2,1 1,-1-1,1 1,-1-2,1 1,-1-1,1 0,0 0,0-1,-1 0,1 0,0-1,0 0,-1 0,1 0,0-1,-1 0,0 0,5-3,11-8,-1-1,1 0,-2-2,0-1,-1-1,-1 0,-1-1,-1-1,0-1,-1 0,-2-1,0 0,-1-1,-1-1,3-10,20-32,-13 24,2 2,3 0,0 2,3 1,24-25,154-147,-194 200,1 0,-1 1,1 1,1 0,0 1,0 0,0 1,0 1,1 0,-1 1,1 1,0 1,0 0,0 1,0 0,0 2,0 0,0 0,-1 2,1 0,-1 0,4 3,121 26,-171-42,0 1,-1 2,0 1,-1 2,1 1,0 1,-1 2,1 1,0 2,-20 5,40-8,-1 1,1 1,0 0,0 0,0 2,1-1,-1 1,1 1,0 0,0 1,1 0,0 0,0 1,1 1,0-1,1 2,-1-1,2 1,-1 0,1 1,1-1,0 1,1 1,0-1,0 1,1 0,1 0,0 2,5-8,0 0,0-1,1 1,0-1,0 1,0-1,1 0,0 0,0 0,0-1,0 0,1 1,0-1,0-1,0 1,0-1,0 0,1 0,0-1,-1 1,1-1,0 0,0-1,0 0,0 0,2 0,18 4,1-2,1-1,-1-1,0-2,0 0,0-2,0-1,4-2,145-8,-156 15,1 1,-1 1,0 0,0 2,0 1,-1 0,0 1,9 5,-21-9,-1 1,0 0,0 0,0 0,0 0,0 1,-1 0,0 0,0 1,-1-1,1 1,-1 0,-1 0,1 0,-1 1,0-1,0 1,-1 0,0 0,0 0,0 0,-1 0,0 0,-1 1,0 5,-2 4,-1 0,0 0,-1 0,-1-1,-1 0,0 0,-1 0,-1-1,-1 0,0 0,0-1,-2 0,1-1,-2 0,0-1,0 0,-1-1,-1 0,0-1,0-1,-1 0,-14 6,0-5,1-1,-1-1,-1-2,1-1,-1-1,0-1,0-2,0-1,0-1,0-2,0-1,1-1,-1-2,1-1,1-1,-19-9,-15-12,455 87,-355-59,0 0,0-3,0-1,-1-2,0-1,0-2,-1-1,-1-3,0 0,-1-2,0-2,1-3,-10 1,-1-1,-1-1,-1-1,0-1,-2-1,-1 0,-2-2,0 0,6-19,40-154,-27-33,-47 287,2 0,3 0,2 1,2 0,3 0,2 0,2-1,3 1,2-1,2-1,11 27,-19-68,0 0,1 0,1-1,-1 0,2 0,-1 0,2 0,-1-1,1 0,0-1,1 0,0 0,0-1,1 0,0 0,0-1,0-1,1 0,0 0,0-1,0 0,1-1,-1 0,1-1,0 0,0-1,-1-1,1 1,0-2,0 0,0 0,6-2,-3-1,0 0,-1 0,1-2,-1 1,0-2,0 0,-1-1,0 0,0-1,-1 0,0-1,-1-1,0 0,0 0,-1-1,-1 0,0-1,-1 0,5-9,0-4,-1 1,-1-2,-2 1,0-2,-2 1,-1-1,-1 0,-1 0,-2 0,0-9,-37-320,23 321,-4 55,0 302,18-217,8 80,-6-165,1-1,1 1,0-1,1-1,1 1,1-1,1 0,0-1,8 10,-14-18,1-1,0-1,-1 1,2-1,-1 1,1-2,0 1,0-1,1 1,0-2,-1 1,2-1,-1 0,0 0,1-1,0 0,0-1,-1 1,2-2,-1 1,0-1,0 0,0-1,1 1,-1-2,0 1,0-1,0-1,1 1,-1-1,-1-1,1 0,0 0,-1 0,1-1,-1 0,0 0,5-5,10-19,-1-2,-2 0,-1-1,-2-1,-1-1,-1 0,-2-1,-1 0,-2 0,-2-1,3-23,0 10,-2-80,-22 2,25 455,35 14,-60-493,12 85,2 0,3 0,4 0,5-19,0-12,-10 80,1-1,0 1,1 0,1 1,0-1,1 1,1 0,0 0,1 1,1 0,0 0,11-11,-9 15,0 1,0 0,1 1,0 0,1 1,0 1,0 0,0 0,0 1,1 1,0 1,0 0,0 0,1 1,-1 1,0 1,1 0,-1 0,0 2,1 0,-1 0,0 2,0-1,-1 2,1 0,-1 0,7 5,99 59,14 16,-55 12,-69-87,-1 0,2-1,-1 0,1-1,1 0,-1 0,1-1,1 0,-1-1,1-1,0 1,1-2,-1 0,1 0,-1-2,1 1,9 0,13-1,0 0,1-3,-1 0,0-3,-1-1,1-1,-1-2,0-1,-1-2,0-1,0-2,-2-1,0-1,24-17,-50 31,1 0,0 0,-1 0,0-1,1 1,-1-1,0-1,-1 1,1-1,0 1,-1-1,0-1,0 1,0-1,0 1,-1-1,0 0,0 0,0 0,-1-1,0 1,0-1,0 0,0 1,-1-1,0 0,0 0,-1 0,0 0,0 1,0-1,0 0,-1 0,0 0,-1 0,1 1,-1-1,-1-2,-7-5,-1 1,-1 1,0-1,0 2,-1 0,-1 0,0 1,0 1,0 0,-1 1,0 1,-1 0,1 1,-1 1,0 0,0 1,0 1,-1 1,1 0,0 1,-1 0,1 2,0 0,-1 0,1 2,-14 4,16-3,1-1,0 2,1-1,-1 2,1 0,0 0,1 1,0 1,0 0,0 0,2 1,-1 0,1 1,0 0,1 0,1 1,0 0,0 1,1-1,1 1,-3 10,-2 3,1 1,2 0,1 1,1 0,1 0,1 0,2 0,1 0,3 27,-3-35,2-1,0 1,1-1,1 1,1-1,1 0,0-1,1 1,1-1,1-1,1 0,0 0,1 0,1-2,0 1,2-2,-1 1,2-2,0 0,14 10,-3-11,0-1,0-1,1-1,0-2,1 0,-1-2,1-1,1-1,-1-2,0 0,0-2,27-4,-31 0,-1-1,0 0,0-2,-1-1,0-1,-1 0,0-2,0 0,-1-1,-1-2,0 0,6-7,12-12</inkml:trace>
  <inkml:trace contextRef="#ctx0" brushRef="#br0" timeOffset="34409.648">2580 4902,'0'0,"0"0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0:55.048"/>
    </inkml:context>
    <inkml:brush xml:id="br0">
      <inkml:brushProperty name="width" value="0.1" units="cm"/>
      <inkml:brushProperty name="height" value="0.1" units="cm"/>
      <inkml:brushProperty name="color" value="#FFC114"/>
      <inkml:brushProperty name="ignorePressure" value="1"/>
    </inkml:brush>
  </inkml:definitions>
  <inkml:trace contextRef="#ctx0" brushRef="#br0">91 95,'-39'361,"13"159,77-74,-50-433,1 1,0 0,0-1,2 0,0 1,0-1,1-1,1 1,0-1,0 0,1 0,1 0,0-1,1-1,0 1,1-2,-1 1,2-1,0 0,0-1,0-1,1 0,0 0,0-1,1 0,0-1,0-1,0 0,0-1,1 0,-1-1,1-1,0 0,0-1,0 0,39-3,1-2,-1-2,0-3,-1-2,0-2,-1-3,0-2,-2-2,0-2,-2-2,-1-2,0-2,-3-3,6-6,-20 11,-2 0,-1-2,-1-2,-2 0,-1-1,-1-1,-2-1,-1-1,-2 0,-2-2,-1 1,-1-2,3-28,9-124,-46 317,22 239,44-167,-36-165,-8-25,1 0,0 0,0 0,1 0,0 0,1-1,0 1,0-1,1 1,0-1,0 0,1-1,0 1,0-1,1 0,0 0,0-1,1 1,0-1,0-1,0 1,1-1,-1-1,1 1,0-1,1-1,7 3,-7-5,0 0,0 0,0-1,0-1,1 0,-1 0,0-1,0 0,-1 0,1-1,0 0,-1 0,0-1,0 0,0-1,0 0,0 0,-1-1,0 0,-1 0,1 0,-1-1,3-4,114-193,-92 143,38-90,-51 108,1 0,2 1,1 1,3 1,1 1,6-5,-18 31,1 1,0 0,0 1,1 1,0 0,1 1,0 0,1 2,0 0,0 1,0 1,1 1,0 0,-1 1,1 1,0 1,1 1,-1 1,0 0,0 1,-1 1,1 1,-1 1,1 1,-1 0,11 6,88 68,-197-103,61 16,-1 0,0 1,0 1,-1 1,1 1,-1 1,0 1,0 0,1 2,-1 0,0 2,1 0,-1 1,1 1,0 1,1 1,-1 0,1 2,1 0,-1 1,2 1,-1 0,2 2,-1 0,2 1,-10 10,14-5,1 1,1 0,1 0,1 1,0 0,2 0,0 0,2 1,0 0,1 0,1 0,2 0,0-1,1 1,1 0,1 0,1-1,1 0,0 0,5 6,-4-11,2 0,0-1,0 0,1-1,1 0,1 0,0-1,0-1,2 0,-1-1,1 0,1-1,0-1,0 0,1-1,0-1,1 0,-1-1,1-1,0 0,1-2,-1 0,1 0,-1-2,1 0,0-2,-1 1,1-2,-1-1,1 0,0-1,-2-1,0-2,0 1,-1-2,0 0,-1-1,0 0,0-1,-1-1,0 0,-1-1,-1 0,1-1,-2 0,0-1,-1 0,0 0,-1-1,0 0,-1-1,-1 1,-1-1,0-1,0-4,3-16,-1 0,-2 0,-1-1,-2 1,-2-1,-1 0,-2 1,-2 0,-9-36,-49-71,57 183,71 328,-34-27,-12 102,-15-404,-2 0,-1-1,-2 1,-1-1,-3 1,0-1,-3 0,-1 0,-1-1,-3-1,0 1,-3-2,0 0,-3-1,-13 18,20-39,-2-1,0-1,0 0,0-1,-1 0,-1-1,0-1,0 0,0-1,-1-1,1-1,-1 0,-14 1,22-2,-1-1,1 0,-1 0,0-1,0 0,0-1,0 0,0-1,0 0,0 0,1-1,-1 0,0-1,1 0,0-1,0 1,0-2,0 1,0-2,1 1,0-1,0 0,1 0,-1-1,2 0,-1-1,1 1,0-1,0-1,1 1,0-1,0 0,1 0,1 0,-1 0,2-1,-1 1,1-4,0-4,2 0,0 0,1 0,0 0,2 0,0 1,1-1,0 1,2-1,0 2,0-1,2 0,0 1,0 1,1 0,1 0,1 0,0 1,12-11,26-22,3 3,1 1,2 3,28-14,-21 12,-11 10,-2-2,-2-2,-1-2,-1-2,-3-2,-1-2,-2-1,-2-2,9-19,-25 21,-1-1,-3-1,-2-1,-1 0,-3-1,-2 0,-2 0,-2-1,-2 0,-3 0,-3-26,4 40,2-389,-18 202,15 184,0 27,0 28,29 475,-7 20,15-97,-27-512,-9 3,-1 20,2 0,4 0,3 1,6-15,-12 70,0 1,0 0,2 0,0 0,1 0,1 1,0 0,1 0,1 1,1 0,0 1,0 0,2 0,0 2,0-1,1 1,0 1,10-6,-1 6,0 1,1 1,1 1,0 0,0 2,0 1,1 1,-1 2,1 0,0 1,9 2,-26 1,0 0,-1 1,1 0,-1 1,0-1,0 1,0 1,0-1,-1 1,0 0,0 1,0-1,-1 1,1 0,-2 1,1-1,-1 1,0 0,0 0,0 0,-1 1,-1-1,1 1,0 4,14 46,-3 0,-2 2,-3-1,-3 1,-2 0,-3 26,-2-65,1 0,0 0,2 0,1 0,0-1,2 1,0-1,1 0,2 0,0-1,0 0,2 0,0-1,13 16,-18-30,1 0,1-1,-1 1,0-1,1-1,0 1,-1-1,1 0,0 0,0-1,0 0,0 0,1-1,-1 0,0 0,0-1,0 0,0 0,0 0,0-1,0 0,-1-1,1 1,-1-1,1-1,-1 1,0-1,0 0,0 0,-1-1,0 0,2-1,15-22,-1-1,-2-1,-1 0,-1-1,-1-1,-2-1,-2 0,-1-1,-1 0,-2-1,-1 0,-2 0,-1 0,-2-36,1 47,24-517,-25 99,-8 400,2 30,3 29,-33 521,33-216,6-197,-7-89,3-1,1 0,1 0,2 0,1 0,2-1,2 0,1 0,14 30,-6-29,-11-14,1 0,1-1,1 0,0 0,2-1,0-1,1 0,1-1,1 0,0-2,1 0,1 0,0-2,1 0,1-1,0-1,4 1,0-5,0-1,1-1,0 0,0-2,0-1,0-2,0 0,0-1,0-2,0 0,0-2,-1-1,0 0,0-2,0-1,-1-1,0-1,-1-1,-1 0,1-2,-2-1,0 0,-1-2,-1 0,0-1,-1-1,-1 0,-1-1,2-6,2-13,-1-2,-2 0,-2 0,-2-2,-1 1,-3-1,-1-1,-2 0,-2 0,-2 0,-2 0,-4-17,6 35,-1-4,-5 53,-1 65,4 1,4 0,3-1,5 1,11 39,-5-11,-3-63,-6-34,-4-30,-14-545,11 537,1-1,1 1,1 0,0 0,2 0,0 0,1 1,0 0,1 0,1 0,1 1,0 0,2 1,-1 0,5-4,-2 10,0 1,0 0,1 0,0 1,0 1,1 0,-1 1,1 1,0 0,1 1,-1 1,1 0,-1 1,1 1,-1 0,1 1,-1 1,1 0,-1 2,0-1,0 2,0 0,-1 0,0 2,6 2,-10-3,1-1,-1 2,0-1,0 2,-1-1,0 1,-1 0,1 1,-1 0,-1 0,0 1,0 0,-1 0,0 1,-1 0,0-1,-1 2,0-1,-1 1,0-1,-1 1,0 0,-1 0,0 0,-1-1,-1 7,56 352,-54-359,0-1,1 0,0 1,0-1,2 0,-1 0,1 0,0-1,1 1,1-1,-1 0,1-1,1 1,-1-1,1 0,1-1,-1 1,2-2,-1 1,0-1,4 1,-3-2,1-1,-1 0,1 0,0-1,0 0,0-1,0 0,1-1,-1 0,0-1,1 0,-1 0,1-1,-1-1,0 1,0-2,0 1,0-2,0 1,0-1,-1-1,0 1,0-2,0 0,10-6,-1-1,0-1,-2-1,1 0,-2-2,0 1,-1-2,-1 0,0 0,7-16,0-5,-1-2,-2 0,-2-1,-1-1,-2 0,-3 0,-1-1,-2-1,-2 1,-2-1,-2-6,-12-81,3 243,14 377,39-301,-40-178,1 0,-1 0,1 0,1 0,0-1,0 0,1 0,0-1,0 0,0 0,1 0,0-1,1 0,-1-1,1 0,0 0,0-1,1 0,-1-1,1 0,0 0,0-1,0 0,0-1,0 0,0-1,0 0,0 0,0-1,2-1,5-1,-1-1,0 0,0-2,0 0,-1 0,0-2,0 1,-1-2,0 0,0-1,-1 0,-1-1,0-1,0 0,-1 0,0-1,-1-1,3-5,132-275,-141 282,46-268,-49 231,-3 65,36 480,-2-273,-15-317,-8-16,5 1,4 0,6 2,19-50,-35 143,1-1,0 1,1 1,0-1,2 2,-1 0,1 0,1 1,0 0,1 1,0 1,0 0,1 1,0 1,8-3,155-28,-168 39,-1 2,1-1,0 1,-1 1,1 0,-1 0,0 1,-1 0,1 0,-1 1,0 0,0 1,4 4,6 11,-1 0,-1 1,-1 0,-1 1,-2 1,0 0,-1 1,-2 0,-1 1,-1 0,-1 0,-1 0,-1 1,-2-1,-1 1,-1 0,-1 0,-2 6,2-2,2 0,1 0,2 0,1 0,2-1,6 20,77 68,-61-132,-21 6,0 1,0-1,-1-1,0 0,-1 0,0 0,0 0,-1-1,0 0,0 0,-1-1,0 1,-1-1,0 0,0 0,-1 0,0 0,-1-1,0-9,10-32,97-254,-101 290,1 1,0 0,1 1,1 0,0 0,1 1,1 1,-1 0,2 0,0 1,0 0,1 2,1-1,-1 2,1 0,1 1,0 0,0 1,11-2,-4 1,0 1,0 1,1 2,0 0,-1 1,1 2,0 0,0 1,0 2,0 0,-1 2,1 1,-1 0,-1 2,1 0,-1 2,-1 0,0 2,14 9,-2 22,-46-44,1 0,-1 0,1-2,-1 1,1-2,0 0,0 0,1-1,-1 0,1-1,0 0,-2-3,-74-32,71 34,0 1,0 1,0 0,0 1,-1 0,0 2,1 0,-1 1,0 0,0 2,0 0,0 0,1 2,-1 0,1 1,-1 1,1 0,0 1,1 1,0 0,0 1,0 1,1 0,1 1,-1 1,2 0,-1 1,2 0,-1 1,2 0,0 0,0 1,1 1,0 2,1 3,0 0,2 1,0 0,2 0,0 0,1 0,2 1,0-1,1 1,1-1,1 0,1 1,0-1,2 0,1-1,0 1,2-1,0 0,1-1,1 0,1 0,0-1,2 0,0-1,1-1,0 0,1-1,1-1,1 0,0-1,0 0,2-2,-1 0,1-1,1-1,0-1,0-1,0-1,3 0,-14-5,0 0,0-1,1 0,-1-1,0 0,0 0,0-1,0-1,0 1,0-1,0-1,-1 1,0-2,0 1,0-1,0 0,0-1,-1 1,0-2,-1 1,1-1,-1 0,0 0,-1-1,3-4,103-220,-100 201,3-9,-2 0,-2-1,-1 0,-2-1,-2 0,-2 0,-2-37,-12-28,22 408,35 386,-22-318,-28-325,-1 21,-2 1,-3-1,-4-1,-2 0,-8 15,19-66,-2-1,0 0,0 0,-1 0,0-1,-1 0,-1-1,0 0,0 0,0-1,-1 0,-1-1,0-1,0 0,0 0,-1-1,0 0,0-1,0-1,-1 0,1-1,-1-1,0 0,0 0,0-2,0 1,0-2,0 0,0-1,0 0,1-1,-13-4,12 2,0 0,0-1,1 0,0-1,0-1,1 0,-1-1,2 0,-1-1,2 0,-1-1,1 0,1-1,0 1,1-2,0 1,1-2,0 1,1 0,0-1,1 0,1-1,0 1,1-1,1 1,0-1,1 0,1 0,0 0,1-1,9-13,1-1,1 2,1 0,2 0,1 2,1 0,1 0,2 2,0 0,1 2,1 0,2 1,0 1,1 2,0 0,2 2,-6-1,40-24,2 2,2 3,1 3,1 2,53-14,158-76,-183 60,-69 40</inkml:trace>
  <inkml:trace contextRef="#ctx0" brushRef="#br0" timeOffset="600.17">7073 439,'0'0,"0"0,0 0,0 0,0 0</inkml:trace>
  <inkml:trace contextRef="#ctx0" brushRef="#br0" timeOffset="1172.626">4528 790,'338'-48,"-114"8,-194 37</inkml:trace>
  <inkml:trace contextRef="#ctx0" brushRef="#br0" timeOffset="2107.549">1349 470,'0'0,"0"0,0 0,0 0,0 0,0 0,0 0</inkml:trace>
  <inkml:trace contextRef="#ctx0" brushRef="#br0" timeOffset="18134.352">15 2173,'0'0,"0"0,0 0,0 0,0 0,0 36,-7 82,-1 475,32-74,53-175,-73-335,1 0,0 0,0-1,0 1,1-1,0 0,1-1,0 0,0 0,1 0,-1-1,1 0,1-1,-1 1,1-2,0 1,0-1,0-1,1 1,-1-1,1-1,0 0,0-1,0 0,3 0,23 2,1-2,0-2,-1-1,1-2,-1-1,13-5,-18 4,1-1,-1-1,0-1,-1-2,0-2,-1 0,0-2,-1-1,-1-1,0-2,-2 0,0-2,-1 0,-1-2,19-25,-14 9,-2 0,-1-2,-3-1,-1-1,-2-1,-3 0,-1-1,-2-1,5-37,14-156,-46 351,7-52,3 0,3 0,2 0,2 0,4 0,2 0,2-1,3-1,16 41,-27-89,0-1,0 0,1 0,0 0,1-1,0 1,0-1,1 0,0 0,0-1,1 0,0 0,0 0,1-1,-1 0,1-1,1 0,-1 0,1 0,0-1,0-1,0 1,0-1,1-1,-1 0,1 0,-1-1,1 0,0-1,0 0,-1-1,1 0,0 0,-1-1,1 0,3-2,5-5,-1-2,0 0,-1-1,0-1,-1 0,-1-1,0-1,0 0,-2 0,0-2,-1 0,0 0,-1-1,-2 0,1 0,-2-1,-1 0,0 0,1-13,3-12,-2 0,-3 0,-1 0,-2-1,-2 0,-2 1,-2-1,-4-16,-25-65,34 202,2 76,7 1,20 98,-25-220,0 0,2 0,1 0,1-1,2 0,9 16,-19-44,0 0,1 0,-1 0,1 0,-1-1,1 1,0-1,-1 1,1-1,0 1,0-1,0 0,0 0,0 0,0 0,1 0,-1 0,0-1,0 1,1-1,-1 0,0 1,0-1,1 0,-1 0,0-1,1 1,-1 0,0-1,1 1,-1-1,0 0,0 0,0 0,0 0,0 0,0 0,2-2,65-63,-53 32,-2-1,-2 0,-1 0,-2-1,-2-1,-1 0,-1 1,-1-25,28-156,-30 204,1 0,0 0,1 1,1 0,0-1,0 2,1-1,1 1,0 0,0 0,1 0,0 1,1 1,0-1,1 1,0 1,0 0,1 0,0 1,8-3,12-2,0 2,1 1,0 1,1 2,-1 1,1 2,0 1,0 1,0 2,7 2,40-2,-34 4,-48-5,-10-2,-31-5,0 1,0 3,0 1,-1 2,1 3,0 1,0 2,0 2,-21 7,58-12,0-1,1 1,0 1,0-1,0 1,0 0,0 0,1 0,0 1,0-1,0 1,0 0,1 0,0 0,0 1,0-1,1 1,-1 0,1 0,1 0,-1 0,1 0,0 0,1 0,-1 0,1 0,0 0,1 1,-1-1,1 0,1 0,-1 0,1 0,0-1,0 1,1 0,-1-1,1 1,1-1,-1 0,1 0,0 0,0-1,0 1,0-1,3 1,8 6,0 0,1-2,0 0,1-1,0 0,0-2,1 0,0-1,0 0,0-2,0 0,1-1,5-1,-1 2,1 0,0 1,-1 1,0 2,0 0,-1 1,18 10,-29-11,-1 0,1 1,-1 1,-1-1,1 2,-2-1,1 1,-1 1,-1-1,0 1,0 1,-1-1,-1 1,0 0,0 1,-1-1,-1 1,0-1,-1 1,0 0,-1 0,0 0,-1 0,-1 1,0-1,-1 0,0-1,-1 1,0 0,-1-1,-1 1,0-1,-4 7,1-10,0 0,-1 0,0-1,0-1,-1 1,0-1,0-1,-1 0,1-1,-1 0,-1 0,1-1,-1-1,1 0,-1 0,0-1,-11 0,-8 1,0-1,1-2,-1-1,0-2,1-1,0-1,-7-3,8 3,122-7,-24 10,-39 5,0-2,1-1,-1-2,0 0,0-3,0 0,-1-2,1-1,-2-1,1-1,-1-2,-1-1,0-1,-1-1,8-8,-1-14,-1-2,-3-2,-1-1,-2-1,-1-1,-3-1,-2-1,-2 0,-1-2,-3 0,-2-1,-3 0,5-50,-7 61,10-77,-5 0,-5-1,-7-98,-1 137,-20-65,-6 183,16-7,2 0,2 0,1 1,1-1,2 1,1 14,-8 71,-25 247,29-38,8-295,1 0,2 0,1-1,1 1,2-2,2 1,1-1,1-1,1 0,2-1,2-1,0 0,2-1,13 13,-17-31,-1-2,1 0,1-1,-1-1,1 0,0-2,1 0,-1 0,1-2,0 0,-1-1,1-1,0 0,0-2,-1 0,1-1,-1 0,1-2,-1 0,0-1,31-7,-1-1,0-3,-2-2,0-1,-1-3,-1-1,-1-3,-1-1,18-18,-39 29,-2-2,0 0,-1 0,-1-2,0 0,-2-1,-1 0,0-1,-2-1,-1 0,-1 0,0-1,-2 0,-1 0,-1-1,-2 1,0-1,-2 0,0 0,-2-1,-3-16,-2-8,3 41,1 43,3 164,9-1,23 115,-75-631,43 298,1 1,1 0,1 0,1 0,1 1,0 0,2 0,0 0,1 1,1 0,1 1,0 0,2 1,13-15,-5 8,1 2,1 1,2 1,0 0,0 2,2 1,0 1,22-8,-40 19,5-1,0 1,0 0,1 1,-1 1,1 0,0 1,0 1,-1 0,1 1,0 0,0 1,0 1,0 1,-1 0,1 1,-1 0,0 1,0 1,-1 0,1 1,-1 0,-1 1,1 0,-2 1,1 1,-1 0,0 0,1 4,13 7,-14-10,0-1,1 0,0 0,1-2,0 1,0-2,1 0,0 0,0-2,1 1,-1-2,5 1,5 0,-9-2,0 1,-1-2,2 0,-1-1,0-1,0 0,0-1,0 0,0-1,7-3,0-3,-2-1,1-1,-1-1,-1 0,0-2,-1 0,0-2,5-5,-7 6,0 0,2 1,0 0,0 2,1 0,0 1,1 1,0 0,10-1,-14 7,-1 1,1 1,0 0,0 1,0 1,0 0,0 1,-1 1,15 4,1 3,-41-2,8-8,-26-3,-1 2,0 1,1 1,-1 2,0 0,1 2,0 1,0 2,1 0,0 2,0 1,1 1,-23 15,35-15,0 0,1 2,1-1,0 2,0 0,2 0,0 1,0 0,2 1,0 0,1 0,0 0,2 1,0 0,1 1,1-1,0 1,2-1,0 1,1 0,2 11,0-10,2 0,0-1,1 1,1-1,0 0,2-1,0 1,1-2,1 1,1-1,0-1,1 0,1 0,1-1,0-1,0 0,2-1,-1-1,2 0,0-1,0-1,1-1,0 0,0-1,1-1,0-1,0-1,1 0,0-1,0-2,0 0,0-1,17-1,-16-1,0-1,0-1,0-1,0-1,-1 0,0-2,0 0,0-2,-1 0,-1-1,1-1,-2 0,1-1,-2-1,15-15,-22 14,-1-1,0 0,-1 0,-1-1,-1 1,0-1,-1-1,0 1,-2-1,0 1,-1-1,0 0,-1 1,-1-1,-1 0,0 1,-1-1,-1 1,-1 0,0 0,-1 0,-1 1,0 0,-2-3,0-6,-1-1,0 1,-2 1,-1 0,0 1,-2 0,-1 1,0 1,-1 0,-2 2,-14-13,-130-35,300 82,256-8,-233-14,-141 49,-32 91,6-88,3 1,1-1,2 1,3 0,4 23,-3-47,1 0,1 0,1 0,1-1,1 0,1 0,0 0,2-2,9 14,-13-23,1-1,0-1,0 1,1-1,1-1,-1 0,1 0,1-1,-1 0,1 0,0-2,1 1,0-1,-1-1,1 0,1-1,6 1,-8 0,0-2,0 0,0 0,0-1,0 0,1-1,-1 0,0-1,1 0,-1 0,0-2,0 1,0-1,-1-1,1 0,-1-1,0 0,0 0,0-1,-1 0,0-1,0 0,0 0,-1-1,0 0,-1-1,13-22,-2-1,-2-1,0 0,-2-1,-2-1,-1 0,-2 0,-1-1,-2 0,-2-1,-1 1,-2-1,-1 1,-2-1,-5-29,-4-8,-1 24,5 72,0 1,2 0,1 1,0 0,2-1,1 1,1 0,0 0,2-1,1 1,2 3,4 42,3-2,3 1,3-2,3 0,24 50,-43-113,0 1,0-1,0 0,1 0,-1 0,1 0,0 0,-1 0,1 0,1-1,-1 0,0 1,0-1,1-1,0 1,-1 0,1-1,0 0,-1 0,1 0,0 0,0 0,0-1,0 0,0 0,0 0,0 0,0-1,0 1,0-1,-1 0,1 0,0 0,0-1,-1 1,1-1,-1 0,0 0,1 0,-1-1,0 1,0-1,0 0,-1 0,1 0,0 0,-1 0,0 0,0-1,0 1,0-1,0-3,22-46,-3-2,-2-1,-2 0,4-38,24-78,-35 150,1 0,1 1,0 1,2 0,0 0,2 2,0-1,1 2,1 0,0 2,1 0,1 1,0 0,15-6,-14 10,0 2,1 0,1 1,-1 1,1 1,0 1,0 1,8 1,-4 0,0 3,0 0,-1 1,1 2,-1 1,0 0,0 3,0 0,10 5,-175-30,101 12,-1 1,-1 2,1 1,0 3,0 1,0 1,-4 4,36-6,1 0,0 0,0 1,0 0,1 0,-1 1,1 0,0 0,0 0,0 0,0 1,1 0,-1 0,1 0,1 0,-1 1,1 0,0 0,0-1,1 2,-1-1,1 0,1 0,-1 1,1-1,0 1,1-1,-1 1,1-1,1 1,-1-1,1 1,0-1,1 1,-1-1,1 0,0 1,1-1,0 0,1 3,6 1,1 0,-1 0,1-1,1-1,0 1,0-2,1 0,-1 0,2-1,-1-1,0 0,1-1,0-1,0 0,0 0,1-2,-1 1,0-2,1 0,-1-1,1 0,-1-1,5-2,10 3,-9 0,0-1,0 2,-1 1,1 1,0 0,-1 1,1 1,-1 1,0 1,-1 1,0 0,0 1,0 1,1 2,20 74,-34-74,-1 0,0 1,-1 0,0 0,-1 0,0 0,-1 0,0 0,-1 0,-1 0,0 1,0-1,-1 0,-1 0,0-1,-1 1,0 0,0-1,-1 0,-1 0,0-1,0 1,-1-1,-1 0,1-1,-2 0,1 0,-1-1,0 0,-1-1,0 1,0-2,-2 1,-15 5,0-1,-1-2,0-1,-1-1,1-1,-1-1,-1-2,1-1,0-1,-1-2,1-1,-15-3,32 3</inkml:trace>
  <inkml:trace contextRef="#ctx0" brushRef="#br0" timeOffset="19123.203">3151 2904,'568'-21,"-501"19,-41 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06:56.819"/>
    </inkml:context>
    <inkml:brush xml:id="br0">
      <inkml:brushProperty name="width" value="0.35" units="cm"/>
      <inkml:brushProperty name="height" value="0.35" units="cm"/>
      <inkml:brushProperty name="color" value="#FF0000"/>
      <inkml:brushProperty name="ignorePressure" value="1"/>
    </inkml:brush>
  </inkml:definitions>
  <inkml:trace contextRef="#ctx0" brushRef="#br0">1 3618,'0'0,"0"0,0 0,0 0,0 0,0 0,0 0,0 0,0 0,0 0,0 0,0 0,0 0,12-11,8-15,0-1,-2-1,-1 0,-1-2,-1 0,-2 0,-1-1,-2-1,0 0,-3 0,0-1,-1-9,12-39,160-433,-156 461,186-397,99-179,-41-29,-166 403,7-75,-108 328,1 0,0 0,0 0,0 0,0-1,0 1,0 0,1 0,-1 0,1 0,-1 1,1-1,0 0,-1 0,1 0,0 0,0 1,1-1,-1 0,0 1,0-1,1 1,-1-1,1 1,0 0,-1 0,1-1,0 1,-1 0,1 1,0-1,0 0,0 0,0 1,0-1,0 1,0 0,0 0,0-1,0 1,0 0,0 1,0-1,0 0,0 1,0-1,0 1,0-1,0 1,0 0,0 0,-1 0,1 0,0 0,-1 0,1 1,-1-1,1 0,-1 1,1 0,-1-1,0 1,0-1,0 2,117 201,337 600,-192-299,-144-270,-24-31,-49-225,-19-51,2 2,3 0,4 2,30-42,21-43,405-637,-164 292,-127 214,-196 273,-5 12,1-1,-1 1,0-1,0 1,1-1,-1 0,1 1,-1-1,0 1,1-1,-1 0,1 0,-1 1,1-1,-1 0,1 0,-1 1,1-1,-1 0,1 0,-1 0,1 0,-1 0,1 0,-1 0,1 0,0 0,-1 0,1 0,-1 0,1 0,-1 0,1-1,-1 1,1 0,-1 0,1-1,-1 1,1 0,-1-1,0 1,1 0,-1-1,1 1,-1 0,0-1,1 1,-1-1,0 1,0-1,1 1,-1-1,0 1,0-1,0 1,0-1,1 1,-1-1,0 0,0 1,0-1,0 1,0-1,0 1,-1-1,1 1,0-1,28 63,-2 1,-4 1,-2 1,6 40,-26-105,26 107,6 26,5-2,48 110,-26-84,-7 2,12 81,-1-8,90 343,14-33,-73-144,-64-278,5-5,-15-89,-18-24</inkml:trace>
  <inkml:trace contextRef="#ctx0" brushRef="#br0" timeOffset="21917.772">5606 975,'6'33,"13"207,-1 214,16 76,-27-112,-4 215,19-460,-14 14,-30-423,6 116,4-1,7 0,7-81,-1 69,30-319,-19 369,4 1,3 1,4 0,3 1,4 2,23-40,-26 63,3 2,3 1,2 2,1 1,3 2,2 2,2 1,39-30,-44 47,0 1,2 2,0 1,2 2,0 3,1 1,1 2,1 1,0 3,0 2,1 2,0 2,1 1,-1 3,0 2,1 2,-1 2,0 2,-1 2,11 4,-20 1,0 1,-1 2,0 2,-1 1,-2 1,0 2,-1 1,-1 1,-2 2,-1 1,-1 1,4 7,1 9,-1 2,-3 1,-2 1,-1 1,6 26,-17-45,7 27,-2 0,-3 2,-3 0,-2 0,-2 11,4 18,65 259,-44 119,-33-122,11-217,-22 71,1-305,7-241,5-302,55 354,-39 209,2 2,5 0,3 2,4 1,27-47,-38 84,2 1,1 1,3 2,1 0,2 2,2 1,1 2,2 1,30-22,-22 25,-2 0,1 1,2 2,1 2,1 3,1 1,0 2,14-2,227-48,-204 66,0 4,0 4,61 11,-116-8,0 1,0 1,-1 2,-1 0,0 2,0 1,-2 1,1 1,-2 2,0 0,-2 2,0 0,-1 1,-1 1,-1 1,-1 1,9 16,28 84,29 113,-27-15,3 88,-41-206,-5 2,-5 0,-4 0,-7 47,2-130,11 208,-22-17,2-99,-2 7,9-36,2-86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2:44.058"/>
    </inkml:context>
    <inkml:brush xml:id="br0">
      <inkml:brushProperty name="width" value="0.1" units="cm"/>
      <inkml:brushProperty name="height" value="0.1" units="cm"/>
      <inkml:brushProperty name="color" value="#E71224"/>
      <inkml:brushProperty name="ignorePressure" value="1"/>
    </inkml:brush>
  </inkml:definitions>
  <inkml:trace contextRef="#ctx0" brushRef="#br0">4 672,'0'66,"9"342,-6 28,-15-608,9 115,3-1,2 1,3 0,2 0,3 0,2 1,3 1,2 0,13-27,-24 65,0 1,1 0,0 1,2-1,-1 2,2-1,0 1,1 1,0-1,1 2,1 0,0 0,0 1,1 1,0 0,1 1,0 1,1 0,-1 1,17-4,-17 6,1 1,-1 1,1 0,0 2,0 0,0 0,0 1,0 1,0 1,0 1,0 0,0 0,-1 2,1 0,-1 1,-1 0,1 1,-1 1,0 0,-1 1,0 1,0 0,-1 0,-1 1,1 1,-1 1,2 9,-2 1,-1 0,0 1,-2 0,-1 1,-1-1,-1 1,-1 0,-1 1,-1-1,-1 0,-2 1,0-1,-2 1,-4 14,1 92,-4 141,4-218,2-46,3-38,1-145,8 0,13-41,-15 185,2 0,1 1,2 0,0 1,2 0,1 1,1 0,3-1,119-93,-122 110,1 1,0 1,1 0,-1 1,1 1,1 0,0 1,0 1,0 1,0 1,0 0,3 1,-6 1,0 0,1 2,-1 0,1 0,-1 2,0-1,0 2,0 0,0 1,-1 1,0 0,0 1,0 0,-1 1,0 1,0 0,-1 0,0 2,-3-2,0 0,0 0,-1 1,-1 0,1 0,-2 1,1 0,-2 0,1 1,-2 0,1-1,-2 2,0-1,0 0,-1 1,0-1,-1 1,-1-1,0 7,-11 312,23-106,26-93,-36-129,0 0,0 0,0 0,0 0,0-1,0 1,1 0,0-1,-1 0,1 0,0 0,0 0,0 0,0 0,1-1,-1 1,0-1,1 0,-1 0,1 0,-1-1,1 1,-1-1,1 0,-1 0,1 0,-1 0,1-1,-1 1,1-1,-1 0,1 0,-1 0,0-1,1 1,-1-1,2-1,14-10,-1-1,0 0,-1-2,-1 0,0-1,-1-1,-1 0,-1-1,0 0,-1-1,-2 0,2-6,24-35,247-350,-274 396,0 0,1 1,0 0,1 0,1 1,0 1,1 0,0 0,1 1,0 1,1 1,0 0,0 0,1 2,0 0,0 1,1 0,0 1,0 1,0 1,0 1,1 0,-1 1,1 1,-1 0,1 2,-1 0,16 4,99 31,-243-38,87-3,-1 1,1 2,0 0,-1 1,1 2,0 0,0 2,0 1,0 0,1 2,0 1,0 0,1 2,0 1,0 0,2 2,-1 0,2 1,-1 2,2 0,0 0,1 2,-2 4,7-5,1 1,0 0,2 1,0-1,1 2,1-1,1 1,1 1,0-1,2 1,0-1,1 1,1 0,1 0,1 0,2 6,0-6,0-1,2 0,0 0,1 0,1-1,1 0,0 0,2-1,0 0,1-1,1 0,0-1,1 0,1-1,1 0,0-1,0-1,2 0,0-1,0-1,1-1,0 0,0-2,1 0,1-1,4 1,-12-6,1 0,-1-1,1 0,-1-1,1-1,-1 0,1 0,-1-1,0-1,0 0,0-1,0 0,-1-1,1 0,-1-1,0 0,-1-1,1 0,-1 0,-1-1,0-1,0 0,0 0,-1 0,-1-1,1 0,-2-1,1 0,-1 0,-1 0,0-1,1-6,16-19,-2-2,-2 0,-2-1,-1-1,-2 0,-2-1,-2 0,3-34,-3-211,-17 249,-1 67,-4 263,10-252,1 0,1-1,3 1,1 0,2-1,2 1,1-1,2-1,2 0,1 0,-9-27,1-1,0-1,0 1,0-1,1 0,1 0,0 0,0-1,0 0,1-1,0 0,1 0,0 0,0-1,0-1,0 1,1-1,0-1,0 0,1-1,-1 0,1 0,-1-1,1 0,0-1,0 0,0-1,0 0,-1-1,1 0,0-1,0 0,-1 0,1-1,-1-1,7-3,15-14,-1-2,0-1,-2-1,-1-1,-1-2,-1-1,-2-1,0-1,-3-1,0-1,-2-1,9-25,21-26,-29 46,-2-2,-2 0,-1-1,-2 0,-3-1,0-2,-10-104,-7 253,-7 197,13 68,2-357,0 1,1-1,1 0,0 0,1 0,0-1,0 1,1-1,1 0,0-1,0 1,6 5,-7-12,0 0,1 0,-1-1,1 0,0 0,0 0,0-1,0 0,0 0,0-1,1 1,-1-1,1-1,-1 1,1-1,-1 0,1-1,-1 1,1-1,-1-1,0 1,0-1,1 0,-1 0,4-3,8-3,-2-1,1 0,-1-1,-1-1,0-1,-1 0,0 0,0-2,-2 0,1 0,-2-1,0 0,-1-1,7-14,95-252,-89 214,53-348,-61 624,4 377,-20-465,-9-230,10 28,4 0,4 0,3 1,4 0,10-25,-19 86,1 0,1 0,0 1,2 0,0 0,1 1,1 1,1 0,0 0,1 2,1-1,0 2,11-8,-15 15,0-1,1 1,0 1,0 0,1 1,0 0,0 1,0 0,0 1,1 0,-1 1,1 1,0 0,-1 1,1 1,0 0,-1 1,1 0,-1 1,0 0,0 1,0 1,0 0,2 2,-2 1,-1 1,0 1,0 0,-1 0,0 2,-1-1,-1 1,1 0,-2 1,0 0,0 1,-2-1,1 1,-2 1,0-1,0 1,-2 0,0 0,0 0,-2 0,1 1,-2 5,22 109,-14 208,-6-330,1 0,0 0,0 0,0-1,1 1,1-1,-1 0,1 0,0-1,1 0,-1 1,1-2,1 1,-1-1,1 0,0 0,0-1,0 0,1 0,-1 0,1-1,0-1,0 1,0-1,0 0,0-1,1 0,-1 0,0-1,1 0,-1-1,0 0,1 0,-1 0,0-1,0-1,0 1,0-1,-1 0,1-1,-1 0,0 0,1-2,17-15,-2-1,-1-2,-1 0,0-2,-2 0,-1-1,-2 0,0-2,-2 0,-1 0,-2-2,0 1,4-27,15-51,-4-1,-6-1,2-49,-1-390,-22 454,10 250,-63 487,50-536,7 365,-2-452,1-1,1 0,0 0,1 0,1 0,1-1,1 0,0 0,1 0,0-1,2 0,10 12,-15-23,1-1,1 1,-1-2,1 1,-1-1,1 0,0 0,0-1,0 0,1 0,-1 0,0-1,1-1,-1 1,1-1,-1 0,1-1,-1 1,0-2,1 1,-1-1,0 0,0 0,0-1,0 0,0 0,2-3,171-120,-135 78,-2-2,-2-2,-2-1,30-57,41-57,-77 122,-17 16,2 1,2 0,0 1,2 2,0 0,2 1,1 1,1 2,0 0,2 2,0 1,1 1,1 2,0 0,12-2,-23 12,1 0,0 0,0 2,0 1,0 0,0 2,1 0,-1 1,0 1,0 1,0 1,0 0,-1 2,0 0,0 1,0 1,-1 1,0 1,10 7,53 51,-134-76,-164-36,198 42,0 0,0 1,0 2,0 0,0 0,0 2,0 1,0 0,1 1,0 1,0 1,1 0,-1 1,2 1,-1 1,1 0,1 1,0 1,0 0,1 1,1 1,0 0,1 1,-10 16,11-16,1 1,0 1,1 0,1 0,0 0,2 1,0 0,1 1,0-1,2 1,0 0,2 0,0 0,1 0,0 0,2 0,0 0,1 0,1-1,1 1,1-1,0 0,1 0,1-1,1 0,0 0,10 12,-9-16,1 0,0-1,1 0,0-1,1 0,0-1,1 0,0-1,1-1,-1 0,2-1,-1-1,1 0,0-1,0-1,0 0,0-1,1-1,0 0,1-2,-4 0,1 0,-1-1,0-1,0 0,0-1,0-1,0 0,-1-1,0 0,0-1,0-1,0 0,-1-1,0 0,-1 0,0-2,0 1,-1-1,0-1,-1 0,0 0,3-7,9-26,-3-1,-1-1,-3-1,-1 0,-3-1,-1 0,-3-1,0-42,8-34,-12 83,-21 58,8 111,3 207,62-69,-52-258,1 1,0-1,1 0,0 0,0-1,0 1,1-1,0 0,0 0,0 0,1-1,0 0,0 0,0 0,1-1,0 0,0 0,0-1,0 0,0 0,1 0,-1-1,1 0,-1-1,1 0,0 0,0 0,0-1,0-1,-1 1,1-1,0 0,0-1,-1 0,1 0,3-2,18-16,0-1,-2-1,0-1,-2-2,0 0,-2-2,-1 0,-1-2,-2 0,0-2,-2 0,10-26,-5 16,-7 17,-2-1,0 0,-2 0,0-1,-2-1,-1 1,-1-2,1-14,22-189,-31 121,-21 648,20-504,2 0,1 0,1-1,2 1,2 0,1-1,1 0,2-1,1 0,2 0,2 2,-6-25,0-1,0 0,0 0,1-1,0-1,1 0,-1 0,1-1,0 0,1-1,-1 0,1-1,0 0,-1-1,1 0,0-1,0 0,1-1,-1-1,0 0,0 0,0-1,-1-1,1 0,5-2,16-8,-1-2,0-1,-1-1,-1-1,-1-2,-1-1,0-2,-2 0,-1-2,0-1,-2 0,-1-2,-2-1,0 0,4-13,-7 11,-1 0,-1-2,-2 0,-1-1,-2 0,-1 0,-2-1,-1 0,-2-1,-1 1,-2-1,-3-34,1 0,1 56,0 48,10 369,0-192,3-16,-31-306,14-177,54-29,-48 304,1 1,0 0,0-1,1 1,1 1,0-1,1 1,0 0,0 0,1 1,1-1,0 2,0-1,1 1,0 0,1 1,-1 0,2 1,-1 0,1 0,0 1,0 0,1 1,0 1,0 0,0 0,0 1,1 1,-1 0,1 1,11 0,-6 1,-1 1,1 0,-1 2,0 0,1 1,-2 1,1 0,0 1,-1 1,-1 1,1 0,-1 1,0 0,-1 1,0 1,3 4,-4-3,0 1,-1 0,-1 0,0 1,-1 0,-1 1,0 0,-1 1,0 0,-1 0,-1 0,-1 1,0 0,-2 0,1 0,-2 2,21 486,-23-499,1 0,0-1,0 1,1-1,-1 1,1-1,0 1,1-1,-1 0,1 0,0 0,0 0,1-1,-1 1,1-1,0 0,0 0,1 0,-1-1,1 0,0 1,0-1,0-1,0 1,0-1,1 0,-1 0,1-1,-1 1,1-1,0-1,-1 1,1-1,0 0,-1 0,1 0,0-1,-1 0,4-1,22-8</inkml:trace>
  <inkml:trace contextRef="#ctx0" brushRef="#br0" timeOffset="622.681">8276 291,'0'0,"0"0,0 0,0 0,0 0</inkml:trace>
  <inkml:trace contextRef="#ctx0" brushRef="#br0" timeOffset="1154.511">5806 648,'0'0,"28"-3,109-11,-1-6,88-27,-183 36</inkml:trace>
  <inkml:trace contextRef="#ctx0" brushRef="#br0" timeOffset="1577.767">3884 340,'0'0,"0"0,0 0,0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3:05.167"/>
    </inkml:context>
    <inkml:brush xml:id="br0">
      <inkml:brushProperty name="width" value="0.1" units="cm"/>
      <inkml:brushProperty name="height" value="0.1" units="cm"/>
      <inkml:brushProperty name="color" value="#E71224"/>
      <inkml:brushProperty name="ignorePressure" value="1"/>
    </inkml:brush>
  </inkml:definitions>
  <inkml:trace contextRef="#ctx0" brushRef="#br0">1 441,'0'0,"0"0,0 0,0 0,0 0,0 0,0 0,0 0,0 0,0 41,53 464,-52-175,-1-205,-11-229,6 4,6-328,5 410,0 0,1 0,1 0,0 1,2 0,0 1,1 0,0 1,1 0,1 0,0 1,1 1,1 1,0 0,0 0,1 2,1 0,0 1,0 0,0 2,1 0,1 1,-1 0,1 2,0 0,4 1,-2-2,1 1,0 1,0 1,0 1,0 0,0 2,0 1,0 1,0 0,0 2,-1 0,9 5,97 71,-88 21,10 146,-29-46,-21-13,12-657,-7 447,1 1,0-1,2 1,0 0,1 1,1 0,1 0,0 1,2 0,0 1,1 0,0 1,2 0,0 1,0 1,1 1,1 0,1 1,-1 0,2 2,-1 0,20-6,-15 6,1 1,0 1,0 1,1 1,0 1,0 2,0 0,0 2,0 0,5 2,-19 1,0 0,0 1,0 0,-1 0,1 1,-1 0,0 1,0 1,0-1,-1 1,0 1,0 0,0 0,-1 1,0 0,-1 0,0 1,0 0,-1 0,0 1,0 0,-1 0,0 0,-1 0,-1 1,1 0,-1-1,-1 1,1 9,-7 476,26-357,22-111,-39-26,0-1,0 0,1 0,-1 0,0-1,1 1,-1-1,1-1,-1 1,0-1,1 0,-1 0,0 0,0-1,0 0,0 0,0 0,0-1,0 1,-1-1,0-1,1 1,-1 0,0-1,0 0,-1 0,1 0,-1 0,3-5,82-144,-84 144,58-153,40-73,-75 190,-23 35,2 0,-1 1,1-1,1 1,0 1,0-1,0 1,1 0,0 1,1 0,0 0,7-4,8 1,2 0,-1 2,1 0,0 2,1 1,0 1,-1 2,1 0,4 2,13-3,-22 3,-1 1,1 1,0 1,-1 1,1 1,-1 1,0 1,-1 0,0 2,0 0,13 9,-204-75,155 53,-1 2,0 0,0 1,0 1,0 0,0 1,0 1,0 1,0 0,1 1,-1 1,1 0,0 1,1 1,-1 1,1 0,1 1,0 0,0 1,1 1,0 0,0 1,1 1,-6 10,0 0,1 1,2 1,0 1,2 0,1 1,1 0,1 0,1 1,2 1,1 0,1-1,2 2,0-1,2 0,2 1,0-1,2 0,3 11,-5-29,1 0,0 0,1 0,1 0,-1 0,2 0,0-1,0 0,0 0,1 0,1-1,0 0,0 0,1 0,0-1,0 0,1-1,0 0,0 0,1-1,-1 0,2-1,-1 0,0-1,1 0,0 0,0-1,0 0,0-1,1-1,-1 0,0 0,8-1,-3-2,1-1,-1-1,0-1,-1 0,1 0,-1-2,0 0,0-1,-1 0,0-1,-1-1,0 0,0 0,-1-2,-1 1,0-2,0 1,-1-2,-1 1,0-1,-1-1,0 1,-1-1,-1-1,0 0,16-39,-2-2,-2 0,-3-1,-3-1,-2 0,-3 0,-2-1,-3-28,-2 64,0 0,-5 49,1 364,41-156,-33-225,0-1,1 1,-1-1,2 0,-1-1,1 1,0-1,0 0,0-1,1 0,0 0,0 0,1 0,-1-1,1-1,0 1,0-1,0-1,0 1,0-1,1-1,1 1,-1-5,0 0,-1-1,1 1,-1-2,1 1,-1-1,-1 0,1-1,-1 0,0 0,0-1,-1 0,1 0,-2 0,1-1,-1 1,0-1,-1-1,1 1,-2-1,1 0,-1 0,-1 0,0 0,1-3,15-45,-2-2,-2 0,-3-1,-2 0,-4 0,-1 0,-5-42,1 102,-1-55,4 45,4 43,60 641,-67-628,0-27,2-42,-15-537,45 391,59 86,-74 76,0 1,0 0,1 2,-1 0,1 1,0 0,0 1,0 2,1 0,-1 0,0 2,0 0,0 1,-1 1,1 1,-1 0,0 1,3 3,217 102,-227-109,1-1,0 0,0-1,-1-1,1 1,0-2,-1 1,1-2,-1 1,1-1,-1-1,0 0,0 0,-1-1,1 0,-1-1,0 0,-1-1,1 1,-1-2,-1 1,1-1,-1 0,0-1,-1 1,4-9,52-51,-59 68,0 1,-1 0,1 0,0 1,-1-1,1 1,-1-1,1 1,-1 0,0 0,1 0,-1 0,0 0,0 0,-1 1,1-1,0 1,-1-1,0 1,1 0,-1-1,0 1,0 2,93 198,67 157,-53-137,-14-77,-75-187,65-277,53-199,-131 494,0 11,12 33,72 104,-59-95,0-2,3-1,0-1,1-2,2-2,0-1,1-2,1-2,1-1,1-2,-1-2,2-2,0-1,0-3,0-1,1-2,0-2,-1-2,1-1,0-3,-1-1,0-2,-1-2,37-14,-69 20,-1 0,-1-1,1 1,-1-1,1-1,-1 0,-1 0,1 0,-1-1,0 1,-1-2,0 1,0 0,0-1,-1 0,0 0,-1 0,0-1,0 1,-1-1,0 0,0 0,-1 0,0 0,0 0,-1 0,-1 0,1 1,-2-1,1 0,-2-4,-2 1,-1 0,0 1,-1 0,-1 0,0 0,0 1,-1 0,0 0,0 1,-1 1,-1-1,1 2,-1-1,-1 2,1-1,-1 2,0-1,-1 2,1-1,-1 2,0 0,0 0,0 1,0 1,0 0,-10 1,0 0,1 1,0 0,0 2,1 1,-1 1,0 0,1 2,0 0,1 1,0 2,0 0,1 1,0 1,1 0,-13 13,20-10,2 0,-1 1,2 0,0 1,1 0,1 0,0 0,2 1,0 0,1 0,0 0,2 0,0 1,1 11,-2 13,2 0,1 1,3-1,1 0,3 0,1-1,2 0,1-1,10 17,-13-43,1-1,1-1,0 0,1 0,0-2,1 1,0-1,1-1,0 0,1-1,0-1,0 0,0-1,1-1,1 0,-1-1,1-1,-1-1,1 0,0-1,0-1,1 0,-1-1,12-2,-5 1,0-1,0-1,0-1,-1-1,1-1,-1-1,-1-1,1-1,-2-1,1-1,-1-1,-1-1,0 0,-1-2,0 0,-1-1,-1-1,-1-1,0 0,-1-1,-1-1,11-20,19-53,-5-2,-3-2,-5-1,-4-2,-4 0,-5-2,-4 0,-4-1,-5-47,-4 57,-6 49,-5 62,-16 335,35-149,1 132,-9-296,2 0,1 0,2-1,2 0,2 0,1-1,2 0,11 21,-18-47,2 0,0 0,0-1,1 0,0 0,1-1,0 0,1-1,-1 0,2-1,0 0,0-1,0 0,1-1,-1 0,1-1,1-1,-1 0,1 0,0-2,0 1,0-2,0 0,0-1,0 0,0-1,0-1,0 0,-1 0,9-4,0 3,1 0,-1-2,0 0,-1-2,1 0,-1-1,-1-2,1 0,-2-1,1-1,-2 0,1-2,-2 0,0-1,-1-1,0 0,-1-1,8-13,-5 2,13-16,-2-2,-2-1,-2-1,-2-1,-2-1,7-29,10-94,-8-2,3-100,-29 134,-4 119,1-11,-10 58,-12 81,4 2,5-1,3 41,8 401,1-527,1 0,2 0,0-1,2 1,0-1,1 0,1 0,1-1,1 0,1 0,0-1,1 0,2-1,0 0,8 8,88 2,-93-27,17-4,-1-1,0-2,-1-1,1-1,-1-2,-1-1,0-1,0-2,-2-1,1-1,-2-1,-1-2,0 0,-1-2,-1-1,-1-1,-1-1,18-26,28-30,-4-4,-4-2,16-36,-13 24,-55 80,1 0,1 1,1 0,1 1,0 0,1 1,0 0,1 1,1 1,0 0,1 1,0 1,1 0,0 1,1 1,0 1,0 0,1 1,0 1,0 1,1 1,1 0,-18 4,10-2,0 1,1 0,-1 1,0 1,0 0,0 1,0 0,0 1,0 0,-1 1,1 0,-1 1,11 7,19 26,-213-47,50-7,106 16,1 1,0 0,0 1,0 0,0 1,0 1,0 0,1 1,0 0,0 1,0 1,1 0,0 1,0 0,0 0,1 2,1-1,0 1,0 1,1-1,0 2,1-1,0 1,1 1,0-1,1 1,1 0,0 1,0-1,2 1,-2 8,-3 3,1-1,2 1,0 1,1-1,2 1,1-1,1 1,1 0,1-1,1 1,1-1,2 0,0 0,2-1,0 1,2-2,1 1,0-1,2-1,1 0,0-1,2-1,0 0,2-1,15 13,-13-18,0-2,1-1,0 0,1-1,1-2,-1 0,1-2,0 0,1-1,-1-2,1 0,0-1,18-2,-28-1,0 0,0-1,0 0,-1-1,1-1,-1 0,1 0,-2-2,1 0,0 0,-1-1,0 0,-1-1,0-1,0 0,-1 0,0-1,0 0,-1-1,-1 0,0 0,0-1,-1 0,0-1,2-9,0 0,-1-1,-1-1,-2 1,0-1,-2 0,0 0,-1 0,-2 0,-1 0,0-1,-2 1,-1 1,0-1,-2 0,-1 1,-1 0,-1 1,-1-1,0 2,-2 0,-1 0,0 1,-2 0,-15-16,-139-104,260 162,-26-12,0-1,0-4,1-3,0-2,-1-4,54-9,57-55,-134 52,-102 207,9 78,44-202,27 133,57-54,-66-136,1 0,0-1,1-1,0 0,1 0,0-1,0-1,0-1,1 0,-1 0,1-2,0 0,1 0,-1-2,0 0,1-1,8 0,-3-4,-1-1,1-1,-1-1,-1-1,1 0,-1-1,-1-1,0-1,0-1,-1 0,-1-1,0-1,0-1,-2 0,0-1,-1 0,0-1,4-10,12-7,-19 19,0 0,-2-1,0-1,0 1,-2-1,0 0,-1-1,-1 1,0-1,-2 0,0 0,-1 0,-1-18,-41-290,18 253,13 112,11 388,32-157,11-153,-41-112,0 0,1 0,0-1,-1 1,2-1,-1 0,0 0,1-1,-1 1,1-1,0 0,0 0,1-1,-1 0,0 0,1 0,0 0,-1-1,1 0,0 0,-1 0,1-1,0 0,0 0,-1-2,-1-1,0 0,0 0,-1 0,1 0,0-1,-1 1,0-1,0 0,0 0,-1 0,1 0,-1-1,0 1,0-1,0 1,-1-1,0 0,1-1,-1 2,86-342,26 70,-104 260,0 1,1 0,1 1,0 0,0 0,2 2,0-1,0 2,1-1,12-6,-12 8,1 0,0 1,0 0,1 1,1 1,-1 1,1 0,0 1,0 1,1 0,-1 1,1 1,-1 1,11 1,104 13,-38 42,-251-97,138 37,0 2,0 0,-1 1,1 1,0 1,-1 1,1 1,0 0,0 1,0 1,0 1,0 1,1 1,0 0,1 1,-1 1,2 1,-1 0,-7 7,19-12,0 1,0-1,1 1,-1 1,1-1,1 1,-1-1,1 1,0 0,1 0,0 1,0-1,0 0,1 1,0-1,0 1,1-1,0 1,0 0,1-1,0 1,1-1,0 4,88 66,87-41,-88-30,-78-8,1 1,0 0,0 1,0 1,0 0,0 0,-1 1,1 1,-1 0,1 1,-1 0,0 0,0 1,-1 1,1-1,-1 2,-1 0,1 0,-1 0,0 1,-1 1,0 0,6 8,-5-3,0 1,-2-1,0 2,-1-1,0 1,-1 0,-1 0,-1 0,0 1,-1-1,-1 1,0-1,-1 1,-1 0,-1-1,0 1,-1-1,-1 0,0 0,-2 1,-84 54,67-62,0-1,-1-1,0-1,0-1,-1-1,1-2,-1 0,1-1,-1-2,0 0,1-2,-1-1,-2-1,-39-27,48 18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31:25.391"/>
    </inkml:context>
    <inkml:brush xml:id="br0">
      <inkml:brushProperty name="width" value="0.35" units="cm"/>
      <inkml:brushProperty name="height" value="0.35" units="cm"/>
      <inkml:brushProperty name="color" value="#0070C0"/>
      <inkml:brushProperty name="ignorePressure" value="1"/>
    </inkml:brush>
  </inkml:definitions>
  <inkml:trace contextRef="#ctx0" brushRef="#br0">-71 145,'-6'32,"3"18,3 0,2 0,2 0,2-1,4 7,-1 12,19 231,-11 247,-16-312,28 681,-14-159,-17-484,2-252,0 0</inkml:trace>
  <inkml:trace contextRef="#ctx0" brushRef="#br0" timeOffset="2019.601">28 238,'-44'0,"-13"19,40-3,32-18,39-20,78-34,2 6,3 6,104-18,-184 51,0 2,1 3,0 2,0 3,0 2,0 3,-1 2,33 9,-58-8,0 2,0 1,-1 1,-1 2,0 1,-1 2,0 0,-2 2,0 1,0 1,-2 1,-1 2,-1 0,0 2,14 21,-17-16,-1 1,-1 1,-1 1,-2 0,-2 2,-1-1,-1 1,-3 1,0 0,-2 0,-2 0,-2 1,-1 0,-2 22,-2-36,-1 1,-1-1,-1 0,0-1,-2 0,-1 0,-1 0,0-1,-2-1,0 0,-1 0,-2-2,1 1,-2-2,-1 0,-17 14,-21 14,-1-3,-3-2,0-3,-3-2,-3-2,-66 25,-3-5,-2-6,-28 1,119-34,11-3,1-1,-2-1,1-3,-1 0,0-2,0-2,0-1,0-2,-4-1,-20-12,160-14,1 5,1 4,54-1,65-11,-162 20,-1-2,-1 2,1 3,1 2,-1 3,1 3,-1 2,1 3,37 9,-69-10,-1 2,0 1,0 2,-1 0,1 2,-2 0,0 2,-1 1,0 1,-1 1,0 1,-2 1,0 1,-1 0,-1 2,0 0,-2 2,-1 0,-1 0,4 9,-2 8,-2 0,-1 1,-3 1,-1 0,-1 0,-3 1,-2 0,-1 1,-3-1,-1 0,-2 0,-2 0,-2 0,-2-1,-2 0,-1 0,-13 25,-2-5,-3-1,-3-2,-3-2,-1-1,-4-1,-7 4,13-16,-2-1,-2-2,-1-2,-2-2,-2-1,-1-3,-1-1,-2-3,-1-2,-1-1,-38 11,-6-6,-1-4,-1-4,-1-4,-1-5,0-4,0-4,-1-5,0-4,-26-7,102 9</inkml:trace>
  <inkml:trace contextRef="#ctx0" brushRef="#br0" timeOffset="5388.604">2574-51,'0'0,"0"0,0 0,-13 31,3 9,1 1,3 0,1 0,2 0,2 1,2-1,1 0,3 6,2 98,26 949,-11-610,-12 159,-21-181,0-173,11-144,-10-250,10-819,1 860,3-1,3 1,3 1,2 0,3 0,3 1,3 1,10-18,-9 26,2 0,2 2,3 0,2 2,2 2,2 1,2 1,1 2,3 2,1 2,3 1,0 3,2 1,2 3,33-16,-26 25,2 3,0 3,0 1,2 4,-1 2,1 3,1 2,-1 3,0 2,1 3,-1 3,-1 3,48 13,-68-10,0 2,-1 1,-1 2,0 1,-2 3,0 0,-2 2,-1 2,0 1,-2 1,-1 1,-2 2,-1 1,18 29,-18-23,-1 1,-3 1,-1 1,-2 0,-1 2,-3 0,-1 1,-3 1,-1 0,3 42,-3 32,-4 0,-6 1,-5-1,-15 78,15-163,0 0,-2-1,-2 0,-1-1,-1 0,-2 0,-15 27,10-28,0 4,-1-2,-1 0,-2-1,-1-1,-2-1,-1-1,-4 1,1-6,-2-1,0-2,-2-1,0-1,-1-2,-1-1,0-2,-1-1,0-2,-1-2,-1-1,-1-2,-48 5,-2-5,1-3,0-4,-23-6,-5 2,41 2,1-2,1-4,-1-3,1-3,1-3,1-3,-47-22,89 31,0-1,0-1,2-1,0-2,0-1,2 0,-6-8,17 11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3:26.676"/>
    </inkml:context>
    <inkml:brush xml:id="br0">
      <inkml:brushProperty name="width" value="0.1" units="cm"/>
      <inkml:brushProperty name="height" value="0.1" units="cm"/>
      <inkml:brushProperty name="color" value="#E71224"/>
      <inkml:brushProperty name="ignorePressure" value="1"/>
    </inkml:brush>
  </inkml:definitions>
  <inkml:trace contextRef="#ctx0" brushRef="#br0">10 648,'-10'44,"20"207,-10-22,28-95,-13-22,-24-162,3 0,2 0,1 0,3-1,3 1,1 0,3 0,2 0,2 1,7-16,-15 53,1-1,0 1,1 0,1 0,0 1,0 0,1 0,0 0,1 1,0 0,1 0,0 1,1 0,8-6,0 3,1 0,0 1,1 1,0 0,0 2,1 0,1 2,-1 0,15-2,-11 6,-1 0,1 2,-1 0,1 2,-1 1,0 0,1 2,-2 1,1 1,15 7,50 57,-72-51,0 0,-2 1,-1 1,0 0,-1 1,-2 1,0 0,-2 0,-1 1,0 0,-2 0,-1 1,-1 0,0 25,8 15,33 241,-63-418,8 29,3 45,1 1,2-1,2 0,1 0,2 0,1 0,2 0,1 1,3-1,0 1,2 1,10-20,-9 42,1 0,0 0,1 1,0 1,1 0,1 1,-1 0,1 2,1-1,0 2,0 0,1 1,-1 1,12-3,18-9,-13 3,0 1,0 2,1 1,1 2,-1 1,1 1,0 3,16 0,-42 3,-1 1,0 1,1-1,-1 1,0 0,0 1,-1 0,1 1,0-1,-1 1,0 1,0-1,0 1,-1 0,1 1,-1 0,0 0,-1 0,0 0,0 1,0 0,2 5,66 175,-51 91,12-31,3-139,-31-104,1 0,1 0,-1-1,0 0,1 0,0-1,-1 0,1 0,0-1,0 0,0-1,0 1,0-1,0-1,0 0,0 0,0 0,0-1,-1 0,1-1,-1 0,1 0,-1 0,2-2,75-33,-1-4,-2-4,-2-2,52-45,-30 23,-66 48,-2-1,-1-2,-1-1,-1-2,-1-1,-1-1,-2-1,14-24,-25 32,-11 20,-1 0,1-1,-1 1,1-1,-1 1,0-1,0 0,-1 0,1 0,-1-1,0 1,0 0,0-1,-1 1,1-1,-1 0,-1 0,1 1,0-1,-1 0,0 0,0 0,-1 0,1 1,-1-1,0 0,0 0,-1 1,1-1,-1 1,0-1,0 1,-1 0,1 0,-1 0,0 0,0 0,0 0,-1 1,1 0,-4-3,-16-2,-1 1,0 0,0 2,0 1,0 1,-1 1,1 2,-1 0,1 1,-1 2,1 0,0 1,0 2,0 1,1 0,0 2,0 0,1 2,0 1,-4 3,12-7,0 1,1 0,1 0,0 1,0 1,1 0,0 0,1 1,0 1,1 0,0 0,1 0,1 1,0 1,1-1,0 1,2 0,-1 0,2 0,0 1,1 0,0-1,1 1,1 0,1 0,0-1,3 14,0-8,2 1,0-1,1 0,1-1,0 1,2-2,1 1,0-1,1-1,1 0,1-1,1 0,7 6,-9-8,1 0,1-1,0 0,1-2,0 1,1-2,0 0,1-1,1-1,-1-1,1 0,0-2,1 0,0-1,0-1,0-1,0 0,0-2,1 0,-1-2,0 0,1-1,-1-1,0-1,0 0,-1-2,15-6,4-7,-1-1,-1-2,-1-2,-1-1,-1-1,-1-2,-2-1,-1-2,-1-1,-2 0,-1-3,-2 0,-1-1,-2-1,-1-1,-2 0,-2-2,-2 0,-1 0,-2-1,-1-4,7-23,-2-1,-3 0,-3 0,-4-1,-2 0,-3 0,-4 0,-8-40,-13 153,10 8,3 2,1 0,3 0,3 1,-1 53,1-17,-9 335,18-387,-2-10,1 0,2 0,1 0,0 0,3-1,0 0,1 0,7 11,-12-27,0 0,1 0,0 0,1 0,0-1,1 0,0 0,0-1,1 0,0 0,1-1,0 0,0 0,1-1,0 0,0-1,0 0,1-1,0 0,0 0,1-1,-1-1,1 0,-1 0,1-2,0 1,0-1,0-1,0 0,0-1,3 0,6-6,-1 1,0-2,0-1,-1-1,0 0,-1-1,0-1,-1-1,0-1,-1 0,-1-1,0 0,-1-1,4-7,98-129,211-243,-297 369,1 2,2 0,0 2,2 2,0 1,1 2,22-7,-40 18,1 2,-1 0,1 1,0 0,0 2,0 0,0 1,0 1,0 1,0 0,-1 2,1 0,-1 1,11 5,88 32,-136-52,0 0,-1 2,0 0,-1 1,1 2,-1 0,-1 1,1 1,0 1,-1 0,0 2,1 1,-1 0,1 2,-5 1,2 1,1 0,0 2,0 0,0 2,1 0,1 2,-1 0,2 1,0 1,0 1,1 1,1 1,1 0,0 1,1 1,1 1,-9 13,17-17,1 1,1 1,0-1,1 1,0 0,2 0,0 0,1 1,0-1,2 0,0 0,2 13,-1-4,0-1,2 1,1-1,0 0,2 0,1-1,1 0,1 0,1-1,1 0,1-1,2-1,-1 0,2 0,2-1,-5-12,0-1,0-1,1 0,0-1,0-1,0 0,1-1,-1 0,1-1,0-1,-1 0,1-1,0-1,0 0,-1-1,1 0,-1-1,1-1,-1-1,0 0,10-5,0-3,-1-1,-1-1,-1-1,0-1,-1-1,0-1,-2 0,0-1,-2-1,0-1,-1-1,-1 0,-1 0,-2-1,0-1,3-13,-3-5,-2 0,-3-1,-1 0,-2 0,-1 0,-5-35,-20-40,10 178,6-6,3 0,2 0,2 1,3-1,2 0,2 0,3 3,-5-30,2-1,0 0,2 0,0-1,2 0,1 0,0-1,2-1,1 0,0-1,12 11,-23-28,0-1,0 0,0 0,0 0,0 0,1-1,-1 0,1 1,-1-2,1 1,0-1,0 1,0-1,0 0,0-1,0 0,0 1,0-1,0-1,0 1,0-1,0 0,0 0,0-1,0 1,-1-1,1 0,0 0,-1-1,0 1,4-3,109-112,-88 63,-2-1,-3-2,-2 0,-2-1,-4-2,-1 1,-4-2,-2 1,-3-3,-4 19,-8 55,-11 167,7 1,9 46,1-205,12 42,9-398,-18 310,1 0,1 1,1-1,1 1,2 0,0 1,2 0,0 0,2 1,0 1,16-20,-14 22,-7 8,1 0,0 0,1 1,0 0,1 0,0 2,0-1,1 1,0 1,11-6,-6 8,1 1,-1 0,1 1,0 1,1 1,-1 1,0 0,0 1,1 1,-1 1,0 1,0 0,0 1,0 1,-1 1,3 1,37 66,-45-48,-2 1,0 0,-2 0,-1 1,-1 1,-2-1,0 1,-2-1,-1 16,7 47,49 161,-57-248,1 1,0-1,1 0,-1 1,0-1,1 0,0 0,0 0,0 0,0 0,0-1,1 1,-1-1,1 1,-1-1,1 0,0 0,0 0,0 0,0 0,0-1,1 0,-1 1,0-1,1 0,-1-1,1 1,-1-1,1 1,-1-1,1 0,4-8,1 0,-1-1,-1 0,0 0,0 0,-1-1,0 0,-1-1,0 1,-1-1,0 0,0 0,-1 0,-1 0,0-2,2 1,91-283,-6 145,24 61,-96 81,0 0,0 2,0 0,1 0,0 2,0 0,1 1,-1 1,0 0,1 2,0 0,-1 1,0 1,1 1,-1 0,0 1,0 1,0 1,11 6,125 70,-254-103,66 12,0 2,-1 1,1 2,-1 1,0 1,0 2,0 2,0 1,0 2,0 1,1 2,0 1,1 2,-31 14,52-15,1 1,0 0,0 1,2 0,-1 1,2 0,-1 0,2 1,0 0,0 1,2-1,0 1,0 0,1 0,1 1,1-1,0 1,1-1,1 1,1 15,1 0,2 0,1-1,1 1,2-1,1 0,1-1,2 0,0-1,2 0,3 1,-4-13,0 0,1-1,1-1,0 0,1-1,0-1,1 0,1-1,-1-1,2-1,-1 0,1-2,1 0,-1-1,1-1,20 3,-12-5,1-1,-1-1,0-1,1-1,-1-2,0-1,0-1,-1-2,0 0,0-2,0-1,-1-1,-1-1,0-2,0 0,-2-2,0 0,13-13,-12 7,-1-1,-1-1,-1-1,-2-1,0-1,-2 0,-1-2,-1 0,-1 0,-2-1,-1-1,-1 0,2-21,7-36,-5-1,-3-1,-5 1,-3-30,-37-251,14 446,6 19,4 1,5 0,3 0,7 35,-2 41,52 244,-49-370,-8-64,-5-26,2 1,3-1,1 0,2 1,2-1,2 1,2-1,1 1,3 1,1 0,6-9,-11 35,0 0,2 0,-1 1,2 1,0-1,1 1,0 1,1 0,0 1,1 0,1 1,0 1,0 0,1 0,13-5,-17 8,1 1,0 0,1 0,-1 1,1 1,0 0,1 1,-1 0,0 1,1 0,-1 2,1-1,0 1,-1 1,1 1,-1 0,1 0,-1 2,0-1,0 2,-1 0,1 0,10 7,-3 3,-1 0,-1 1,-1 1,0 0,-1 1,-1 1,-1 1,0 0,-2 1,0 0,-1 1,-2 0,0 0,-1 1,-1 1,23 157,2 40,3-172,-6-67,-14 4,0 0,-2-2,0 1,0-2,-2 1,0-2,-1 1,0-2,-2 1,0-1,-1 0,-1-1,-1 0,-1 0,0 0,-2 0,0-7,15-53,-11 55,1 1,1 0,1 0,1 1,1 0,1 0,1 1,1 1,0 0,3 0,110-56,-108 69,1 0,0 1,1 0,0 2,0 1,0 0,0 2,1 0,-1 2,1 0,-1 1,0 1,1 1,-1 1,15 5,87 46,-150-63,0 0,0 2,-1 1,0 1,0 2,0 1,0 1,0 1,0 1,0 2,0 1,1 1,0 1,0 1,1 2,-24 11,34-13,1 0,1 1,-1 1,1 0,1 0,0 2,1 0,0 0,0 1,1 0,1 1,1 0,0 1,0 0,2 1,0-1,1 1,0 1,1-1,1 1,1 0,-1 7,1-2,0 0,2 0,1 0,0 0,2 0,0-1,2 1,0 0,1-1,1 0,8 16,-9-19,2 0,0-1,1 1,1-2,0 1,1-1,1-1,1 1,0-2,1 0,0 0,1-2,1 1,0-2,0 0,1-1,1 0,-1-1,5 0,-6-1,1-2,0 0,1 0,-1-2,1 0,0-1,0 0,0-2,0 0,0-1,1 0,-1-1,0-2,0 1,0-2,-1 0,1-1,-1-1,0 0,0-1,-1-1,0-1,-1 0,1-1,-2 0,1-1,-2 0,1-1,-2-1,9-10,-8 3,-1 0,-1 0,0-1,-2-1,0 1,-1-1,-2-1,0 1,-1-1,-2 0,0 0,-1 0,-1 0,-2 0,0 0,-1 0,-2 0,0 1,-1 0,-1 0,-2 0,0 1,-1 0,-1 1,0 0,-10-11,8 13,-1 0,0 1,-1 1,-1 0,-1 1,0 0,-1 2,0 0,-13-6,-1 9,44 9,17 7,0-2,-1-1,1-2,1 0,-1-2,0-1,-1-1,1-2,0-1,-1-1,0-1,-1-2,0 0,-1-2,0-1,0-1,-1-2,-1 0,-1-1,-1-1,7-8,-13 7,-1-1,-1 0,0-1,-2 0,-1-1,0-1,-2 0,0 0,-2-1,0 1,-2-2,-1 1,0 0,-2-1,-1 0,-2-14,-10-65,-7 153,9 5,3 1,2-1,2 1,6 51,-1 10,-8 241,8-309,-3-8,1-1,1 0,3 0,1 0,2 0,2-1,1 0,2-1,1 0,2-1,2-1,15 22,-21-47,1-1,0 0,0 0,1-1,0-1,1-1,0 0,0 0,0-2,1 0,-1 0,1-2,0 0,0-1,0 0,0-1,0-1,0-1,-1 0,1-1,0-1,26 1,-5 1,1-1,-1-2,0-2,0-2,-1-1,0-1,29-15,-42 12,0-1,-1 0,-1-2,-1-1,0-1,-1 0,-1-1,-1-2,-1 1,-1-2,-1 0,0 0,-2-2,-1 1,6-22,-8 8,-2 0,-1-1,-2 0,-2 0,-2 0,-2-21,1 14,-3-3,4 49,-1 0,1 0,0 0,-1 0,1 0,0 0,-1 0,1 0,-1 0,1 0,0 0,-1 0,1 0,-1 0,1 0,0 0,-1 0,1-1,0 1,-1 0,1 0,0 0,-1-1,1 1,0 0,-1 0,1-1,0 1,0 0,-1 0,1-1,0 1,0 0,0-1,-1 1,-5 258,6 156,0-404,1-1,1 1,-1-1,1 1,1-1,0 0,0 0,1 0,0-1,0 1,1-1,0 0,0 0,1-1,0 1,1-1,0-1,0 1,0-1,0 0,1-1,0 0,1 0,-1 0,1-1,0-1,-1 0,2 0,-1 0,0-1,1-1,-1 1,0-1,1-1,0 0,-1 0,1-1,7-2,14-4,-1-2,-1-1,0-1,0-2,-1 0,0-2,-1-1,-1-2,-1 0,-1-2,0 0,-1-2,-2 0,0-2,-1 0,-2-1,0-1,-2-1,-1 0,-1-1,1-5,-5 3,0 0,-2-1,-2 0,-1 0,-1 0,-1-1,-2 0,-2 1,0-1,-6-29,-13-40,-2 193,18-14,4-1,4 1,3-1,3 0,11 36,-6-28,29 347,-63 166,18-585,0 0,-1 0,0-1,-1 1,-1-1,0 1,0-1,-1 0,-1 0,0-1,-1 0,0 0,0 0,-1-1,-1 0,0-1,0 0,-1 0,0-1,0 0,-1-1,0 0,0-1,-1 0,1 0,-1-2,-1 1,1-1,-1-1,1-1,-1 1,0-2,0 0,0 0,0-2,0 1,0-2,0 1,1-2,-1 0,0 0,1-1,0-1,0 0,0-1,-1-1,-2-3,1 0,0-1,1-1,0 0,1-1,0-1,1 1,0-2,2 1,-1-2,2 1,0-1,1 0,1-1,0 0,1 0,1 0,0 0,2-1,0 0,1 1,0-1,2 0,0 1,1-1,1 0,0 1,1 0,1 0,1 0,1 1,0-1,7-10,20-14,2 2,1 1,2 2,2 2,1 2,1 2,2 1,1 2,1 3,1 1,0 3,20-4,-10-1,-2 3,-1-3,-1-2,-1-2,-1-3,-2-2,-1-2,4-11,-31 27</inkml:trace>
  <inkml:trace contextRef="#ctx0" brushRef="#br0" timeOffset="56399.398">10 2830,'11'16,"0"2,-2 0,0 0,0 0,-2 1,-1 0,0 1,-1 0,-1 0,-1 0,-1 0,0 0,-2 17,8 44,6 16,11 195,-25-173,-26-170,17 12,3 1,1-1,2 0,1-1,3 1,1 0,5-26,-5 36,0 4,-1-22,2 1,2 0,3 0,1 1,2 0,2 1,2 0,7-11,-12 41,0 1,1 0,0 0,1 1,0 0,1 1,1 1,-1 0,2 1,-1 0,1 2,0-1,1 2,0 0,0 1,0 0,1 1,-1 1,1 1,0 0,0 1,0 1,-1 1,1 0,0 1,0 1,-1 1,1 0,-1 1,0 0,0 2,1 1,-1-3,0 0,0 2,-1-1,0 2,0 0,-1 1,0 1,0 0,-1 1,0 0,-1 1,-1 0,0 1,0 0,-1 1,-1 0,0 0,-1 1,-1 0,0 2,53 269,-48 48,-12-334,0 0,0 0,0 0,-6-56,0-37,5 1,3-1,5 1,5-10,-8 84,0 1,2-1,0 1,1 1,1-1,0 1,1 0,1 1,1 0,0 1,1 0,0 1,1 0,0 0,1 2,1 0,0 0,9-4,-6 2,0 1,1 1,1 0,-1 1,2 1,-1 1,1 1,0 1,1 0,17-1,-27 5,1 1,-1 0,1 0,-1 1,1 1,-1 0,0 1,1 0,-1 1,0 0,0 1,-1 0,1 1,-1 0,0 1,0 0,-1 1,0 0,0 1,0 0,-1 0,0 1,-1 0,0 1,0 0,-1 0,3 7,87 232,-47 68,-40-101,70-117,-73-94,0-1,1 0,-1 0,1-1,0 1,0-2,0 1,1-1,-1-1,1 1,-1-1,0-1,1 0,0 0,-1-1,1 1,-1-2,0 1,1-1,-1-1,3-1,17-9,-1-1,0-1,-1-2,0 0,-2-2,0-1,-1-1,-1-1,-1 0,-1-2,-1-1,-2 0,0-1,-1-1,-2 0,-1-1,10-30,5-2,-3-2,-3-1,-2-1,2-24,-11-68,-23 576,24-212,-11-190,0 0,1 1,0-1,2 0,0 0,1 0,0 0,2-1,0 0,1-1,1 1,0-1,1-1,4 4,-8-14,1-1,0 1,0-1,0-1,1 1,-1-1,1 0,0-1,-1 0,1 0,0-1,0 0,1 0,-1-1,0 0,0 0,0-1,0 0,0 0,0-1,0 0,0-1,-1 0,1 0,-1 0,0-1,0 0,0 0,0-1,-1 0,0 0,0-1,0 0,-1 0,1 0,-1 0,-1-1,3-3,177-300,-39 88,-124 194,-3 1,1 1,2 0,0 2,1 0,2 2,0 1,2 0,0 2,3-1,-13 11,1 0,0 0,0 2,1 0,0 1,0 1,0 1,0 0,1 1,0 1,0 1,0 1,-1 1,1 0,0 1,-1 1,12 4,74 25,-195-33,33-1,0 2,0 3,1 2,0 2,0 4,-10 4,58-11,1 1,0 0,0 1,0 0,1 0,0 0,0 1,0 0,1 0,0 1,1 0,0 0,0 0,0 1,1-1,1 1,-1 0,2 0,-1 1,1 0,3-5,0 0,0 1,1-1,0 0,0 0,0-1,1 1,-1 0,1-1,0 1,1-1,-1 0,1 0,0 0,-1-1,2 1,-1-1,0 0,2 0,9 4,0 0,1-2,-1 0,1-1,0 0,1-1,-1-1,0-1,1 0,-1-1,1-1,-1-1,0 0,9-3,-6 3,-1 1,-1 1,1 1,-1 0,1 1,-1 1,0 1,0 0,0 1,0 1,-1 0,0 1,5 5,79 92,-95-97,0-1,-1 0,1 1,-1 0,-1 0,1 0,-1 1,0-1,-1 1,0 0,0 0,0-1,-1 1,-1 0,1 0,-1 0,-1 0,1 0,-1 0,0 0,-1 0,-2 7,-6-1,1-1,-2 0,0 0,0-1,-1 0,-1-1,1-1,-2 0,0-1,0 0,0-1,-1 0,-1-2,1 1,-1-2,-13 3,8-2,0 0,-1-2,1-1,-1 0,0-2,0 0,1-1,-1-2,0 0,0-1,-12-4,-34-33,226 87,-128-43,1-1,0-2,0-1,0-1,0-2,0-1,8-3,-16 1,1-2,-2-1,1 0,-1-2,0 0,-1-2,-1 0,0-1,-1-1,0-1,-1-1,-1 0,2-5,184-264,-181 250,-1 7,1 0,2 2,0 1,2 1,0 1,2 1,1 2,0 0,2 2,0 2,-12 7,0 0,0 2,1 0,1 1,-1 2,1 0,0 1,0 1,0 0,0 2,1 1,-1 0,0 2,1 0,96 8,-147-15,0 1,0 2,0 1,0 1,0 1,-1 2,2 0,-1 2,0 2,1 0,0 2,1 1,0 1,1 2,0 0,0 2,2 1,-9 7,20-5,1 0,0 0,2 1,0 1,1 0,1 0,1 1,1-1,1 1,1 1,0-1,2 1,1-1,0 1,1 0,2-1,0 1,1 0,2-1,0 0,7 17,-3-17,1-1,1 0,1-1,0 0,2-1,0-1,1 0,14 13,-7-14,1-1,1-1,0-1,1-1,1-1,-1-1,1-2,1 0,0-2,0-1,0-1,1-1,-1-2,1 0,-1-2,1-1,-1-1,0-2,20-5,-11 1,-1-1,-1-2,0-1,0-2,-1-1,-1-1,-1-2,-1-2,0 0,-2-2,0-1,-2-1,-1-2,-1 0,10-16,-22 20,-1 0,-1-1,-1 0,-1 0,-1-1,-1-1,-2 1,0 0,-2-1,-1 0,0 0,-2 0,-2-4,3 14,-13-400,2 289,0 321,22 503,1-425,-8-227,6-57,8-338,15 76,-29 259,0 0,1 0,0 0,1 1,1 0,1 0,0 1,0-1,1 2,1-1,0 2,1-1,0 1,0 1,2 0,-1 1,1 0,0 0,1 2,0 0,0 0,0 1,1 1,0 1,0 0,1 1,-1 0,0 1,15 0,76 10,-97-7,0 1,0 1,0 0,0 0,-1 1,0 0,1 0,-1 1,-1 0,1 0,-1 1,0 0,0 1,-1-1,0 1,0 0,0 1,-1-1,0 1,-1 0,0 1,0-1,0 1,1 7,41 231,-41-193,41 225,-45-269,0 0,0 1,1-1,1 0,0 0,0-1,1 1,0-1,0 1,1-1,0 0,1-1,0 0,0 1,1-2,0 1,1-1,-1 0,1-1,0 0,1 0,0-1,0 0,0 0,0-1,1 0,0-1,-1 0,1 0,1-1,-1 0,0-1,5 0,3 0,0-1,0 0,-1-2,1 0,0 0,-1-2,1 0,-1-1,-1-1,1-1,-1 0,0-1,0-1,-1 0,0-1,-1 0,0-2,-1 0,0 0,-1-1,0 0,-1-1,0-1,3-7,7-31,-2-2,-3 0,-2-1,-2 0,-3-1,-3 0,-1-1,-4 1,-4-46,4 3,-1 56,0 68,1 84,5 0,4-1,6 0,25 93,5-20,27-87,30-78,-59-20,-1-1,1-3,-2-1,1-3,-1-1,-1-2,-1-2,0-1,-2-2,0-2,-1-1,-2-3,1-1,-17 15,17-12,-1-2,-1-1,-1-2,-2-1,-1-1,-1-2,21-33,-26 33,-12 19,-1-1,0 0,-1 0,-1-1,0 0,-1-1,-1 0,-1 0,1-5,-6 9,0 0,-1 0,0 0,-1 0,-1 0,0 1,0-1,-2 0,0 1,0 0,-6-10,5 17,-1 1,0 0,0 1,-1 0,1 0,-1 0,0 1,0-1,0 2,0-1,-1 1,1 0,-1 1,1 0,-1 0,0 0,1 1,-1 0,0 1,1 0,-1 0,1 0,-1 1,1 0,0 1,-1 0,1 0,0 0,-5 4,-7 0,1 0,-1 2,1 0,1 1,-1 1,2 1,0 0,0 1,1 0,1 2,0-1,1 2,0 0,2 0,0 1,0 1,2 0,0 0,1 1,1 0,1 0,1 1,0-1,-1 18,6-13,0 0,1-1,1 1,2-1,0 0,1 0,2 0,0 0,1-1,1 0,2-1,0 0,1-1,1 0,0-1,2 0,0-1,14 12,-9-15,0-1,0 0,1-2,0 0,1-2,1 0,0-1,0-2,0 0,1-2,0 0,0-2,21 1,-19-1,0-1,1-2,-1 0,0-2,0-1,1-1,-2-1,1-1,-1-2,0 0,0-2,-1 0,0-2,-1-1,-1 0,0-2,14-12,-13 6,-1 0,-1-2,0 0,-2-2,-1 0,-1-1,-1 0,-2-1,0-1,-2-1,-1 0,-1 0,-2-1,-1 0,-1 0,0-16,-9-127,-28 65,100 278,149 133,-27 17,-104-222,-86-97,0 1,0-1,0 0,0 1,1-1,-1 0,0 0,1 0,-1 0,1 0,-1 0,1-1,-1 1,1 0,0-1,-1 1,1-1,0 0,0 0,-1 1,1-1,0 0,0 0,-1-1,1 1,0 0,-1 0,1-1,0 1,-1-1,1 0,0 1,-1-1,1 0,-1 0,0 0,1 0,-1 0,0 0,1-1,-1 1,0 0,0-1,0 1,0 0,0-1,0 0,-1 1,1-1,0 1,-1-1,1 0,-1 1,0-1,0 0,1-1,22-103,0-301,-10 128,-13 165,-1 113,1-1,0 1,0-1,0 1,0-1,0 1,0-1,0 1,0-1,1 1,-1-1,1 1,-1-1,1 1,-1 0,1-1,0 1,-1 0,1-1,0 1,0 0,0 0,0 0,0 0,1 0,-1 0,0 0,0 0,1 0,-1 1,0-1,1 0,-1 1,1-1,-1 1,0 0,1-1,-1 1,1 0,0 0,-1 0,1 0,-1 0,1 0,-1 0,1 1,-1-1,2 1,672 8,-497-1,-171-8,29 2,-46-9,-15 1,-1 1,1 2,-1 0,0 1,0 2,-1 1,1 1,0 1,1 1,-1 1,-7 4,20-5,0 0,1 1,0 1,0 0,0 0,0 1,1 1,1 0,-1 0,1 1,0 0,1 1,0 0,1 1,0 0,1 0,0 0,1 1,0 0,0 1,2-1,-4 13,0 9,1 1,2-1,2 1,1-1,1 1,4 21,0-36,0 0,2 0,1-1,0 1,1-1,2 0,-1-1,2 0,1 0,0-1,1-1,0 0,2 0,0-1,1-1,0 0,1-1,0-1,1-1,0 0,1-1,1-1,-1 0,2-2,-3 3,1-2,1 0,-1-1,1-1,1-1,-1-1,1 0,-1-2,1 0,0-1,0-1,0-1,0-1,-1 0,1-1,0-2,-1 0,0-1,8-4,-12 2,-1 0,-1-1,0-1,0 0,-1-1,0 0,0-1,-2 0,1 0,-2-2,1 1,-2-1,0 0,-1-1,0 0,-1 0,-1 0,0-1,-1-1,1 0,-1-1,0 1,-2-1,0 1,-1-1,-1 0,0 0,-1 0,-2 1,1-1,-2 1,0-1,0 1,0 0,-1 1,-1-1,-1 1,0 0,-1 1,0-1,-2 2,0-1,0 1,-1 1,-1 0,0 0,-1 2,-12-10,-1 4,-1 0,-1 3,-1 0,0 1,0 2,-1 2,-23-6,159 32,1-6,0-4,1-5,0-4,-1-6,0-3,2-6,-90 5,-18 13,-1-1,0 0,0 0,0 1,0-1,0 0,0 0,0 1,0-1,1 0,-1 0,0 1,0-1,0 0,1 0,-1 1,0-1,0 0,0 0,1 0,-1 0,0 0,1 1,-19 26,2 0,0 2,3 0,0 0,2 1,1 1,1 0,2 0,1 1,1 0,2 0,1 0,2 0,1 0,1 0,5 18,-2-26,0 0,2-1,1 0,0 0,2-1,0 0,2 0,0-2,2 1,0-2,2 1,-4-8,1-2,0 0,1-1,0 0,0-1,1-1,0 0,0-1,1 0,0-1,0-1,8 0,-13 0,1-1,0 0,0-1,-1 0,1-1,0-1,1 0,-1 0,0-1,0-1,-1 0,1 0,0-1,-1-1,1 0,-1-1,0 0,-1 0,1-1,-1-1,0 1,0-2,-1 1,0-2,-1 1,0-1,0 0,0-1,-1 1,-1-2,3-5,6-27,-2 0,-1-1,-3-1,-2 0,-2 0,-1-1,-3 1,-1-1,-7-40,4-47,-10 47,3 156,4 1,2 1,4-1,3 0,3 0,3 0,11 33,-16-82,2 0,1-1,0 0,2-1,0 1,1-2,1 1,9 10,-18-28,0 1,0-1,0 0,1 1,-1-1,1 0,-1 0,1-1,0 1,0 0,0-1,0 0,0 0,0 0,0 0,0 0,0 0,0-1,0 0,1 1,-1-1,0-1,0 1,0 0,1-1,-1 1,0-1,0 0,0 0,0 0,0-1,0 1,0-1,-1 1,1-1,0 0,-1 0,1 0,-1-1,0 1,2-2,77-111,22-230,-87 308,2 0,2 1,1 1,2 2,1 0,1 1,26-23,-41 42,1 1,1 0,0 1,1 0,0 1,1 1,0 0,0 1,0 0,1 1,1 0,-1 2,1 0,0 0,0 2,0 0,1 1,-1 0,1 1,-1 1,1 1,-1 0,1 2,-1-1,0 2,0 0,0 1,0 1,-1 0,8 5,11 4,-11-3,-50-13,-216-31,78 67,77 47,85-79,1 0,0 0,0 0,0 1,0-1,1 0,-1 1,1-1,0 1,0 0,0-1,1 1,-1 0,1 0,0-1,0 1,0 0,0 0,1-1,-1 1,1 0,0 0,0-1,1 1,-1-1,1 1,-1-1,1 0,0 0,0 0,1 0,-1 0,1 0,2 2,107 69,214-51,-317-23,1 1,-1 0,0 0,0 1,0 1,0 0,0 0,-1 0,1 1,-1 0,0 1,0 0,-1 0,1 1,-1 0,0 0,-1 1,1-1,-1 2,-1-1,1 1,-1-1,-1 1,1 1,-1-1,-1 1,2 7,-2 0,0 0,-1 1,-1-1,0 1,-1-1,-1 1,-1-1,0 1,-1-1,-1 0,0 0,-1 0,-4 7,6-14,-3 2,-1 1,0-1,-1 0,0-1,0 0,-1 0,-1-1,0 0,0-1,0 0,-1 0,-1-1,1-1,-1 0,0-1,0 0,-1 0,1-1,-1-1,0 0,0-1,0-1,-1 0,1 0,0-1,0-1,-2-1,10 2,-5 1,0-1,-1 0,1-1,0 0,0 0,0-1,0 0,1-1,-1 0,1-1,-1 0,1-1,-1 0,-6-9</inkml:trace>
  <inkml:trace contextRef="#ctx0" brushRef="#br0" timeOffset="57831.666">7352 2497,'0'0,"0"0,0 0,0 0,0 0</inkml:trace>
  <inkml:trace contextRef="#ctx0" brushRef="#br0" timeOffset="58903.981">2665 2503,'0'0,"0"0,0 0,0 0,0 0,0 0,0 0,0 0,0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4:47.008"/>
    </inkml:context>
    <inkml:brush xml:id="br0">
      <inkml:brushProperty name="width" value="0.1" units="cm"/>
      <inkml:brushProperty name="height" value="0.1" units="cm"/>
      <inkml:brushProperty name="color" value="#E71224"/>
      <inkml:brushProperty name="ignorePressure" value="1"/>
    </inkml:brush>
  </inkml:definitions>
  <inkml:trace contextRef="#ctx0" brushRef="#br0">3 550,'-3'70,"3"0,3 1,3-2,4 1,7 22,12 114,6 54,-76-796,38 523,0 1,2 0,-1-1,2 1,0-1,0 1,1-1,1 1,0 0,0-1,1 1,1 0,0 0,1 1,0-1,1 1,0 0,1 1,0-1,0 1,1 1,1-1,-1 2,2-1,-1 1,1 0,0 1,1 0,-1 1,12-5,20 2,0 3,0 1,0 2,1 2,-1 2,1 1,-1 3,21 5,-47-6,-2 1,1 0,0 1,-1 1,0 0,-1 1,0 0,0 1,0 1,-1 0,-1 0,0 1,0 1,-1 0,-1 0,0 1,0 0,-2 1,1 0,-2 0,4 9,25 110,-5 1,9 109,-33-211,-3-8,-19-50,6 0,2-1,0-1,2 1,0-1,2 0,2-1,0 1,2 0,1-1,1 1,1 0,2 0,2-4,-1 11,1 1,1 0,1 0,1 1,0 0,2 1,0 0,8-8,-18 23,16-18,1 1,1 2,0 0,1 1,1 1,1 1,0 0,13-4,27-18,-44 26,0 1,1 1,1 1,-1 0,1 2,1 1,-1 0,1 1,-1 2,17-1,-23 6,-1 0,1 1,-1 0,-1 1,1 0,-1 2,1-1,-2 2,1-1,-1 2,0 0,-1 0,0 1,3 6,-2-1,0 1,0 1,-2 0,0 1,-1 0,-1 0,-1 1,0 0,-1 1,-1-1,-1 1,-1 0,-1 0,-1 0,0 0,-1 0,-2 2,5 25,18 183,-20-214,2 0,0 0,1 0,0-1,2 1,-1-1,2 0,0 0,1-1,2 2,-7-12,0 1,0-1,1 1,-1-1,1 0,0 0,1-1,-1 1,0-1,1 0,0 0,0-1,0 1,0-1,0 0,1 0,-1-1,0 0,1 0,-1 0,1 0,-1-1,1 0,0 0,-1-1,1 1,-1-1,1 0,-1-1,0 0,2 0,7-8,0 0,-1-1,0 0,-1-1,0-1,-1 0,-1 0,0-1,-1 0,0-1,-1 0,0-1,-2 1,0-1,-1 0,0-1,-1 0,-1 1,-1-1,1-13,31-318,-24 224,-10 580,1-435,1-1,1 1,1 0,0-1,2 0,0 0,1-1,1 1,1-2,1 1,0-1,8 8,-6-13,1-2,1 0,0 0,0-1,1-1,0-1,1 0,0-1,0 0,0-1,1-1,0-1,0 0,0-1,1-1,-1-1,1-1,-1 0,0-1,1 0,-1-2,0 0,0-1,0-1,0 0,-1-1,0-1,0-1,-1 0,0-1,0-1,-1 0,0-1,6-6,-6-5,0-1,-2-1,0 0,-2-1,0 0,-2 0,-1-1,-1 0,-1 0,-1-1,-2 1,0-1,-2 0,-1 0,-1 1,-1-1,-2 0,-25-262,41 560,-14-219,3 0,3 0,1 0,3 0,12 45,13 25,-31-118,1-1,1 1,-1-1,0 0,1 1,0-1,0 0,-1-1,2 1,-1 0,0-1,1 0,-1 0,1 0,-1 0,1 0,0-1,0 0,0 0,0 0,0 0,0 0,0-1,0 0,0 0,0 0,0 0,0-1,0 1,0-1,0 0,0 0,0-1,0 1,0-1,-1 0,1 0,-1 0,1 0,-1-1,0 1,0-1,0 0,0 0,0 0,-1 0,1 0,-1-1,0 1,0-1,0 0,0-1,9-17,-2 0,0 0,-1-1,-1 0,-2-1,0 0,-1 0,-2 0,0 0,-2-18,8-62,-6 85,0 1,1-1,1 1,0-1,2 1,0 0,1 1,1 0,0 0,2 0,0 1,0 1,2 0,0 0,0 1,1 0,1 1,1 1,-1 0,2 1,0 1,0 0,1 2,0-1,0 2,1 0,6-1,-2 3,-1 1,1 0,0 2,0 0,0 2,0 0,0 2,0 0,-1 1,1 2,-1 0,0 1,0 1,0 1,10 6,53 25,-100-52,-1 0,0 1,-1 0,0 2,0 0,-2 1,1 1,-1 1,0 0,0 2,0 0,-1 2,0 0,0 1,0 1,0 1,0 1,0 1,0 0,1 2,-1 0,1 2,-97 49,110-48,1 0,0 0,0 0,1 1,0-1,0 1,1 1,0-1,0 0,1 1,0 0,1 0,-1 1,45 58,-23-57,0-1,0-1,1-1,0 0,0-2,1 0,-1-2,1 0,1-1,-1-1,0-1,1-1,11-2,184 28,-208-23,0 0,-1 0,1 1,-1 0,0 1,0-1,0 2,0-1,-1 1,0 0,0 1,-1-1,0 1,0 1,0-1,-1 1,0 0,-1 0,0 0,0 1,-1-1,0 1,1 3,-2 3,-1 0,-1 0,0 1,-1-1,0 0,-2 0,0 0,0 0,-1-1,-1 1,0-1,-1 0,-1 0,0-1,-1 0,0 0,-1-1,0 0,-1 0,-1-1,0-1,-10 8,9-7,-1 0,0-1,-1-1,0 0,0-1,-1 0,0-2,0 1,-1-2,0 0,0-1,0-1,0 0,-1-1,1-1,-1 0,-5-1,-75-13,219 17,-101-3,-1-1,1-1,0 0,-1-2,0 0,1-1,-1-1,-1-1,1-1,-1-1,0 0,-1-2,0 0,0-1,-1 0,-1-2,0 0,-1 0,0-2,-1 0,0-1,-2 0,1-1,-2 0,2-6,261-439,-263 447,0 0,1 1,0 0,1 1,0 0,1 1,1 1,0 0,1 1,0 1,0 0,1 1,0 1,0 1,1 0,-1 1,6 0,4 0,-1 0,1 2,0 2,0 0,0 1,0 2,0 1,-1 1,1 1,-1 2,0 0,12 6,-8 2,-38-10,-36-16,-1 2,0 2,0 3,0 1,-1 2,1 2,0 2,-37 8,64-5,0 1,0 0,1 2,0 0,1 1,0 0,0 2,1 0,0 0,-5 8,12-9,1 0,0 1,1 0,0 1,0-1,1 1,1 0,0 0,1 0,1 1,0-1,1 1,0 3,-1 5,1 0,1 1,1-1,1 1,1-1,0 0,2 0,1-1,1 1,0-1,2-1,0 1,2-2,0 1,1-1,1-1,0 0,2-1,0-1,1 0,0-1,1 0,11 6,4-5,1-1,0-2,1-1,0-2,1-1,0-2,22 2,-48-7,12 0,-1-1,0 0,1-1,-1-1,0-1,1-1,-1-1,-1-1,1 0,-1-2,0 0,0-1,0-1,-1 0,-1-2,0 0,0-1,-1-1,15-12,-1-1,-2-1,0-2,-2-1,-1-1,-2-1,-1-1,14-29,-4-5,-2-2,-4-1,-2-1,-4-3,-7 8,-4-1,-2 1,-3-1,-3 0,-4-1,-4-19,-2-19,-13-46,12 247,-1 618,31-493,50 61,-65-268,0 0,1 0,0-1,1 1,0-1,1-1,1 1,-1-2,2 1,0-1,0 0,0-1,1-1,1 1,-1-2,2 0,-1 0,0-1,1 0,13 3,-1-3,0-1,1-1,-1-1,1-1,-1-2,1 0,-1-2,1 0,-1-2,0-1,0-1,0-1,-1-1,20-10,42-22,-2-3,-1-5,26-22,-66 43,38-23,-2-3,-2-3,-3-4,60-62,-127 114,0 1,-1-1,0 0,-1 0,1 0,-2-1,1 0,-1 0,0 0,-1-1,0 1,-1-1,0 1,0-1,-1 0,0 0,-1 0,0 0,-1 0,0 0,0 0,-1 1,-1-1,1 0,-1 1,-1 0,0 0,0 0,-1 0,0 0,0 1,-1 0,0 0,-1 1,0 0,0 0,0 0,-1 1,0 0,0 0,-1 1,-6-3,-2 6,1 1,-1 1,0 0,0 2,0 0,1 0,-1 2,1 0,0 1,0 0,0 2,1 0,0 0,0 1,1 1,0 1,0 0,1 0,1 2,0-1,-10 13,10-7,1 0,0 1,2 0,0 1,1 0,0 0,2 1,0-1,2 2,0-1,3-17,-4 12,1 0,0 1,1-1,0 1,2 0,0 0,0-1,2 1,0 0,1 0,0 0,4 12,1-4,1-1,1-1,2 0,-1 0,2-1,1 0,1-1,1 0,0-2,1 1,1-2,1 0,0-1,2-1,-1-1,2-1,10 5,-12-8,1-2,0 0,0-1,1 0,0-2,0-1,0 0,1-2,0-1,-1 0,1-1,-1-2,1 0,-1-1,0-1,0-1,0-1,0-1,-1-1,15-8,119-76,-137 77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09:17.043"/>
    </inkml:context>
    <inkml:brush xml:id="br0">
      <inkml:brushProperty name="width" value="0.35" units="cm"/>
      <inkml:brushProperty name="height" value="0.35" units="cm"/>
      <inkml:brushProperty name="color" value="#0070C0"/>
      <inkml:brushProperty name="ignorePressure" value="1"/>
    </inkml:brush>
  </inkml:definitions>
  <inkml:trace contextRef="#ctx0" brushRef="#br0">21 3555,'-6'-20,"2"0,0 0,1 0,1-1,1 1,0-1,2 1,1 0,0-1,1 1,2 0,3-12,10-75,17-669,-33 638,52-736,-54 177,-44 304,27 339,4 15,33 66,245 518,-91-154,64 79,-182-377,4-3,3-2,57 57,229 314,-139-162,11 60,-87-124,-35-111,-99-121,0 0,1 0,-1 0,0 0,1 0,-1 0,1 0,-1 0,1 0,-1 0,1-1,-1 1,1 0,0 0,0-1,-1 1,1 0,0-1,0 1,0-1,0 1,0-1,-1 1,1-1,0 0,0 1,0-1,0 0,0 0,0 0,0 0,0 0,1 0,-1 0,0 0,0 0,0 0,0-1,0 1,0 0,-1-1,1 1,0 0,0-1,0 0,0 1,0-1,0 1,-1-1,1 0,0 1,-1-1,1 0,0 0,-1 0,1 0,-1 0,1 1,-1-1,0 0,1 0,-1 0,0 0,0 0,1 0,-1 0,0 0,0 0,0 0,0-1,7-82,-7 83,17-484,8 122,-21-352,-56 43,5-14,22 211,25 444</inkml:trace>
  <inkml:trace contextRef="#ctx0" brushRef="#br0" timeOffset="28692.439">2730 1299,'0'0,"0"0,0 0,0 0,0 0,0 0,0 0,0 3,55 786,-4-138,-26-275,-9-43,-4-261,-14-108,-29-326,21-62,21 230,-7 68,6 0,5 0,22-75,-32 169,1 1,2-1,1 1,2 1,1 0,1 0,1 1,2 1,1 1,1 0,1 1,2 1,0 0,2 2,0 1,16-11,337-177,-334 193,2 3,0 1,1 3,0 1,0 2,7 2,-9-1,-6 3,1 1,0 2,-1 2,1 2,-1 1,0 1,23 9,216 89,-116 19,16 70,-151-158,-2 0,-2 2,-1 0,-2 2,-2 0,-1 1,-2 0,-2 1,-2 0,-1 1,-2 0,-2 0,-2 33,8 485,-10-176,53-132,-53-244,1-1,-1 0,1 1,1-1,0 0,0 0,0 0,1 0,-1 0,2 0,-1-1,1 1,0-1,0 0,1 0,0-1,0 1,0-1,1 0,0-1,-1 1,2-1,-1 0,0-1,1 1,0-1,0 0,0-1,0 0,0 0,0-1,0 1,1-2,-1 1,4-1,40-14,-29 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5:25.831"/>
    </inkml:context>
    <inkml:brush xml:id="br0">
      <inkml:brushProperty name="width" value="0.1" units="cm"/>
      <inkml:brushProperty name="height" value="0.1" units="cm"/>
      <inkml:brushProperty name="color" value="#0066CC"/>
      <inkml:brushProperty name="ignorePressure" value="1"/>
    </inkml:brush>
  </inkml:definitions>
  <inkml:trace contextRef="#ctx0" brushRef="#br0">43 830,'-9'39,"7"181,2-148,4-1,3 0,2 0,13 38,2 83,-22-150,-2-42,-1 0,1 0,0 0,-1 0,1-1,0 1,-1 0,1 0,0 0,-1 0,1 0,-1 0,1 0,0 0,-1 0,1 0,-1 0,-28-328,41 133,-8 170,1-1,0 1,2 0,2 0,0 1,1 0,1 0,1 1,2 1,0 0,1 1,1 1,1 0,1 1,-2 7,-1 0,2 2,0 0,0 1,0 0,1 2,1 0,-1 1,1 0,0 2,5 0,-15 2,0 1,-1 0,1 0,0 1,0 0,0 1,0 0,0 0,0 1,-1 0,1 1,-1 0,1 0,-1 1,0 0,-1 0,1 1,-1 0,1 0,-1 1,-1 0,1 0,-1 0,0 1,-1 0,0 0,0 1,0-1,0 2,7 22,-1 1,-1 0,-2 0,-1 1,-2-1,-1 2,-2-1,-1 0,-1 0,-2 1,-1-1,-4 13,17 314,32-274,-41-84,1-1,-1 0,0 0,0 0,1 1,-1-1,0 0,1-1,-1 1,1 0,0 0,-1-1,1 1,-1-1,1 1,0-1,0 0,-1 0,1 1,0-1,-1 0,1-1,0 1,0 0,-1 0,1-1,0 1,-1-1,1 1,-1-1,1 0,-1 0,1 0,-1 0,1 0,-1 0,0 0,1 0,-1 0,0-1,0 1,0 0,1-2,46-63,-47 64,132-387,-75 261,-40 83,2 1,2 0,1 2,3 1,16-19,-28 48,0 1,1 0,0 1,1 1,0 0,0 2,1-1,0 2,0 0,1 2,0-1,0 2,0 1,0 0,0 1,0 1,0 0,0 2,0 0,14 4,193 61,-260-78,-2 2,1 1,-1 2,0 1,0 2,0 2,-1 2,1 1,0 1,-11 4,30-3,0 0,0 1,0 1,1 1,0 0,0 1,1 1,0 1,1 0,0 1,0 1,1 0,1 0,0 2,1 0,0 0,1 1,1 0,0 1,1 0,1 1,0 0,1 0,1 1,1 0,1 0,0 0,1 0,0 11,1-6,0-1,1 1,2 0,0 0,2 0,0 0,1-1,2 1,0-1,1 0,2-1,0 0,1 0,1-1,1 0,0-1,2-1,0 0,1 0,1-2,1 0,0-1,1 0,2 0,-10-9,0 0,1 0,0 0,0-2,1 1,-1-1,1-1,0 0,0-1,0 0,0-1,0 0,0-1,0-1,0 1,1-2,-1 0,0 0,-1-1,1-1,0 0,-1 0,0-1,0-1,7-4,-1 0,1 0,-2-2,1 0,-2 0,1-2,-2 0,0 0,-1-1,0-1,-1-1,-1 1,0-2,-2 1,0-2,1-3,6-43,-2-1,-4 1,-2-2,-3 1,-3-1,-7-65,3 9,-10 366,12-235,-2 48,1 0,4-1,1 1,3-1,2 0,3 0,2-2,6 9,-5-19,43 78,-56-117,1-1,-1 0,1 0,0 0,0-1,0 1,1-1,-1 1,1-1,-1 0,1 0,0-1,0 1,-1-1,1 0,0 0,0 0,0 0,1-1,-1 0,0 0,0 0,0 0,0 0,0-1,0 0,0 0,0 0,0 0,1-1,8-7,-1 0,0 0,0-1,-1-1,0 0,-1 0,0-1,-1 0,0-1,-1 0,0-1,-1 0,-1 0,0 0,3-13,65-305,-50-12,-26 321,2-8,19 50,95 267,-59-148,-21-47,3-1,5-2,31 45,-51-93,74-414,16-5,-59 223,-8 170,-8 8,-18-8,2-1,-1-1,2-1,-1-1,1 0,1-2,0-1,0-1,0 0,1-2,0-1,21 1,-10-8,1 0,0-3,-1-1,0-1,-1-2,0-1,-1-2,0-1,-1-2,-1-1,24-19,-46 31,-9 5,1 0,-1 0,0 1,1-1,-1 0,1 0,-1 1,1-1,-1 1,1-1,-1 0,1 1,-1-1,1 1,0-1,0 1,-1-1,1 1,0 0,-1-1,1 1,0 0,0 0,0-1,-1 1,1 0,0 0,0 0,0 0,0 0,-1 0,1 0,0 0,0 1,0-1,-1 0,1 0,0 1,0-1,-1 0,1 1,0-1,0 1,-1-1,1 1,-1-1,1 1,0-1,-1 1,1 0,-1-1,1 1,-1 0,0 0,1-1,-1 1,0 0,1 0,-1-1,0 1,0 0,0 0,0 0,0 0,0-1,0 2,-26 237,4 70,11-103,10-202,0 1,0-1,1 1,-1-1,1 1,0 0,1-1,-1 1,1-1,0 1,0-1,0 0,0 1,1-1,0 0,0 0,0 0,0 0,1 0,-1 0,1-1,0 1,0-1,1 0,-1 0,1 0,-1 0,1-1,0 1,0-1,0 0,0 0,0-1,1 1,-1-1,0 0,1 0,-1 0,1 0,0-1,2 0,9-7,-1-2,0 1,0-2,-1 0,-1-1,1 0,-2-1,0 0,0-1,9-13,274-319,-89 78,-193 250,0 0,2 2,0 0,1 0,0 1,1 1,0 1,1 1,0 0,1 1,1 1,-1 1,20-6,-13 10,-1 1,1 0,0 2,0 1,0 1,-1 2,1 0,0 1,-1 2,0 1,11 4,50 45,-162-67,39 2,18 1,0 1,0 1,0 1,-1 0,0 1,0 1,0 2,0-1,0 2,0 1,-1 0,1 2,0 0,1 1,-1 1,1 1,0 1,0 0,1 2,0 0,0 1,1 1,-14 10,13 0,1 1,1 0,1 0,1 2,1 0,2 0,0 2,1-1,1 1,2 0,1 1,1 0,1 0,1 0,1 0,2 0,1 1,2 13,0-22,0-1,2 0,0 0,1 0,0-1,2 0,0 0,1-1,0 0,1 0,1-1,1 0,0-1,1-1,0 0,1 0,0-2,1 1,1-2,0 0,0-1,0-1,1 0,1-1,-1-1,1-1,0 0,0-1,1-1,-1-1,1-1,0 0,-1-2,1 0,-1 0,1-2,-1-1,0 0,0-1,0-1,-1 0,0-2,0 0,-1-1,0 0,1-2,1-4,-1-1,-1-1,-1-1,0 0,-1-1,-1 0,-1-1,0 0,-2-1,0 0,-2-1,0 0,-1 0,-2-1,0 0,-1 0,0-20,-2-10,-2 0,-2 0,-3 0,-2 1,-2 0,-3 0,-7-17,14 44,1 9,-2 36,0 55,2 1,4 0,4 0,5 23,-2-8,61 671,-63-725,-1 0,-3 1,0-1,-3 1,-1-1,-2 0,-1 0,-2 0,-1-1,-3 0,0-1,-11 18,14-38,-2-1,0 0,-1 0,0-1,-1-1,0 0,-1-1,0 0,-1-2,0 1,-1-2,1 0,-2 0,1-2,-1 0,0-1,0-1,-1 0,1-2,-1 0,0 0,0-2,1 0,-1-1,0-1,1-1,-1 0,1-1,0-1,0-1,0 0,1-1,0-1,0-1,-13-9,23 9,-1-1,1-1,0 1,1-1,0 0,1 0,0 0,1-1,0 1,1-1,1 0,-1 1,2-1,-1 0,2 0,0 0,0 0,1 0,0 1,1-1,1 1,0 0,5-11,8-16,2 1,2 0,2 2,0 1,3 0,0 2,2 1,2 1,1 2,0 1,3 1,1 1,147-137,-91 57,-5-4,-4-3,31-63,170-227,-270 385,0 1,2 0,0 1,0 1,1 0,1 2,0 0,1 0,1 2,-1 0,1 1,1 1,0 1,0 0,63-9,-105 17,-1 1,2 1,-1 2,0 0,1 1,0 1,0 0,1 2,0 1,0 0,1 2,0 0,1 1,1 0,0 2,1 0,0 1,2 0,0 1,0 1,2 1,-10 18,10-14,2 1,0 0,1 0,2 1,0 0,2 1,1-1,1 1,1 0,1 0,2 0,0 0,2 0,0 0,2-1,1 0,1 0,1 0,2-1,0 0,4 5,-8-18,0 0,1 0,0-1,1 0,0 0,0-1,1 0,1-1,-1 1,1-2,1 0,-1 0,1 0,1-2,-1 1,1-1,0-1,0 0,0-1,0 0,1-1,-1 0,1-1,0-1,-1 0,1 0,-1-1,1-1,5-1,1 0,-1-1,1-1,-1 0,0-1,0-1,-1-1,0 0,0-1,-1-1,0-1,-1 0,0-1,-1-1,0 0,-1 0,-1-2,0 0,-1 0,5-9,-3-5,-1-1,-1 0,-2-1,-1-1,-2 1,0-1,-3 0,0 0,-2 0,-2-1,-1 1,-1 0,-2 0,-6-21,-5-51,-16-15,24 202,12 371,70-178,-72-268,1 0,1 0,-1 0,1 0,1 0,0-1,0 0,0 0,1 0,-1-1,2 0,-1 0,1 0,0-1,0 0,0-1,1 1,-1-1,1-1,0 1,1-1,-1-1,0 0,1 0,-1 0,1-1,0 0,-1-1,1 0,0 0,-1-1,1 0,0-1,-1 0,1 0,-1-1,0 0,0 0,0-1,1-1,7-8,0-1,-1 0,0-2,-2 1,0-2,0 0,-2 0,0-1,-1-1,-1 0,0 0,-2-1,0 0,-1 0,-1-3,40-321,-41 289,81-807,-59 662,-97 668,17 37,52-425,4 1,3-1,16 78,-7-52,-10-87,1-1,1 0,1 0,1 0,0-1,1 0,1 0,0-1,1-1,1 0,1 0,0-1,1-1,0 0,1-1,0-1,1 0,0-1,1 0,0-2,0 0,1-1,0-1,0 0,1-1,0-1,0-1,0-1,15 0,2 2,0-1,1-2,-1-1,0-3,1 0,-1-2,0-2,-1-2,0-1,0-1,-1-2,-1-1,0-2,-1-1,-1-2,0-1,-2-1,0-2,9-11,-5-1,-2-2,-2-1,-1-1,-2-1,-2-2,-2 0,-2-2,-1 0,-2-1,-3-1,-1 0,-3-1,-1 0,-3 0,0-34,-6 29,0 41,-1 42,-9 638,12-652,1-1,0 1,2-1,0 0,1 0,0 0,1 0,1-1,1-1,0 1,1-1,6 7,-12-17,0-1,0 1,1-1,-1 0,1 0,0 0,-1 0,1-1,1 0,-1 0,0 0,0 0,1-1,-1 0,1-1,-1 1,1-1,-1 0,1 0,-1 0,1-1,-1 0,1 0,-1-1,0 1,1-1,-1 0,0 0,0-1,0 0,-1 0,1 0,-1 0,1-1,1-2,20-21,-2-2,-1-2,-1 0,-1 0,13-32,25-36,18-21,5 4,5 3,75-73,-151 174,-1 1,2 0,-1 0,1 1,1 1,0 0,0 1,1 0,0 1,0 0,1 1,0 1,0 1,0 0,1 1,-1 0,1 1,-1 1,1 0,0 2,0-1,-1 2,1 0,-1 1,1 1,-1 0,0 1,-1 0,1 2,-1-1,0 2,1 1,79 63,-189-107,74 26,0 1,0 1,0 1,-1 0,0 2,0 0,0 2,0 0,-1 2,1 0,0 2,0 0,0 2,0 0,0 1,1 1,-1 1,2 1,-1 1,1 1,-11 8,15-7,0 1,1 1,0 0,1 1,1 1,0 0,1 1,1 0,1 1,0 0,1 0,0 1,2 1,0-1,1 1,1 0,1 0,-1 12,6-15,0 1,1-1,1 0,0 0,1 0,1 0,1-1,0 0,4 7,2 8,-4-8,0 0,2 0,0-1,1-1,2 0,0 0,0-1,2-1,1 0,0-1,1-1,0 0,2-1,0-2,0 1,19 8,-23-15,1 0,-1-1,2 0,-1-1,0-1,1 0,0-2,0 0,0 0,0-2,0 0,0-1,0-1,0 0,-1-2,1 1,-1-2,0 0,0-2,0 1,-1-2,0 0,0 0,-1-2,0 0,-1 0,0-1,-1-1,0 0,0-1,-2 0,1-1,-2 0,0 0,-1-1,6-13,-5-2,-2 0,-1-1,-1 0,-1 0,-2 0,-1-1,-2 1,-1 0,-1 0,-2 0,-1 0,-1 1,-7-15,3 22,-2 1,0 0,-1 1,-1 1,-2 0,1 1,-2 1,-1 1,0 0,-1 2,0 0,-2 1,1 1,-9-2,296 99,-239-79,0-1,1-2,-1-1,1-1,0-1,-1-2,1 0,-1-2,0-1,-1-1,1-2,-1 0,-1-2,15-8,-34 57,-30 132,-3 368,38-389,-11-176,-3-54,4 0,4 1,3-1,3 1,4 1,7-13,-11 57,2 1,2 0,1 1,1 1,2 0,1 1,1 1,10-8,-23 28,0 1,1 0,1 1,-1 0,1 0,1 1,-1 1,1-1,0 2,1-1,0 2,-1 0,1 0,1 1,-1 0,0 1,1 0,-1 2,1-1,-1 1,1 1,-1 0,1 1,-1 0,10 3,-7 2,-1 0,1 1,-1 0,-1 1,1 1,-1 0,-1 0,0 2,-1-1,0 1,-1 1,0 0,-1 1,0 0,46 55,16 95,-62-139,0 2,-2-1,-2 1,0 0,-1 0,-2 0,-1 1,-2 18,1-45,-2 32,2 0,1 0,2 0,1 0,2-1,1 1,1-1,4 6,-10-35,1 0,-1 0,1 0,0 0,0-1,0 1,0-1,0 0,0 0,1 0,-1-1,0 1,1-1,0 1,-1-1,1 0,0-1,0 1,0-1,-1 1,1-1,0 0,0-1,3 0,7 1</inkml:trace>
  <inkml:trace contextRef="#ctx0" brushRef="#br0" timeOffset="737.977">8467 524,'0'0,"0"0,0 0,0 0,0 0,0 0</inkml:trace>
  <inkml:trace contextRef="#ctx0" brushRef="#br0" timeOffset="1264.601">6805 800,'38'-6,"466"-62,-487 67</inkml:trace>
  <inkml:trace contextRef="#ctx0" brushRef="#br0" timeOffset="7513.547">3889 462,'0'0,"0"0,0 0</inkml:trace>
  <inkml:trace contextRef="#ctx0" brushRef="#br0" timeOffset="29945.369">75 2999,'0'0,"0"0,0 0,0 0,0 0,0 0,0 0,0 0,0 0,0 0,-26 19,23-15,0 1,1-1,-1 0,1 1,0 0,1 0,-1 0,1 0,0 0,0 0,0 0,0 0,1 0,0 0,0 0,1 0,0 0,-1 0,2 2,-1 16,11 561,-2-431,-21-210,3 1,2-1,3-1,2 1,3-1,2 1,5-14,-9 49,1-1,2 0,0 1,1-1,1 1,1 0,1 1,1-1,1 2,1-1,0 1,2 0,0 1,1 1,1 0,1 1,1 0,4-3,-6 9,1-1,0 2,1 0,0 1,1 1,-1 0,2 1,-1 1,1 1,0 0,0 1,0 1,1 1,11 0,-10 1,0 1,0 1,0 1,-1 1,1 0,-1 1,0 2,0 0,0 0,-1 2,0 1,9 5,-17-6,0 1,0 0,-1 1,0 0,0 0,-1 1,-1 0,0 0,0 1,-1 0,0 0,-1 0,-1 1,0 0,-1 0,0 0,-1 3,11 237,-13-190,0 263,22-254,24-93,-3-1,-1-1,-1-2,-1-3,-1 0,9-12,33-22,20-13,-4-3,-3-5,24-32,23-72,-139 182,0 0,-1-1,0 1,0 0,0-1,-1 1,1-1,-1 1,-1-1,1 1,-1-1,0 1,0-1,-1 1,1 0,-1 0,-1-1,1 1,-3-4,0 2,0 0,-1 0,0 0,0 1,-1 0,1 0,-1 1,-1 0,1 0,-1 0,1 1,-1 0,-1 1,1 0,0 0,-1 1,0 0,1 0,-1 1,0 0,0 1,0 0,1 0,-5 1,-4 0,1 0,0 1,0 1,-1 1,2 0,-1 1,1 1,-1 0,2 1,-1 1,1 0,-11 8,4 4,1 1,1 0,1 2,0 0,2 0,1 2,1 0,1 1,1 0,1 1,2 0,0 1,2 0,1 0,1 1,2-1,0 27,2-30,1 1,1-1,1 0,1 1,2-1,0 0,2-1,0 1,2-1,0-1,2 0,1 0,8 11,-11-24,0-1,0 0,1 0,0-1,0 0,1-1,0 0,0-1,0-1,1 1,0-2,0 1,1-2,-1 0,1 0,-1-1,1-1,0 0,0-1,0 0,0-1,0 0,-1-1,5-1,7-1,0-2,-1 0,0-1,0-2,-1 0,0-1,0-1,-1-1,-1-1,0-1,-1-1,15-15,5-14,-3-1,-1-3,-3-1,14-28,-25 41,115-215,-122 229,0 1,1 0,1 1,1 1,1 1,0 0,2 1,0 2,0 0,2 0,-1 2,2 1,0 1,0 1,1 1,0 0,1 2,0 2,0 0,15-1,-6 6,-1 2,0 1,0 1,0 2,-1 1,1 2,-2 1,1 2,-2 1,9 5,-223-47,146 26,0 3,1 1,-1 1,0 2,1 2,0 2,0 1,1 2,0 1,1 2,0 1,1 2,1 1,-22 17,46-25,0 0,1 0,0 1,1 0,0 0,0 0,2 1,-1 0,1 1,1-1,0 1,1 0,1 0,-1 0,2 0,0 0,1 0,0 0,1 1,0-1,1 1,2 16,2 0,1-1,1 1,1-1,2-1,1 0,1 0,11 16,-13-27,1-1,0-1,1 0,1 0,0-2,1 1,0-2,1 0,1-1,0-1,0 0,1-1,0-1,0-1,1-1,0 0,0-1,1-2,-1 0,8 0,16 1,1-3,-1-1,1-3,-1-1,0-2,0-2,-1-2,33-12,27-19,-2-5,-2-3,-3-6,78-57,-172 112,19-14,42-24,-2-2,-1-3,-3-3,-1-2,33-39,-83 79,0 0,-1 0,0 0,0 0,-1-1,0 1,0-1,-1 0,0 0,-1 0,0 0,0 0,-1 0,-1 0,1 0,-1 0,-1 0,1 0,-2 0,1 0,-1 0,-1 1,0-2,-3 2,0 0,-1 1,1 0,-1 0,-1 1,1 0,-1 1,0 0,-1 0,1 1,-1 0,0 0,0 1,0 1,0 0,0 0,-1 1,1 0,0 1,-1 0,1 0,-1 1,1 1,-6 1,-1-1,0 0,0 1,0 1,0 1,1 0,0 1,0 1,0 0,1 1,0 1,1 0,0 1,0 1,1 0,0 1,1 0,1 1,0 0,0 1,1 0,1 1,-2 4,-3 8,1 1,2 0,0 1,2 0,1 0,2 1,1 0,1 1,1-1,2 15,3-11,1-1,3 1,0-1,2 0,2-1,1 0,7 14,-13-34,1 0,0 0,1-1,0 0,1 0,0-1,1 0,0 0,0-1,1 0,0 0,1-1,0-1,0 0,1 0,0-1,0-1,0 0,1 0,0-1,-1-1,1 0,1-1,-1-1,0 0,0 0,1-1,-1-1,0 0,0-1,0-1,8-2,2-5,0 0,0-2,-1-1,0-1,-1-1,-1 0,0-2,-1 0,-1-1,-1-1,0-1,-2 0,0-1,-1-2,52-60,115-139,-85 113,-72 78,1 1,1 0,2 2,1 2,1 0,1 2,1 1,2 2,19-10,-30 21,0 1,1 1,-1 0,2 2,-1 1,0 1,1 1,0 1,0 2,0 0,8 2,111 30,-77 13,-103-52,-7-4,1 3,-2 1,1 2,-1 2,1 2,-1 2,0 1,1 3,-20 5,54-8,-1 0,1 1,0 0,0 1,1 0,-1 0,1 1,0 0,0 0,0 1,1 0,0 1,0-1,0 1,1 1,0-1,1 1,-1 0,1 0,1 1,0-1,0 1,1 0,0 0,0 0,1 1,0-1,1 1,0-1,1 1,-1-1,2 1,0 6,0-11,1 0,-1 0,1 0,0 0,0 0,0 0,1-1,-1 1,1-1,0 0,1 1,-1-1,1-1,0 1,0 0,0-1,0 0,1 0,-1 0,1-1,-1 1,1-1,0 0,0-1,0 1,0-1,1 0,0 0,161 5,-114-8,-48 2,19-3,0 2,0 0,0 2,0 1,0 0,0 2,0 1,-1 1,0 1,0 0,-1 2,0 1,0 1,18 12,-33-13,-1 0,0 0,0 1,-1 0,-1 0,0 0,0 0,-1 1,0-1,-1 1,-1 0,0 0,0 0,-1 0,-1-1,0 1,0 0,-2 0,1-1,-1 1,-1-1,-2 6,-1-3,-1 0,0-1,-1 0,0-1,-1 0,0 0,-1-1,0 0,-1-1,0 0,-1-1,0 0,0-1,-1-1,0 0,-1-1,1 0,-1-1,0-1,0-1,0 0,-1 0,1-2,-1 0,-4-1,-11 3,1-3,-1 0,1-2,0-1,0-1,0-2,0-1,1-1,0-2,0-1,-12-7,6-5,35 23,1 0,-1 0,1 0,-1 0,0 0,1 0,-1-1,0 1,1 0,-1 0,0 0,1-1,-1 1,0 0,0 0,1-1,-1 1,0 0,0 0,1-1,-1 1,0 0,0-1,0 1,0 0,0-1,1 1,-1 0,0-1,0 1,0-1,0 1,0 0,0-1,0 1,0 0,0-1,134 44,-103-31,-1-1,1-1,0-2,1-1,0-1,0-2,1-1,31-2,-35-9,0-2,0-1,-1-1,0-1,-1-2,-1 0,0-2,-1-1,-1-1,-1-1,-1-1,0-1,2-6,-21 25,198-258,-117 136,-70 105,11-17,1 2,2 1,1 1,2 1,28-22,-45 42,1 1,0 0,0 1,2 1,-1 0,1 1,0 1,0 0,1 1,0 2,0-1,1 2,-1 0,1 2,-1 0,1 1,-1 0,1 2,5 1,185 72,-208-74,59 34,-97-42,8-5,-1 1,0 1,0 1,-1 2,0 1,0 2,-1 1,1 1,-1 1,1 2,-1 2,1 1,0 1,0 1,0 2,1 1,0 1,0 3,19-8,1 1,-1 0,2 1,-1 0,1 1,0 0,0 1,1-1,0 2,1-1,0 1,0 0,1 0,0 1,1 0,-1 5,5-12,0-1,1 1,0-1,0 1,0 0,0-1,1 1,-1-1,1 1,0 0,0-1,0 0,0 1,1-1,0 0,-1 1,1-1,0 0,1-1,-1 1,0 0,1 0,-1-1,1 0,0 1,0-1,0 0,0 0,0-1,4 2,11 6,1-1,1-1,-1-1,1 0,0-2,1 0,-1-1,1-1,-1-1,1-1,0-1,-1-1,1 0,18-6,-14 4,0 0,1 2,-1 1,0 1,1 1,-1 2,0 0,0 2,24 7,-40-10,-1 1,0 1,0-1,0 1,0 1,-1 0,0 0,0 0,0 1,0 0,-1 0,0 0,0 1,-1 0,0 0,0 1,-1 0,0-1,0 1,0 1,-1-1,-1 0,1 1,-2 0,1-1,-1 1,0 0,-1 0,0 0,-1 8,0-3,0-1,-1 1,-1-1,0 0,-1 0,-1 0,0 0,0 0,-1-1,-1 0,0-1,-1 1,0-1,0-1,-1 1,-1-2,0 1,0-1,-1-1,0 0,0 0,-1-1,0 0,0-1,0-1,-1 0,0-1,0 0,0-1,-7 1,-13 3,0-2,-1-1,1-1,0-2,-1-1,0-2,1-1,0-2,0-1,0-2,1 0,0-3,1-20,290 70,-240-36,0-1,1 0,-1-2,0 0,0-1,1-1,-1 0,0-2,-1 0,1-1,-1-1,0-1,0 0,0-2,-1 0,-1 0,1-2,1-2,20-28,-3-1,-1-2,-2-2,-2 0,14-34,-14 27,2 1,2 1,2 2,20-18,-19 26,3 2,1 1,1 2,43-25,-71 51,0 2,1 0,0 1,1 1,-1 0,1 1,0 1,1 0,-1 1,1 1,-1 0,1 2,0 0,-1 0,1 2,0 0,-1 1,5 1,-2 1,0 1,0 0,-1 2,0 0,0 1,-1 0,0 2,0 0,5 6,-61-15,-137-9,152 2,0 2,0 0,0 2,0 1,0 1,0 1,0 1,0 1,0 1,1 1,0 1,0 1,0 1,1 1,4 7,1 0,0 1,1 0,1 1,1 1,0 1,2 0,0 0,2 1,0 1,1 0,2 0,0 0,2 1,0 0,1 0,2 1,1-1,0 1,3 14,-4-23,1 1,0-1,1 1,1 0,1-1,0 1,1-1,1 0,1 0,0 0,1 0,0-1,1 0,1 0,1-1,0 0,0 0,2-1,-1-1,2 1,0-2,0 0,1 0,10 6,-9-10,1 0,0-2,0 1,0-2,0 0,1 0,0-2,-1 0,1-1,0 0,0-1,0-1,0-1,0 0,0-1,-1-1,0 0,1-1,-2-1,1 0,0-1,-1 0,-1-1,1-1,-1 0,-1-1,0-1,0 0,-1 0,0-1,-1 0,-1-1,0 0,0-1,2-7,3-16,-1-1,-3 0,0 0,-3-1,-1 0,-2 0,-2-1,-2 1,-1-1,-2 1,-2-1,-1-2,0-24,-5-72,12 250,-4 29,0-66,3 1,3-1,4 0,7 23,-13-90,0 0,0 0,1 0,1 0,-1-1,1 1,0-1,1 1,0-1,0 0,0-1,1 1,0-1,1 0,-1 0,1-1,0 1,0-1,1-1,5 4,-5-4,0 0,0-1,1 0,-1-1,1 0,0 0,0 0,0-1,0 0,0-1,0 1,0-2,0 1,-1-1,1 0,0-1,0 0,0 0,-1 0,1-1,-1-1,0 1,0-1,0 0,0-1,-1 1,0-1,0-1,0 1,4-6,8-7,-2-1,0 0,-1-1,-1-1,-1 0,0-1,-2 0,-1-1,3-10,2-20,-1-1,-4 0,-1-1,-3-1,-2 1,-4-53,0 61,0 37,0 38,0 60,5 1,3-1,18 79,12 72,-17-179,-39-481,19 404,45-286,53 184,-89 112,1 0,0 1,0 0,1 1,-1 1,1-1,0 2,0 0,1 0,-1 1,12 0,-8 3,1 0,-1 1,0 1,0 1,0 0,-1 1,1 0,-1 2,-1 0,1 0,1 3,5 0,78 68,-78-65,-11-5,0-1,1 0,0 0,0-1,1-1,-1 0,1-1,0 0,0 0,1-1,-1-1,1 0,8-1,77-21,-44-40,21-52,-82 172,-17 273,32-141,28-25,-34-155,1-1,0 0,1-1,1 1,-1-1,1 1,1-2,0 1,1 0,-1-1,2-1,-1 1,1-1,1 0,-1-1,1 0,1 0,-1-1,1 0,0-1,1 0,-1 0,1-1,0-1,0 0,8 2,2-7,0 0,-1-1,1-1,-1-1,0 0,0-2,0 0,-1-1,0-2,-1 1,0-2,0-1,-1 0,-1-1,0-1,-1 0,0-1,-1 0,-1-2,9-14,-2 10,-1-1,-1-1,-1-1,-2 0,0-1,-1-1,-2 0,0-1,-2 0,-1-1,-1 0,-2 0,-1-1,-1 0,-1 0,-1 0,-2 0,-2-15,-30-165,16 252,10 40,4 1,4 0,3-1,4 1,9 27,-1 11,30 163,1 95,-47-329,-2 0,-1 0,-3-1,-3 1,-1-1,-9 22,16-59,-1-1,0 1,-1-1,0 0,-1 1,0-2,-1 1,-1-1,0 0,0 0,-1-1,0 0,-1 0,0-1,0 0,-1-1,0 0,-1 0,0-1,0 0,0-1,-1-1,0 0,0 0,-1-1,1-1,-2 1,-3-1,1 0,-1-1,0 0,1-2,-1 0,0 0,0-2,1 0,-1-1,1-1,0 0,0-1,0-1,0 0,1-2,0 1,1-2,0 0,-4-3,6 0,0-1,0 1,1-2,1 0,1 0,0-1,0 0,2 0,0-1,0 0,2 0,0 0,1-1,0 0,2 0,0 0,0 0,2 0,0-1,1 1,1 0,1 0,0 0,1 1,1-1,0 1,1 0,1 0,1 1,0-1,1 2,0-1,1 1,1 1,24-21,1 1,1 3,2 0,1 3,1 1,1 2,2 2,0 2,1 2,40-10,33-19,283-112,-380 150</inkml:trace>
  <inkml:trace contextRef="#ctx0" brushRef="#br0" timeOffset="49087.926">53 5139,'0'0,"0"0,0 0,0 0,-19 29,17 167,33 155,-1-96,-36-689,6 411,0 1,2-1,1 1,1 0,1 0,0 0,2 0,1 1,0 0,2 1,0 0,1 0,1 1,1 1,1 0,0 0,1 2,1 0,1 1,0 0,2 0,-6 8,0 1,0 0,0 1,0 1,1 0,0 0,0 2,0 0,0 0,0 1,0 1,1 0,-1 1,0 1,0 0,0 1,0 0,-1 1,1 1,-1 0,0 1,0 0,-1 1,0 0,0 1,5 5,-3 2,0 1,-1 1,0 0,-2 0,0 1,-1 1,-1 0,0 0,-2 1,0 0,-1 0,-2 0,0 1,0 0,-2 0,-1 0,-1 0,0 0,-2 0,0 0,-2 5,16 207,-5-111,-7-118,0-1,0 1,1-1,-1 1,1-1,0 1,0-1,0 0,1 1,-1-1,1 0,0 0,0 0,0 0,0 0,0-1,0 1,1-1,-1 1,1-1,0 0,0 0,0 0,0 0,0 0,0-1,1 0,-1 1,0-1,1 0,-1-1,1 1,-1-1,1 1,-1-1,1 0,-1 0,1-1,-1 1,1-1,-1 1,1-1,-1 0,0-1,1 1,-1 0,2-2,246-158,-130 73,-63 53,-2-3,-1-3,-2-1,-2-3,-2-2,-2-2,-3-3,36-52,-76 100,-1 0,1 0,-1-1,-1 1,1-1,0 1,-1-1,0 0,0 0,-1 0,0 0,1 0,-1-1,-1 1,1 0,-1 0,0-1,0 1,-1 0,0 0,1-1,-2 1,1 0,-1 0,1 0,-1 0,-1 1,1-1,-1 0,0 1,0 0,0-1,0 1,-2-1,-4-3,-1 0,1 0,-1 1,-1 1,1-1,-1 2,-1 0,1 0,-1 1,1 0,-1 1,0 0,0 1,-1 0,1 1,0 0,0 1,-1 1,1 0,0 1,0 0,-9 2,-1 2,0 1,0 0,1 2,0 0,1 2,0 0,0 1,1 1,1 1,0 0,-11 13,14-8,0-1,2 2,1 0,0 0,1 1,2 1,0-1,1 2,1-1,1 1,1 0,1 0,1 0,1 1,2-1,0 1,1-1,1 1,1-1,2 0,0 0,1 0,2-1,0 0,1 0,1-1,1 0,1-1,1 0,1-1,0 0,1-1,1-1,1 0,1-2,1 1,5-2,0-1,1-1,1-1,0-2,1 0,-1-2,2-1,-1-1,1-1,-1-2,1 0,0-2,0-1,-1-2,1 0,0-2,-1-1,12-5,0-2,-1-1,-1-2,-1-2,0-1,-1-2,-1-1,-1-2,-1-1,-2-1,0-2,-2-1,20-27,-15 13,-1-1,-3-2,-1-1,-3-1,6-20,18-166,-53 196,-3 51,-24 490,33-480,1 0,0 0,2 0,1 0,0-1,2 1,0-2,2 1,0-1,2-1,11 16,-20-31,0 0,1 0,0-1,0 1,0-1,0 0,0 0,1-1,0 1,0-1,0 0,0-1,0 1,0-1,1 0,-1 0,1 0,0-1,0 0,-1 0,1-1,0 1,0-1,0-1,-1 1,1-1,0 0,0 0,-1 0,1-1,0 0,-1 0,0-1,0 1,1-1,-2 0,1-1,0 1,-1-1,1 0,0-1,156-185,-102 109,20-17,4 3,79-67,-147 148,205-161,-207 167,1 0,0 2,1 0,-1 0,1 1,0 1,1 0,-1 1,1 1,-1 1,1 0,0 0,-1 2,1 0,0 1,10 3,137 74,-261-93,75 8,0 2,0 0,-1 2,1 0,-1 2,0 1,1 1,-1 0,1 2,0 1,0 1,0 0,1 2,0 1,0 1,1 0,0 2,1 0,-2 4,8 0,1 2,0 0,2 0,0 1,1 0,1 1,1 0,1 0,0 1,2 0,0 0,2 0,0 1,1-1,2 1,0 0,1-1,1 1,1-1,1 1,1-1,0 0,2-1,0 1,6 7,-9-16,1-1,1 0,0-1,0 0,1 1,1-2,-1 1,2-1,-1-1,1 1,0-1,1-1,0 0,0 0,1-1,-1 0,1-1,1 0,-1-1,1 0,-1-1,1 0,0-1,2 0,5 0,0 0,0-1,0-1,0 0,0-2,0 0,0-1,0-2,-1 1,0-2,0 0,0-2,-1 0,0 0,2-3,0-2,-2 0,0-1,-1-1,0 0,-1-1,-1-1,-1 0,0-1,-1-1,-1 0,-1 0,0-1,-2 0,0-1,-2 1,0-2,-1 1,-1-1,-1 1,-1-1,-1 0,-1 0,-1 0,0 0,-2 1,-1-1,0 0,-2 1,-2-4,-38-127,33 207,12-19,1 0,2-1,2 1,1-1,1 0,2 0,4 7,73 292,-8 100,-73-395,-2 1,-2 0,-1 0,-2 0,-2-1,-1 1,-3 1,3-13,-1 0,-2 0,-1-1,-1 0,-1-1,-1 0,-1-1,-1-1,-2 0,-14 16,21-28,0 0,-1-1,-1-1,1 0,-2 0,1-1,-1 0,-1-1,1-1,-1 0,-1-1,1-1,-1 0,0-1,0 0,0-2,-1 1,1-2,-1 0,1-1,-1 0,1-2,-1 1,-2-2,7 0,0-1,1 0,-1 0,1-1,0 0,0-1,1 0,0 0,0-1,0-1,1 1,0-1,0-1,1 1,0-1,1-1,0 1,0-1,1 0,0 0,1-1,0 1,1-1,0 0,0 0,1 0,1 0,0-1,0 1,2 0,-1-1,1 1,1 0,0 0,0 0,2-2,3-13,2 1,0 0,2 1,1 0,1 1,0 0,2 1,1 1,1 0,8-7,13-6,1 2,1 2,2 2,1 1,1 2,31-11,-36 19,-1-2,-1-2,0-1,-2-1,-1-3,-1 0,-1-2,-2-2,18-21,-13-3,-3-1,-2-2,-2-1,-3-1,-3-1,-2-1,-3 0,-2-2,-4 0,-2 0,-3-1,-2 0,-4 0,-4-20,-1-22,-4 1,-6 0,-23-85,39 372,41 600,-40-323,8-563,-6 33,2 0,3 0,3 1,4 1,2 0,4 1,2 1,28-53,-45 110,0 0,1 0,0 1,0 0,1 1,0 0,0 0,1 1,0 1,1-1,-1 1,1 1,0 0,0 1,1 0,-1 1,1 0,0 0,0 1,0 1,0 0,0 1,0 0,0 1,0 0,0 1,0 0,0 1,0 1,5 2,-7-4,1 0,0 1,-1 1,0 0,0 0,0 1,0 0,-1 1,0 0,0 0,0 1,-1 1,0-1,0 1,-1 0,5 7,-4-2,1-1,-2 1,0 1,0-1,-1 1,-1 0,-1 1,0-1,0 1,-2 0,0 0,0 0,-1 0,-1 0,-1 0,0 0,-3 14,1 1,-1-14,0 0,2 1,0-1,1 0,0 1,1-1,1 1,1-1,0 0,2 0,-1 1,2-2,0 1,1-1,0 0,2 0,0 0,0-1,1 0,9 9,-13-16,0-1,0 0,1 0,0-1,0 0,1 0,0 0,-1-1,1 1,1-2,-1 1,1-1,-1 0,1-1,0 0,0 0,0 0,0-1,0-1,0 1,1-1,-1-1,0 1,0-1,0-1,0 0,0 0,0 0,-1-1,1 0,-1 0,0-1,1 0,-2-1,1 1,0-1,-1-1,0 1,0-1,-1 0,3-4,13-41,-2-1,-3 0,-2-1,-2-1,-2-1,-3 1,-3-1,-2-50,7-28,2-353,-21 1208,9-216,7-468,-3-27,-1-29,-5-127,-1 87,2 1,3-1,3 1,2 0,3 0,4-11,-7 50,1 0,1 0,0 1,2 0,0 0,0 1,2 0,0 1,0 0,2 1,-1 1,2 0,0 1,1 0,0 1,0 1,11-4,-15 9,0 1,1 1,-1 0,1 1,-1 0,1 1,0 0,0 1,0 0,-1 1,1 1,0 0,-1 1,1 0,-1 1,0 0,0 1,5 2,-2 1,-1 1,1 0,-1 1,-1 0,0 1,0 1,-1 0,-1 0,0 1,-1 1,0 0,-1 0,0 1,-1 0,-1 1,-1-1,0 1,-1 1,0-1,-2 1,0 0,-1-1,0 1,-1 13,0 1,-1-1,-1 0,-1 0,-2 0,-1 0,-1-1,-2 1,-1-2,-1 1,-1-1,-2-1,-1 0,-3 4,1-16,-1-1,-1 0,0-2,0 0,-1 0,-1-2,0-1,0 0,-1-1,0-2,0 0,-1-1,0-1,0-1,0-1,0-1,0 0,0-2,0-1,-13-3,-79-13,247 24,-102-2,0-1,0-2,0-1,0-1,0-1,0-2,0-1,-1-2,0-1,0-1,1-3,7-8,-1-3,-1-1,-1-2,-2-1,0-1,-2-2,-2-2,0 0,-2-2,-2-1,-1-1,-2-1,16-35,-20 38,2 1,1 1,2 2,1 0,1 1,1 1,2 2,1 0,1 2,0 2,2 0,30-14,-47 31,1 1,-1 0,1 1,0 1,0 0,0 1,0 1,0 0,0 2,0-1,0 2,-1 0,1 1,-1 1,0 0,0 1,0 1,25 5,1 4,-64-6,-125-7,-129 18,261-18,1 1,0 0,0 2,0-1,1 2,0 0,0 0,1 2,0 0,0 0,1 1,0 0,1 1,0 1,1 0,0 0,1 1,1 0,0 0,0 1,1 0,1 1,1-1,0 1,0 0,2 1,-2 11,5-6,1-1,1 1,1-1,1 1,0-1,2 0,0-1,1 1,1-1,1-1,1 1,0-1,1-1,1 0,1-1,0 0,1-1,1 0,0-2,1 1,1-2,0 0,0-1,1-1,1-1,-1 0,2-1,-1-1,1-1,0-1,0 0,0-2,1 0,-1-2,1 0,0-1,-1-1,1-1,-1-1,1-1,-1 0,0-2,0 0,4-3,-9 2,-1 0,1-2,-1 1,-1-2,0 0,0 0,-1-1,0-1,-1 0,0-1,-1 0,-1 0,0-1,0-1,-2 1,0-1,0 0,-1-1,-1 0,-1 1,0-2,-1 1,0-14,0 10,0 0,-2 0,0 0,-2 0,0 0,-1 0,-1 0,0 1,-2-1,0 1,-3-4,5 14,-1-5,0 1,0-1,-2 1,0 0,0 0,-1 0,0 1,-1 0,-1 1,0-1,0 2,-1-1,-1 1,0 1,-7-6,-22-7,27 12,33 16,205 24,-83-43,-3 1,-136 13,-1 0,1 1,0-1,-1 1,1 0,-1-1,0 1,1 1,-1-1,0 0,0 0,-1 1,1-1,0 1,-1 0,1-1,-1 1,0 0,0 0,0 0,0 0,-1 0,1 0,-1 0,0 0,1 0,-1 0,-1 0,1 0,0 0,-1 0,0 0,1 0,-1 0,0-1,-1 1,1 0,0 0,-1-1,0 1,1-1,-1 1,0-1,-2 2,-2 15,-6 29,2 0,2 1,2 0,2 1,3-1,2 0,1 1,5 14,-5-47,0 0,2 0,-1-1,2 1,0-1,1 0,1-1,0 1,1-1,1-1,0 1,3 1,-6-7,1-1,0 0,0 0,0 0,1-1,0 0,0-1,1 0,0 0,0-1,0 0,1 0,0-1,-1 0,2-1,-1 0,0-1,0 0,1-1,-1 0,1 0,0-1,-1 0,6-2,-1 0,1-1,-1-1,0 0,0-1,0 0,-1-2,0 1,0-2,-1 0,1 0,-2-1,1-1,-2 0,1-1,-1 0,-1-1,1-2,10-17,-1 0,-2-2,-1 0,-1-2,-3 1,0-2,-3 1,0-2,-3 1,-1-1,-1 0,-3-1,-1 1,-1 0,-2-1,-4-10,6-17,-22-49,51 663,-30-537,0-1,1 0,1 1,-1-1,2 1,0-1,0 0,1 0,0 0,1 0,0-1,1 1,0-1,1 0,0 0,0-1,1 0,1 0,-1 0,1-1,1 0,-1-1,1 0,0 0,1-1,0 0,0-1,0 0,1-1,4 2,-4-5,-1-1,1 0,-1-1,1 0,-1-1,1 0,-1-1,0 0,0 0,0-1,-1 0,1-1,-1 0,0-1,-1 0,1 0,-1-1,0 1,-1-2,1 1,-1-1,-1-1,0 1,5-9,2-4,-1 0,-1-1,-1 0,-1 0,0-1,-2 0,-1-1,-1 0,-1 0,0-7,6-204,-11 158,1 64,1 54,-1 438,10-339,-52-363,38 158,3-1,2 1,4-1,2 1,5-8,-10 61,0 0,1 0,0 1,1-1,0 1,1 0,0 0,1 1,0 0,1 0,0 0,0 1,1-1,0 2,1-1,0 1,0 1,1 0,0 0,0 1,0 0,1 1,0 0,0 0,0 1,1 1,4-1,6 0,1 0,-1 2,1 0,-1 2,1 1,0 0,-1 2,1 0,-1 2,0 0,0 1,-1 2,0 0,0 1,-1 1,0 1,-1 1,0 1,-1 0,4 5,37 41,-49-47,0-1,1 0,0 0,1-1,0-1,1 0,0 0,0-1,1-1,4 2,-6-5</inkml:trace>
  <inkml:trace contextRef="#ctx0" brushRef="#br0" timeOffset="50325.643">2545 4807,'0'0,"0"0,0 0,0 0,0 0,0 0,0 0,0 0</inkml:trace>
  <inkml:trace contextRef="#ctx0" brushRef="#br0" timeOffset="66928.52">43 7345,'-18'329,"14"198,-13-626,13 20,5 0,3 0,3-1,4 2,3 0,17-50,-25 108,2 0,0 0,1 1,1 0,1 0,0 1,2 1,0 0,1 1,9-9,-12 17,1 0,0 1,1 0,0 1,0 1,0 0,1 0,-1 1,1 1,0 0,0 1,1 1,-1 0,0 1,2 1,1 1,-1 0,0 1,0 1,-1 1,1 0,-1 1,0 0,0 2,-1 0,0 0,0 1,-1 1,0 0,-1 1,0 0,-1 1,0 0,-1 1,0 0,-1 1,-1 0,0 0,-1 1,0 0,-1 0,-1 0,0 1,-1 0,-1 0,1 13,10 346,7-211,-20-161,0 0,0-1,0 1,0 0,1-1,-1 1,1-1,-1 0,1 1,0-1,0 0,0 0,0 0,0 0,0-1,1 1,-1-1,1 1,-1-1,1 0,-1 0,1 0,0 0,0 0,-1 0,1-1,0 0,0 1,0-1,0 0,-1 0,1-1,0 1,0-1,0 1,-1-1,1 0,0 0,-1 0,1 0,0-1,-1 1,99-82,-77 44,-1-1,-2 0,-2-2,-2-1,-1 0,3-23,48-119,-49 141,-13 29,1 0,-1 1,2 0,0 1,1-1,0 1,1 1,1 0,0 0,0 1,1 0,1 0,3-1,1 2,1-1,-1 2,2 0,-1 1,1 1,0 1,1 0,-1 1,1 1,0 1,1 1,-1 0,0 2,0 0,1 1,-1 1,13 3,31 8,-40-5,-34-2,-83 2,68-9,-1 1,1 1,0 2,0 0,0 2,1 1,-1 1,1 1,1 1,0 1,0 1,1 2,0 0,1 1,-18 16,28-14,1 0,1 1,0 0,1 1,1 0,1 0,0 1,1-1,1 2,1-1,1 0,1 1,0 0,2-1,0 1,1 0,1-1,1 1,0-1,2 0,0 0,1 0,7 12,-9-15,1-1,1 0,0 0,1-1,1 0,0 0,1-1,0 1,1-2,1 0,0 0,0-1,2 0,-1-1,1 0,0-1,1-1,0 0,0-1,1 0,0-1,0-1,0-1,1 0,2 0,-1 1,0-1,1-1,0-1,-1 0,1-1,0-1,0-1,0-1,0 0,-1-1,1-1,-1 0,0-2,0 0,-1 0,0-2,0 0,0-1,-1-1,0 0,-1-1,0 0,-1-1,-1-1,1 0,-2 0,0-2,-1 1,8-15,-9 4,-1-1,-1-1,-2 1,0-1,-2 0,-1 0,-1 0,-1-1,-2 1,-1 0,0 0,-2 1,-2-1,-3-10,3 22,-1-1,-1 2,0-1,-1 1,-1 0,0 1,-1 0,0 1,-14-10,-82-36,141 68,1-2,1 0,-1-3,1-1,0-1,1-2,30-4,-51 4,0-2,0 0,1-1,-1 0,0-1,0-1,-1 0,1-1,-1 0,0-1,0-1,-1-1,0 0,0 0,-1-1,0-1,0 0,-1 0,-1-1,0-1,0 0,-1 0,-1-1,0 0,0-1,-2 1,1-1,-2-1,0 1,-1-1,79-404,-84 344,-41 197,5 1,6 2,6 1,4 7,7-35,3 1,6 0,3 0,6 17,0-87,2 1,0-1,2-1,2 1,0-1,2-1,1 0,12 18,-15-33,1-2,0 1,1-2,0 1,0-1,1-1,0-1,1 0,-1 0,1-1,1-1,-1 0,1-1,8 0,-7 1,1-2,-1-1,1 0,0 0,-1-2,1 0,0-1,-1-1,1-1,-1 0,1-1,-1 0,0-2,-1 0,1 0,-1-2,-1 0,1 0,2-4,15-12,-1-1,-2-1,0-2,-2 0,-1-2,-2-1,13-21,238-342,-264 380,1 1,0 1,1 0,1 1,0 0,0 1,1 0,0 1,1 1,0 1,0 0,0 1,1 1,0 0,0 1,0 1,1 1,-1 0,1 2,4 0,228-5,-224 8,-5-1,-37-1,-37-2,25-1,-1 1,1 1,0 1,-1 1,1 2,0 1,1 1,-1 2,1 0,1 2,-24 12,35-14,0 0,1 1,1 0,-1 1,1 1,1 0,0 0,0 2,2-1,-1 1,2 1,-1 0,2 0,0 1,1 0,0 0,1 1,1 0,-2 11,6-2,2-1,1 1,0-1,2 0,1 0,1 0,1-1,1 0,1 0,1-1,0 0,2 0,1-1,1-1,0 0,2-1,11 11,-14-18,0-1,1 0,1 0,-1-2,2 0,-1 0,1-2,0 0,1-1,0 0,0-1,0-1,1-1,-1 0,1-2,-1 0,1-1,0 0,-1-2,1 0,-1-1,1 0,-1-2,0 0,-1-1,13-6,-14 6,-1-1,1 0,-2-2,1 1,-1-2,-1 0,0 0,0-1,-1 0,0-1,-1-1,0 1,-1-2,-1 1,0-1,-1 0,0-1,-1 0,-1 0,0 0,-1-1,-1 1,-1-1,1-2,-4-10,-1 1,-2-1,0 1,-2 0,-1 1,-1-1,-1 2,-1-1,-1 1,-2 0,0 1,-2 1,-7-9,11 18,0 0,0 0,-1 2,-1-1,0 2,0 0,-2 0,1 1,-1 1,0 0,-3 1,-42-7,38 47,32-25,1 0,0 0,0-1,0-1,1 0,0 0,0-1,0-1,0 0,1-1,-1 0,1-1,-1 0,3-1,13 3,8 3,1-1,0-2,0-2,0-1,0-2,0-2,0-1,-1-2,0-1,0-2,-1-2,0-1,8-5,10 2,-60 217,-3-134,-7 227,28-93,-31-326,13 82,3 0,1-1,3 1,1-1,2 1,2 0,2 0,1 0,3 1,1 0,3 1,1 0,19-34,-26 65,0 1,0 0,1 1,1 0,-1 0,1 1,0 1,1 0,-1 0,1 1,0 1,1 0,-1 0,1 1,0 1,-1 0,1 1,0 1,5 0,7-1,0 2,0 0,-1 2,1 1,-1 1,0 1,0 1,0 1,-1 1,0 1,-1 1,0 1,-1 1,-1 1,0 0,0 2,-2 0,1 2,-6-6,2 0,0-2,0 1,0-2,2 0,-1-1,1 0,0-2,0 0,1-1,0 0,0-2,0 0,0-1,0-1,1 0,-1-2,0 0,0-1,1-1,-1 0,-1-2,1 0,2-1,7-3,0 0,-1-2,0-1,0 0,-2-2,0-1,0-2,-1 0,-1-1,1-3,19-47,-31 418,-12-256,-1-51,2 0,2-1,2 1,1-1,9 32,-13-67,1 1,-1-1,2 0,-1 0,1 0,0 0,0 0,0 0,1-1,0 0,1 0,-1 0,1 0,1-1,-1 1,1-1,-1-1,1 1,1-1,-1 0,1 0,-1-1,1 0,0 0,0-1,0 0,1 0,-1 0,1-1,-1 0,0-1,1 0,-1 0,1 0,-1-1,1 0,3-1,13-11,0 0,0-2,-1 0,-1-2,0 0,-2-1,0-2,-1 0,-1-1,-1 0,0-2,-2 0,-1 0,-1-2,-1 0,9-24,63-100,-68 120,1 0,1 1,1 1,1 1,2 1,0 0,2 2,1 1,0 1,2 1,0 1,1 1,1 2,0 0,12-2,-27 14,1 0,0 1,0 0,0 2,1-1,-1 2,0 0,0 1,1 1,-1 0,14 4,39 18,-41-11,-36-10,8-3,-28-5,1 1,-1 2,0 0,0 2,-1 1,1 2,1 1,-1 1,1 1,-7 3,21-4,0 0,0 0,1 1,-1 1,2 0,-1 1,1 0,0 1,1 1,0 0,0 0,1 1,1 0,0 1,0 0,1 0,1 1,0 0,0 0,1 1,1-1,1 1,0 1,1-1,-1 5,3 3,0 0,2 0,1-1,0 1,1 0,2-1,0 0,1 0,1-1,1 1,1-1,1-1,0 0,2 0,0-1,1-1,1 0,0-1,1 0,1-1,0-1,6 3,-4-6,0-1,1-1,0 0,0-2,1 0,0-2,0 0,0-1,1-1,0 0,-1-2,1-1,0 0,0-2,-1 0,1-1,-1-1,16-6,-22 6,0-1,-1-1,1-1,-1 0,0 0,-1-1,0-1,0 0,-1-1,0 0,0 0,-2-2,1 1,-1-1,-1 0,0-1,-1 0,0 0,-1 0,0-1,-1 0,-1 0,0-1,-1 1,-1-1,0 0,-1 0,0 1,-1-1,-1 0,-1 0,0 0,0 1,-2-1,0 1,-1-2,-5-11,-2 1,0 0,-2 1,0 0,-2 1,-1 1,0 1,-2 0,0 1,-2 1,0 1,-1 1,-18-10,15 12,-25-14,40 21,20 10,33 9,0-3,0-1,0-2,1-2,0-3,-1-1,30-5,-56 6,281-42,-281 81,-29 102,5 181,8-291,2-1,1 0,1-1,1 1,1-1,2 0,1-1,1 1,1-2,2 0,0-1,7 8,-9-21,1-1,0 0,1-1,0 0,1-2,-1 1,2-2,-1 0,1-1,0 0,0-1,16 2,-17-3,0 0,0-1,0 0,1-1,-1-1,1-1,-1 0,1-1,-1 0,0-1,1-1,-1-1,0 0,-1-1,1 0,-1-1,0-1,0 0,-1-1,0-1,-1 0,1 0,-2-2,1 1,-2-1,1-1,-2 0,1 0,-2-1,1 0,-2-1,0 1,0-2,1-6,2-28,-1 0,-3-1,-2 0,-2 0,-2 0,-7-47,3-117,-8 147,3 458,20-173,-5-189,2 0,0 0,2-1,1 0,1-1,2 0,5 7,-16-31,0 0,0 0,1 0,0-1,-1 1,1-1,0 0,0 0,1 0,-1 0,0-1,0 1,1-1,-1 0,1-1,-1 1,1-1,-1 0,1 0,2-1,2-3,0 0,0-1,-1 0,0-1,0 0,0 0,-1 0,0-1,0 0,0-1,-1 0,0 1,-1-2,0 1,0-1,-1 0,0 0,-1 0,0 0,2-9,96-383,-98 380,1 0,2 0,0 1,1-1,1 2,1-1,0 1,2 0,0 1,1 0,1 1,0 1,2 0,-1 0,2 2,0 0,1 0,0 2,1 0,1 1,0 1,18-7,-2 10,1 1,1 1,-1 3,1 1,-1 1,1 2,-1 2,18 5,30 31,-58-23,-27-17,1 0,-1 1,1-1,-1 0,1 1,-1-1,1 1,-1-1,1 1,0-1,-1 1,1-1,0 1,-1-1,1 1,0-1,0 1,0-1,-1 1,1 0,0-1,0 1,0-1,0 1,0 0,0-1,0 1,0-1,0 1,0 0,1-1,-1 1,0-1,0 1,0-1,1 1,-1 0,0-1,1 1,-1-1,1 0,-1 1,-211-33,76 4,-59 36,108 57,83-60,0-1,0 1,0 0,0 0,1 0,0 0,0 0,0 0,0 1,1-1,0 1,0-1,1 1,0-1,0 1,0-1,0 1,1 0,0-1,0 0,0 1,1-1,0 0,0 1,0-1,1 0,0-1,0 1,0 0,0-1,1 0,-1 1,1-1,0-1,1 1,-1-1,4 3,4 4,0-1,1-1,0 0,0 0,1-2,-1 0,1 0,1-1,-1-1,1 0,0-1,0-1,0 0,0-1,0 0,0-1,0-1,6-2,2 1,0 1,0 1,1 1,-1 1,-1 0,1 2,0 1,-1 1,0 1,0 1,-1 0,0 2,0 0,-1 2,6 4,-20-8,0-1,-1 1,0 0,0 0,-1 1,0 0,0-1,-1 1,0 0,0 1,-1-1,0 10,2-1,-34 106,26-112,1-1,-2 1,1-1,-2-1,1 1,-1-1,-1 0,0 0,0 0,-1-1,0 0,-1-1,0 0,0 0,-1-1,0 0,0-1,0 0,-1-1,0 0,0 0,0-1,-1-1,1 0,-1 0,0-1,0-1,0 0,0-1,0 0,0 0,0-2,-1 1,-142-71,135 57</inkml:trace>
  <inkml:trace contextRef="#ctx0" brushRef="#br0" timeOffset="68043.817">6150 6920,'0'0,"0"0,0 0,0 0,0 0,0 0,0 0</inkml:trace>
  <inkml:trace contextRef="#ctx0" brushRef="#br0" timeOffset="68951.371">2174 7289,'303'-54,"-40"7,-251 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6:52.931"/>
    </inkml:context>
    <inkml:brush xml:id="br0">
      <inkml:brushProperty name="width" value="0.1" units="cm"/>
      <inkml:brushProperty name="height" value="0.1" units="cm"/>
      <inkml:brushProperty name="color" value="#0066CC"/>
      <inkml:brushProperty name="ignorePressure" value="1"/>
    </inkml:brush>
  </inkml:definitions>
  <inkml:trace contextRef="#ctx0" brushRef="#br0">0 72,'26'118,"29"348,-33-209,-17-221,-10-57,-21-404,25 396,2 1,1-1,1 0,1 1,1 0,2 0,1 0,5-9,-8 27,0 1,0-1,1 1,1 0,-1 1,1 0,1 0,-1 0,1 1,1 0,-1 1,1 0,1 0,-1 1,1 0,-1 0,1 1,1 1,-1 0,1 0,-1 1,1 0,-1 1,3 0,9-1,1 2,-1 0,0 2,1 0,-1 1,0 2,0 0,0 1,-1 1,0 2,2 1,-9 0,0 1,0 0,-1 2,0-1,-1 2,-1-1,0 2,-1-1,0 1,-1 1,-1 0,0 0,-2 1,1 0,-2 0,-1 0,0 1,-1-1,0 1,-2 0,0 0,-1 0,-3 16,3 37,-2-51,1-1,1 1,0 0,2 0,0 0,1-1,1 1,1-1,1 0,1-1,0 1,9 16,-13-32,-1 0,1-1,0 1,0 0,0-1,0 1,0-1,0 0,1 0,-1 0,1-1,-1 1,1-1,0 0,0 0,-1 0,1 0,0-1,0 1,0-1,0 0,0 0,0-1,0 1,-1-1,1 0,0 0,0 0,-1 0,1-1,0 0,-1 1,0-1,1 0,-1-1,0 1,0-1,0 1,0-1,-1 0,1 0,-1 0,0 0,1-1,-2 1,1-1,0 1,-1-1,1-1,14-21,-2 0,0 0,-2-2,-1 1,-2-1,0-1,-2 0,-1 0,1-17,5-13,-8-234,-4 246,0 77,10 441,-6-445,1 0,2 0,0-1,1 0,2 0,0 0,4 2,-14-26,8 12,0-1,1 0,1 0,-1 0,2-1,0-1,0 0,1 0,0-1,1-1,0 0,0 0,0-1,1-1,0-1,1 0,-1 0,1-2,13 2,-18-4,1 0,-1-1,0 0,0-1,0 0,0 0,0-1,0-1,0 1,0-2,-1 1,1-2,-1 1,0-1,0 0,-1-1,0 0,0 0,0-1,-1 0,0-1,6-7,2-3,-2 0,0-1,-1-1,-1 0,0 0,-2-1,-1-1,0 1,3-19,2-18,-3-1,-2 0,-3 0,-2-1,-3 1,-3-1,-9-50,-4 65,9 242,9-146,1-1,3 1,2-1,2 0,2-1,2 0,3-1,20 42,-32-79,0-1,0 1,1-1,0 0,1-1,0 0,1 0,0 0,0-1,1 0,0-1,0 0,1 0,0-1,0 0,0-1,1 0,0 0,0-1,0-1,0 0,1-1,-1 0,1 0,-1-1,1-1,0 0,-1 0,1-2,11-1,-6-2,-1 0,0-1,0 0,0-2,0 0,-1 0,-1-2,0 0,0 0,0-1,-2-1,1 0,-2-1,1 0,-2-1,0-1,22-30,-3-2,-1-1,-3-1,-2-1,-2-1,-2-1,-3-1,-2 0,-2-1,-3 0,1-39,-11-48,1 274,9 289,-6-387,2 0,1-1,2 0,1 0,1-1,2 0,2 0,0-2,5 5,77 4,-82-41,0 0,-1-1,1 0,0-1,-1 0,0-1,1-1,-2 0,1-1,-1 0,1-1,-2 0,1-1,-1 0,0-1,-1 0,0-1,-1 0,3-4,22-28,-2-2,-2-2,-1-1,-3 0,-2-2,17-51,15-26,-43 99,0 0,2 1,2 1,0 0,1 1,1 1,2 1,0 0,1 2,7-4,-12 13,0 0,1 2,0 0,1 1,-1 1,2 1,-1 0,1 2,-1 0,1 1,0 1,0 1,1 1,-1 0,0 2,0 0,0 1,-1 1,1 1,-1 1,0 1,12 6,15 1,-37-11,-33-11,-2-3,-1 2,0 0,0 2,0 0,-1 2,0 1,0 2,0 0,0 2,0 1,0 2,0 0,0 2,0 1,1 1,0 1,1 2,0 0,0 2,1 1,-10 7,32-18,-1 0,0 1,1-1,0 1,-1 0,1 0,0 0,0 0,1 0,-1 1,1-1,0 1,0 0,0 0,0 0,0 0,1 0,0 0,0 0,0 0,0 0,1 1,0-1,0 0,0 0,0 1,0-1,1 0,0 0,0 1,0-1,1 0,-1 0,1 0,0-1,0 1,0 0,0-1,1 1,2 2,8 9,1-1,1-1,0 0,1 0,0-2,1 0,0-1,1 0,0-2,0 0,1-1,0-1,18 3,311 49,-340-55,1 0,-1 1,1 0,-1 0,-1 1,1 0,0 0,-1 1,0 0,-1 0,1 1,-1 0,-1 0,1 0,-1 1,0 0,-1 0,0 0,0 0,-1 1,0 0,0-1,-1 1,0 0,-1 0,0 0,0 0,-1 1,0-1,-1 0,0 0,0 0,-1 0,0 0,0 0,-1-1,-1 1,1-1,-1 0,-1 0,-3 6,-2 1,-1 0,0 0,-1-1,-1 0,0-1,-1-1,-1 0,0-1,0 0,-1-1,0-1,0-1,-1 0,-1-1,1-1,-1-1,0 0,0-1,-1-1,1-1,-1-1,-3 0,-1-1,1-1,-1-1,0-2,1 0,0-1,0-1,0-1,1-1,0-1,1 0,-6-5,50 25,1-2,1 0,0-1,0-2,0 0,1-2,4-1,-5 1,-6-1,0-1,0-2,0 0,0 0,0-2,0-1,0 0,0-2,-1 0,0-1,0-1,0 0,-1-2,0 0,-1-1,0-1,0 0,-1-2,-1 1,0-2,9-10,278-354,-240 312,-37 38,0 0,1 2,2 2,1 0,0 2,2 1,24-13,-32 28,0 1,0 0,0 2,0 1,1 0,-1 2,0 1,1 0,-1 2,0 1,0 1,0 0,-1 2,1 1,10 6,11-1,-130-51,66 32,-1 1,-1 1,1 1,-1 1,1 1,-1 1,1 1,-1 1,1 0,0 2,-1 1,2 0,-1 2,1 0,0 1,0 1,1 1,0 1,1 0,0 1,1 1,0 1,1 1,1 0,0 1,1 0,1 1,1 1,-9 14,13-15,1 0,1 0,0 0,1 1,1 0,1 0,0 0,2 0,0 1,0-1,2 0,0 1,2-1,0 0,1 0,0-1,1 1,2-1,-1 0,2 0,0-1,1 0,1 0,0-1,2 0,-1-1,1-1,1 0,12 9,-16-12,1-1,0 0,1-1,-1 0,2-1,-1 0,1-1,0-1,0 1,1-2,-1 0,1 0,0-1,0-1,0 0,0-1,1 0,-1-1,0 0,1-1,-1-1,0 0,0-1,0 0,0-1,-1-1,0 0,1 0,-2-1,1-1,-1 0,0 0,0-1,-1-1,0 0,-1 0,0-1,0 0,-1 0,0-1,-1 0,0-1,0 0,6-26,-2-1,-1 0,-2 0,-1-1,-3 0,-1 0,-2 0,-1 0,-3-8,2-13,-9-62,10 162,-2 32,3 0,4-1,2 1,4-1,3 2,-10-56,0 0,1-1,1 0,0 0,1-1,1 1,0-2,1 1,0-1,1 0,0-1,1 0,1-1,1 1,-7-10,0 0,1 0,-1-1,1 1,-1-1,1-1,-1 0,1 1,-1-2,1 1,-1-1,1 0,-1-1,1 1,-1-1,0 0,3-2,-7 3,7-2,-1-1,1-1,-1 1,0-1,0-1,-1 0,0 0,0 0,0-1,0 0,-1 0,-1 0,1-1,-1 0,0 0,-1-1,0 1,0-1,-1 0,1-4,34-192,-49-79,10 236,1 32,3 37,83 668,-53-587,-47-361,17 171,-4 40,2 1,3 0,2 0,1 0,3 1,4-9,-8 42,0-1,1 1,0 0,2 1,-1 0,1 0,1 1,0 0,1 0,0 1,0 1,1 0,0 1,1 0,0 0,0 2,5-3,-8 3,1 1,-1 0,1 0,0 1,0 0,1 1,-1 0,1 1,-1 0,1 1,0 0,0 1,-1 0,1 1,0 1,-1 0,1 0,-1 1,1 0,-1 1,0 0,-1 1,4 2,1 7,-1 0,-1 1,0 1,-1 0,-1 1,0 0,-1 1,-1 0,-1 0,0 3,19 35,20 120,-33-72,-14-84,1 1,2-1,0 0,1 0,1-1,0 1,2-1,0 0,1-1,1 0,1 0,1 0,1 0,-10-16,-1 0,1 0,0-1,-1 1,1 0,0-1,0 0,0 1,0-1,0 0,0 0,0 0,0 0,1 0,-1-1,0 1,0-1,1 1,-1-1,0 0,1 0,-1 0,0 0,1 0,-1-1,0 1,1-1,-1 1,0-1,0 0,1 0,-1 0,0 0,0 0,0-1,0 1,-1-1,1 1,0-1,0 0,-1 1,1-1,-1 0,1-1,51-94,37-209,-10 121,-68 169,1 0,0 1,1 0,1 1,0 1,1 0,0 1,1 1,0 0,1 2,0 0,1 1,0 0,0 2,1 0,-1 1,1 2,0 0,0 0,1 2,5 1,-8 0,0 0,0 2,0 0,-1 1,1 1,-1 0,0 2,0 0,10 5,10 3,-59-13,21-1,-38-5,0 2,0 2,0 1,0 2,0 2,0 1,1 3,0 0,0 3,-17 7,45-12,-1 0,1 0,1 1,-1 0,1 1,0 0,1 1,0-1,0 2,1-1,0 1,1 0,0 0,0 1,1 0,1 0,0 0,0 0,1 1,1-1,0 1,0 0,1 11,-1 0,2 0,0 0,2-1,0 1,2-1,0 1,2-1,0 0,1-1,2 0,0 0,3 4,3-5,-1-1,2-1,1 0,0-2,1 0,1 0,0-2,1 0,1-2,0 0,0-1,1-1,1-1,0-1,0-1,0-1,1-1,0-2,0 0,0-1,0-1,0-2,0 0,0-1,0-2,0 0,-1-2,1-1,-1 0,5-4,286-124,-228 97,-25 13,-1-2,-1-2,-2-3,-1-3,-1-2,36-32,-76 55,0 0,-1-1,0 0,-1-1,-1 0,-1-1,0-1,-1 0,-1 0,-1-1,0 0,-2 0,0-1,-1 0,-1 0,0 0,-2 0,0-21,-4 34,1 0,-1 0,0 0,-1 1,0-1,0 1,0-1,-1 1,0 0,0 1,-1-1,1 0,-1 1,0 0,-1 0,1 1,-1 0,0 0,0 0,0 0,-1 1,1 0,-1 1,1-1,-1 1,0 0,0 1,0 0,-1 0,1 0,0 1,0 0,0 1,-1-1,-23 2,-1 1,1 1,-1 1,1 2,1 1,0 2,-5 3,16-5,1 2,0 0,1 1,1 0,0 2,0 0,1 1,1 0,0 1,1 1,1 0,0 1,1 0,1 1,1 0,0 0,1 1,1 0,1 0,1 1,1 0,-2 16,41 117,-22-117,-3-17,1-1,0 0,2 0,0-2,1 1,0-2,2 0,-1 0,7 2,0 0,2-1,0-2,1 0,0-2,1 0,1-2,0-1,0-1,0-1,1-2,0 0,0-2,1-2,-1 0,0-2,1 0,-1-3,0 0,0-1,-1-2,0-1,0-1,15-8,39-32,-56 31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6:53.883"/>
    </inkml:context>
    <inkml:brush xml:id="br0">
      <inkml:brushProperty name="width" value="0.1" units="cm"/>
      <inkml:brushProperty name="height" value="0.1" units="cm"/>
      <inkml:brushProperty name="color" value="#0066CC"/>
      <inkml:brushProperty name="ignorePressure" value="1"/>
    </inkml:brush>
  </inkml:definitions>
  <inkml:trace contextRef="#ctx0" brushRef="#br0">1 0,'0'0,"0"0,0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12:30.999"/>
    </inkml:context>
    <inkml:brush xml:id="br0">
      <inkml:brushProperty name="width" value="0.35" units="cm"/>
      <inkml:brushProperty name="height" value="0.35" units="cm"/>
      <inkml:brushProperty name="color" value="#00B050"/>
      <inkml:brushProperty name="ignorePressure" value="1"/>
    </inkml:brush>
  </inkml:definitions>
  <inkml:trace contextRef="#ctx0" brushRef="#br0">1286 9,'-36'0,"8"0,0 2,-1 1,2 2,-1 0,0 2,1 1,1 1,-1 1,1 1,1 2,0 0,1 2,-20 16,-8 10,1 4,3 1,2 2,1 3,4 1,1 2,-6 16,-4 2,4 3,3 1,4 2,-3 14,-18 64,7 2,6 3,8 1,7 3,1 53,26-124,3 1,5 0,4-1,10 37,-2-41,5 0,3-2,4 0,4-2,24 45,-20-69,3-1,2-1,3-3,2-1,20 15,-39-41,4 0,1-1,1-2,1-1,1-2,1-1,1-2,1-1,1-2,1-2,0-1,1-2,41 7,-42-13,0-2,1-2,-1-1,1-2,0-2,-1-2,1-1,-1-2,-1-2,1-1,31-14,-22 3,-2-3,0-1,-2-3,-1-1,-1-2,-2-2,-1-2,-2-1,24-32,-20 15,-2-3,-3-1,-2-1,-3-2,-3-1,-2-2,-3 0,-3-2,-2 0,-4-1,-2 0,-3-4,7-56,-5 0,-5-1,-6 0,-9-53,-92-333,-60-3,138 450,-2 1,-4 1,-2 1,-3 1,-3 3,-2 1,-3 1,-2 3,-3 1,-11-6,41 42,-1 0,-1 2,0 0,-1 1,-1 1,0 1,-1 1,0 1,-1 1,0 0,0 2,0 1,-1 1,0 1,0 1,-10 0,7 3,6 0</inkml:trace>
  <inkml:trace contextRef="#ctx0" brushRef="#br0" timeOffset="2169.259">4137 1262,'-42'-35,"19"26,0 0,0 2,-1 1,1 0,-1 2,-1 1,1 1,0 1,-1 1,1 1,-1 1,-20 5,-8 3,0 1,0 3,1 3,1 1,1 3,0 2,-20 15,25-10,1 1,1 2,2 3,2 1,1 1,2 2,1 2,2 1,2 2,2 1,2 1,-12 30,22-31,2 0,2 1,2 0,2 1,2 0,2 1,2 30,-1-25,0 174,19-148,3 0,4-1,3-1,4-2,2 0,4-2,27 39,-32-64,2-1,3-1,1-2,2-2,2-1,2-2,1-2,2-1,47 26,-56-45,0-1,1-2,0-2,1-1,0-2,1-2,6 0,-10-1,1 1,0-2,0-1,0-2,1-1,-1-2,0-2,0-1,0-2,-1-1,0-2,0-1,-1-2,-1-1,0-2,-1-1,-1-2,-1-1,0-1,-2-1,2-3,16-22,-3-1,-1-3,-3-1,-2-2,-2-1,5-15,-13 6,-2-1,-2-2,-4 0,-3-1,-3 0,-2-1,-4-1,-3 0,-3 1,-2-1,-10-50,1 44,-3-1,-3 2,-4 0,-3 1,-3 1,-23-40,37 83,-2 2,-1-1,-1 2,-2 0,0 1,-2 1,-1 0,0 2,-2 1,-1 0,-21-14,-131-31,142 59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7:19.053"/>
    </inkml:context>
    <inkml:brush xml:id="br0">
      <inkml:brushProperty name="width" value="0.1" units="cm"/>
      <inkml:brushProperty name="height" value="0.1" units="cm"/>
      <inkml:brushProperty name="color" value="#00B050"/>
      <inkml:brushProperty name="ignorePressure" value="1"/>
    </inkml:brush>
  </inkml:definitions>
  <inkml:trace contextRef="#ctx0" brushRef="#br0">802 178,'-12'-15,"-1"0,-1 0,0 2,-1 0,0 0,-1 2,0 0,-1 0,-1 2,1 0,-1 1,-1 1,0 0,0 2,0 0,0 1,-1 1,1 1,-1 1,0 0,0 1,1 2,-1 0,0 1,1 1,0 0,0 2,0 0,-1 2,3 1,1 1,1 1,-1 0,2 1,0 1,0 0,1 0,1 2,1 0,0 0,0 1,2 0,0 0,1 1,0 1,2-1,0 1,1 0,0 1,2-1,0 1,1 0,1 12,2 2,3 0,0 0,2-1,1 0,2 0,1 0,1-1,2 0,15 25,-15-35,1-1,1 0,1-1,0-1,1 0,1-1,1-1,0-1,2 0,-1-2,1 0,14 4,-22-9,1-1,1-1,-1-1,1 0,0 0,0-2,1 0,-1-1,1 0,-1-1,1-1,0 0,-1-1,1-1,-1-1,0 0,1-1,-1 0,-1-1,1-1,-1 0,0-1,0-1,-1 0,0-1,0 0,-1-1,-1 0,1-1,-2-1,1 0,-2 0,1 0,-2-2,2-2,4-22,-2 0,-1-1,-2-1,-1 1,-3-1,-1-1,-2 1,-2 0,-1-1,-2 1,-2 0,-2 0,-1 1,-3 0,0 0,-4-3,-84-35,134 86,0-2,1-1,0-2,0-1,0-2,0-2,5-1,323-60,-55 29,-294 32,17 0,-44 9,-84 20,61-21,1 2,0 1,0 2,1 1,1 2,0 1,1 1,1 2,0 1,2 1,-2 4,19-16,1 1,0 0,1 0,0 1,0 1,1 0,1 0,0 0,0 1,2 0,-1 0,2 0,0 1,0 0,1 0,1 0,0 0,1 0,1 2,-2 3,1 1,0-1,2 1,0-1,1 1,1-1,1 1,1-1,0-1,1 1,2-1,-1 0,2 0,1-1,0 0,1-1,0 0,2-1,0 0,0-1,1 0,1-2,4 3,-3-4,1 0,1-2,0 0,0-1,0-1,1-1,0 0,1-1,-1-1,1-1,-1-1,1-1,0-1,0 0,0-1,0-2,-1 0,1-1,-1 0,0-2,0 0,-1-2,0 0,0 0,0-2,-1 0,9-8,16-19,-2-2,-2-2,-1-1,-2-2,-2-1,11-23,20-22,-19 26,3 2,2 2,3 2,3 3,2 3,37-25,-77 68,1 0,0 2,1 0,-1 2,1 0,0 1,1 1,-1 1,1 0,4 2,-6-1,92 18,-79-1,31 15,-64-30,1-1,0 0,-1 0,1 0,0 1,0-1,-1 0,1 0,0 1,0-1,-1 0,1 1,0-1,0 0,0 1,0-1,0 0,-1 1,1-1,0 1,-30-9,-1 1,-1 2,1 1,-1 1,1 2,-1 1,0 2,1 1,-1 1,1 2,0 1,1 1,0 2,0 1,1 1,0 2,-8 6,20-5,2 0,0 1,0 1,2 0,0 1,1 0,1 1,0 0,2 1,0 0,1 0,1 1,1 0,1 1,1-1,1 1,1 0,0-1,2 1,1 0,0 0,3 9,-4-14,1 1,1-1,1 1,0-1,1 0,1 0,0 0,2-1,0 0,0 0,2 0,0-1,0-1,2 1,-1-1,11 9,-6-10,2 0,-1-1,1-1,1 0,0-1,0-1,1-1,0-1,0 0,1-1,0-2,0 0,0-1,1 0,-1-2,1-1,-1 0,1-2,-1 0,0-1,3-2,37-8,-1-4,-1-2,-1-2,0-3,-2-2,25-17,-59 31,0 0,0-1,-1-1,-1-1,0-1,-1-1,-1 0,0-1,-2-1,0-1,-1 0,-1 0,-1-2,0 0,-2 0,-1 0,-1-1,0-1,-2 0,1-12,2-168,-20 77,22 589,-9-421,-3-11,2 0,1 0,2-1,1 1,1-1,1 0,2 0,10 23,-15-45,1 1,0-1,0 0,1 0,-1-1,1 1,1-1,-1-1,1 1,0-1,1 0,-1-1,1 0,0 0,0 0,0-1,0-1,0 1,1-1,-1-1,1 1,0-1,-1-1,1 0,0 0,0-1,-1 0,1 0,-1-1,1 0,3-2,11-3,0-2,-1 0,0-2,-1 0,0-1,0-1,-2-1,0-1,0-1,-2-1,0 0,-1-1,0 0,-2-2,0 0,-1 0,-1-1,-1-1,-1 0,-1 0,-1-1,0-4,48-253,-51 181,-6 89,-5-21,-5 41,-5 49,2 1,2 1,4-1,2 2,2-1,5 51,10 30,-12-136,1 0,0 1,0-1,0 1,1-1,0 0,0 0,1 1,0-1,0 0,0 0,1-1,0 1,0 0,0-1,1 0,0 1,0-1,0-1,0 1,1-1,0 0,0 0,0 0,0 0,1-1,-1 0,1 0,0-1,0 1,0-1,0-1,0 1,1-1,-1 0,0 0,1-1,-1 0,0 0,1-1,-1 1,0-1,1-1,-1 1,0-1,0 0,13-12,-1 0,-1-1,0 0,-1-1,-1-2,0 1,-2-1,0-1,-1-1,-1 0,0 0,-2-1,0 0,-2 0,0-1,-1 0,-1-4,11-38,-3-1,-3 0,-2-1,-4 0,-2-30,-1 62,-13-19,-11 96,-5 215,27-194,19 680,15-259,-21-329,-41-671,27 353,1-347,3 459,-3 18,2 0,1 0,2 0,0 1,3-1,0 1,11-25,88-146,-97 194,1 0,0 1,1 0,-1 0,1 1,1 1,-1 0,1 0,0 1,0 1,0 0,1 0,-1 1,1 1,-1 0,1 1,-1 0,1 1,0 0,-1 1,0 1,1 0,-1 0,0 1,-1 1,2 1,2 0,0 0,-1 1,0 1,0 0,-1 1,0 1,-1 0,0 0,0 1,-1 1,0 0,-2 0,1 1,-1 1,-1-1,0 1,-1 2,6 6,-2 1,-1 1,-1-1,0 1,-2 1,-1 0,-1 0,-2 0,0 0,-1 23,-4-28,0 0,-2 0,-1 0,0-1,-1 0,-1 0,-1 0,-1-1,0 0,-2-1,0 0,-5 5,-106 45,96-59,1-1,-2-1,1-1,0-1,-1-2,0-1,1-1,-1-1,0-1,-10-3,18 4,-124-46,102 29,56 16,331 80,-316-78,0-1,0-1,0-2,0-1,-1-1,0-2,0-1,-1-1,0-1,-1-2,0-1,-1-1,0-1,-2-1,0-1,-1-1,0-1,12-16,-13 18,-1 0,-1-1,-1-1,-1-1,0-1,-2 0,0-1,-2-1,0 0,-2-1,0-2,77-183,-78 84,-30 182,0 64,4 1,6 0,5 2,2-114,1 0,-1 1,1-1,1 0,0 1,0-1,1 1,0-1,1 0,0 0,0 1,1-1,0-1,1 1,0 0,0-1,1 0,0 0,0 0,1-1,0 1,0-1,0-1,1 1,1-1,-1 0,1-1,0 0,0 0,0-1,0 0,1 0,0-1,0 0,0 0,0-1,0-1,3 1,19-10,-1-1,0-2,-1-1,0-1,-1-1,0-2,-1 0,-1-2,-1-1,-1-1,0-1,-2-1,0-2,-1 0,-2-1,16-25,-25 31,0 1,-1-1,-1-1,-1 1,0-2,-2 1,0 0,-2-1,2-18,-2 16,-1-244,-13 570,22 309,30-10,-41-574,-1 1,-1-1,-2 0,-1 0,-1-1,-1 1,-1-1,-8 15,15-38,-3 6,-1-1,0 1,0-1,-1 0,0 0,0-1,-1 0,0 0,-1-1,0 1,0-2,0 1,-1-1,0 0,0-1,0 0,-1-1,0 0,0 0,0-1,0 0,-1-1,-9 1,-1 1,-1-2,1 0,-1-2,1 0,-1-1,1-1,-1-2,1 0,0-1,1 0,-7-5,15 4,0-2,0 0,1 0,0-1,1 0,0-1,0 0,1-1,0 0,1 0,1-1,-1 0,2 0,0-1,0 1,1-1,1-1,0 1,1-1,0 1,1-1,1 0,0 0,1 0,0 0,1 0,1 0,0 0,1 1,1-1,1-3,6-23,1 1,3 1,1 0,1 2,2-1,2 2,1 1,2 1,1 1,2 0,4-1,2 2,2 2,1 1,1 2,1 2,1 1,1 2,1 2,1 1,32-8,83-39,5-34,-144 86</inkml:trace>
  <inkml:trace contextRef="#ctx0" brushRef="#br0" timeOffset="8654.211">693 2273,'0'0,"0"0,0 0,-49-38,33 28,0 0,-1 2,0 0,0 1,-1 1,0 0,0 2,0 0,0 1,-1 0,0 2,1 0,-1 1,0 1,0 1,1 1,0 0,-1 1,1 1,0 1,1 0,0 2,0 0,0 1,1 0,0 1,1 1,0 1,1 0,0 1,1 0,1 1,-4 5,5 3,1 0,0 0,2 1,1 1,1-1,0 1,2 0,1 1,1-1,1 0,1 1,2-1,0 0,1 1,2-1,0-1,1 1,2-1,0 0,2 0,4 7,-6-12,1 1,0-2,2 0,0 0,0 0,2-2,0 1,1-2,0 0,1 0,0-2,1 0,1 0,0-2,1 0,0-1,0 0,0-2,1 0,1-2,-1 0,1 0,0-2,-1-1,1 0,1-2,1 0,-4-2,0-1,0-1,0 0,0-2,-1 0,0-1,0 0,-1-1,0-1,0-1,-1-1,0 0,-1 0,0-1,-1-1,0-1,-1 0,-1 0,0-1,-1 0,-1-1,0 0,-1-1,-1 0,0 0,-1-1,2-12,-2-10,-1 0,-2 0,-1 0,-3-1,-1 1,-2 0,-2-6,1 24,0 0,-2 1,0 0,-1 0,-1 1,-1 0,-1 1,0 0,-2 1,0 0,-4-3,-58-24,35 35,54 19,45 8,1-2,0-3,1-3,0-3,1-2,0-3,-1-2,58-10,153-66,-73 12,-66 62,-254 35,64-20,0 3,0 3,2 1,0 3,2 3,-49 30,87-43,1 0,1 1,0 1,0 0,2 1,0 0,0 1,2 0,0 1,0 0,2 0,0 1,1 0,1 0,1 0,0 1,1-1,1 1,1 0,1 0,1 0,0-1,1 1,1 0,1-1,1 1,0-1,1-1,1 1,1-1,7 12,4-3,1 0,2-1,0-2,2 0,0-1,2-2,0 0,1-2,1-1,21 9,-37-21,0 0,1 0,-1-2,1 0,0 0,0-1,0 0,0-1,0-1,0 0,0-1,0 0,0-1,0-1,-1 0,1 0,-1-2,0 1,0-1,0-1,0-1,19-10,-1-2,0-1,-2-1,0-1,-2-2,0 0,5-10,23-31,-3-3,-3-3,23-46,20-28,-78 124,1 2,1 0,1 0,0 1,1 1,2 1,-1 1,2 0,0 1,0 2,1 0,1 1,7-3,-5 7,1 1,-1 1,1 1,0 1,0 1,0 1,0 1,0 2,-1 0,1 2,21 5,-7-2,-25-5,-50-4,-2 1,0 2,-1 1,1 1,0 3,1 1,-1 1,1 2,1 2,-34 16,54-20,1 0,-1 1,2 1,-1 0,2 1,-1 1,1 0,1 1,0 0,1 1,1 0,0 1,1 0,0 0,1 1,1 0,0 1,2-1,0 1,0 1,2-1,0 0,1 1,1 0,0-1,1 1,2 0,-1-1,2 1,0-1,1 0,5 10,-1-8,1 0,2-1,0-1,0 0,2 0,0-1,1-1,0 0,1-1,1-1,0 0,1-1,0-1,1 0,0-1,1-1,0-1,0-1,1-1,0 0,0-1,0-2,1 0,0-1,-1-1,1 0,19-4,-4 1,0-1,0-3,0 0,0-3,-1-1,-1-1,0-2,0-1,-1-2,-1-1,-1-2,0-1,-2-1,0-2,-1-1,-2-1,0-1,6-10,-5-3,-1-1,-1-1,-3-1,-1-1,-3-1,-1 0,-2-1,-2-1,0-9,-10 7,-5 30,-5 28,-6 174,9-124,2 0,4 0,2 0,2-1,4 1,1-2,15 41,-23-91,0 1,0-1,0 0,1 0,0 0,1-1,0 1,0-1,0 0,1-1,0 1,0-1,1-1,0 1,0-1,0 0,1 0,-1-1,1 0,0-1,0 1,1-2,-1 1,1-1,-1 0,1-1,0 0,-1 0,1-1,0 0,0-1,-1 0,1 0,0-1,-1 0,1 0,-1-1,0 0,8-4,9-5,0-1,-1 0,-1-2,0-1,-1-1,-1-1,-1-1,0 0,-2-2,0 0,-1-1,-1-1,-1 0,-1-1,-2 0,0-2,-1 1,-2-1,3-12,1 3,-2 1,-1-2,-2 0,-1 0,-2 0,-1-1,-2 1,-2-1,-1 0,-2 1,-5-23,-3 36,4 68,6-36,3 337,-4-293,3 0,2 0,2 0,3 0,2-1,5 12,-13-57,0 0,0 0,0 0,1 0,-1 0,2-1,-1 1,1-1,0 0,0 0,1 0,0-1,0 1,0-1,0-1,1 1,0-1,0 1,0-2,1 1,-1-1,1 0,0 0,0-1,0 0,0 0,0 0,0-1,0 0,1-1,-1 0,0 0,1 0,-1-1,0 0,0 0,1-1,-1 0,0-1,-1 1,1-1,0 0,-1-1,4-2,11-14,-1-1,-1-1,-1 0,0-2,-2 0,-1 0,-1-2,-1 0,-2 0,0-1,-2-1,-1 0,-1 0,-1 0,1-22,-6-299,-1 266,0 46,0 47,21 355,22-35,-35-273,-7-39,1 0,1-1,0 0,1 1,1-2,1 1,1 0,0-1,4 6,-35-127,13 44,3-1,3 0,3 0,2 0,3 0,3 1,2-1,3 1,13-38,-19 78,1 1,0-1,2 1,0 1,1-1,1 2,1-1,0 1,2 1,0 0,1 1,13-13,-20 25,0-1,1 2,-1-1,1 1,-1 0,1 1,0 0,0 0,0 0,0 1,0 0,0 1,0 0,1 0,-1 1,0 0,0 0,0 1,0 0,0 1,-1-1,1 1,-1 1,1 0,-1 0,0 0,-1 1,1 0,-1 0,0 0,0 1,1 2,247 176,-244-180,1 0,0-1,0-1,0 0,1 0,-1-1,0-1,0 0,1 0,-1-1,0 0,0-1,1-1,-2 0,1 0,0-1,-1 0,3-2,3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7:38.923"/>
    </inkml:context>
    <inkml:brush xml:id="br0">
      <inkml:brushProperty name="width" value="0.1" units="cm"/>
      <inkml:brushProperty name="height" value="0.1" units="cm"/>
      <inkml:brushProperty name="color" value="#00B050"/>
      <inkml:brushProperty name="ignorePressure" value="1"/>
    </inkml:brush>
  </inkml:definitions>
  <inkml:trace contextRef="#ctx0" brushRef="#br0">654 107,'-28'-16,"12"8,0 1,-1 1,0 0,0 1,-1 1,1 0,-1 2,1 0,-1 1,0 0,0 2,0 0,0 1,1 1,-1 0,1 1,0 1,0 1,0 1,1 0,0 1,0 0,1 2,0 0,1 0,0 1,1 1,0 0,0 1,-4 7,3-1,0 1,2-1,0 2,1 0,1 0,1 1,1 0,1 1,1 0,1 0,1 0,1 1,1-1,1 1,1-1,2 1,0-1,1 1,1-1,1 0,1 0,2-1,0 0,1 0,1 0,1-2,1 1,0-1,2-1,0 0,2-1,8 7,-10-12,0-1,0 0,2-1,-1-1,1-1,1 0,0-1,0-1,0 0,1-2,0 0,0 0,1-2,-1 0,1-2,-1 0,1-1,0 0,-1-2,1 0,-1-1,1-1,-1-1,0 0,-1-1,0-1,0-1,0-1,-1 0,0-1,-1 0,0-2,0 1,-1-2,-1 0,0-1,3-6,0-5,-3 0,0-1,-1-1,-1 0,-2 0,-1-1,-1 0,-2-1,0 1,-2-1,-1 0,-1 0,-2 0,-1 0,-1 0,-2 0,0 1,-2 0,-1 0,-2 0,0 1,-7-11,10 28,1 1,-2 0,1 0,-1 1,0-1,-1 2,0-1,0 1,-1 1,0 0,0 0,0 1,-1 0,0 1,0 0,0 1,0 0,-11-1,-14-7,11 34,113 20,-45-31,0-2,1-2,0-1,1-3,-1-1,1-3,-1-1,1-2,-1-2,0-3,0-1,-1-2,23-9,333-89,-263 110,-173 1,1-4,-1 1,0 3,1 0,-1 3,1 1,0 2,0 1,1 1,1 3,-1 0,2 3,0 0,1 2,-25 20,44-22,2 1,0 0,1 0,0 2,2-1,0 1,1 0,1 0,1 1,0 0,2 0,0 0,2 1,0-1,1 0,1 1,1-1,0 0,2 0,0 0,2 0,0-1,1 0,1 0,0 0,2-1,0-1,8 10,-8-10,1-1,1 0,1-1,0-1,1 0,1 0,0-2,1 1,0-2,1-1,0 0,0-1,2 0,1-2,0 0,0-2,0 0,1-1,0-2,0 0,0-1,0-1,0 0,0-2,-1-1,1 0,0-2,-1 0,0-2,0 0,-1-1,0-1,0 0,-1-2,0 0,-1-1,0-1,-1 0,-1-1,0-1,-1 0,3-6,214-313,-32 35,-183 286,0 0,1 1,0 0,1 1,0 2,0-1,1 2,1 1,-1 0,1 1,0 2,0 0,1 0,-1 2,1 1,0 1,-1 0,21 4,48 21,-124-25,8-4,1 2,-1 0,1 2,-1 1,1 2,-1 0,1 2,0 0,0 2,1 1,0 1,0 1,1 1,1 2,-1 0,2 1,0 1,-15 15,24-15,2 1,0 1,0 0,2 1,0 0,1 0,0 1,2 0,0 0,2 0,0 1,1 0,1-1,0 1,2 0,0 0,2 0,0 0,1 0,1 0,1-1,0 0,2 0,0 0,1-1,1 0,1 0,0-1,1-1,1 0,1 0,0-1,1-1,0 0,8 4,0-1,1-1,0-1,1-1,1-1,0-2,1 0,1-2,-1 0,1-2,0-1,1-2,-1 0,1-2,0 0,0-3,0 0,0-1,-1-2,1-1,-1-1,0-2,-1 0,1-2,-2 0,1-2,-2-1,0-1,0-1,-1-1,-1-1,-1-1,6-8,2-7,-1-1,-2-2,-1 0,-2-2,-2-1,-1 0,-3-2,0 0,-3-1,-2 0,-1-1,-3 0,-1-1,0-31,-6 62,1-29,-18 63,-27 228,37-181,5-46,0 0,2 1,0-1,2 1,0-1,1 0,2 0,0-1,1 1,1-1,1-1,1 0,1 0,1-1,8 11,-13-18,0 0,1-1,0 0,1-1,0 0,0 0,1-1,1 0,-1-1,2 0,-1 0,1-1,0-1,0 0,0-1,1 0,2 0,-3-1,0-1,0 0,0-1,0 0,0-1,1 0,-1-1,0 0,1-1,-1 0,0-1,0-1,0 0,0 0,0-1,-1-1,0 0,0 0,0-1,0 0,-1-1,0-1,-1 1,1-2,-2 1,1-1,-1 0,0-1,3-7,15-31,-2-2,-3 0,-2-2,-2 0,-2-1,-3 0,-2-1,-3 0,-1-1,-3-6,2 8,-28-87,4 158,4 130,16-107,1 53,3-1,5 0,21 92,-27-169,1 0,1 0,1-1,0 1,0-1,2-1,0 0,1 0,0-1,1 0,7 6,-13-16,0-1,0-1,1 1,-1-1,1 0,-1 0,1 0,-1-1,1 0,-1 0,1-1,-1 1,1-1,-1 0,1-1,-1 1,0-1,0 0,0 0,0-1,0 1,0-1,0 0,-1-1,0 1,1-1,-1 0,-1 0,4-4,11-16,-1-1,-1-1,-1 0,-2-1,0 0,-2-1,-1 0,-1-1,-2 0,-1-1,-1 0,-1 1,-2-1,-1 0,-2-1,-1-8,2-214,12 376,42 502,-51-610,4 28,-13-60,-5-21,1-1,2-1,2 0,1 0,2 0,2 0,2-1,1 1,3 0,1 0,7-26,98-224,-104 279,0 1,1 0,0 0,0 0,1 1,0 1,1-1,0 2,0-1,1 1,0 1,0 0,0 0,1 1,0 1,0 0,0 0,1 1,-1 1,1 0,0 1,-1 0,1 1,0 1,-1 0,1 0,-1 1,1 1,-1 0,0 1,0 0,7 4,8 4,0 1,-2 2,0 1,0 1,-2 0,0 2,-1 1,10 12,135 87,-139-102,1-1,0-1,1-1,1-2,0-1,1-1,0-2,29 3,-3-1,0-4,1-2,-1-2,1-3,-1-2,0-3,47-12,53-31,-155 48,0 0,0-1,-1 1,1-1,0 0,-1 0,1 0,-1 0,1-1,-1 1,0-1,0 1,0-1,-1 0,1 0,-1 1,1-1,-1 0,0 0,0-1,0 1,0 0,-1 0,1 0,-1-1,0 1,0 0,0 0,-1-1,1 1,-1 0,1 0,-1 0,0 0,0 0,-1 0,1 0,0 0,-2-2,-7-8,0 0,0 0,-1 1,-1 1,0-1,0 2,-1 0,0 1,-1 0,0 1,-1 0,1 1,-1 1,-1 0,1 1,-1 1,0 1,0 0,0 1,-1 0,1 1,0 1,0 1,-1 0,1 2,0-1,0 2,0 0,1 1,-1 0,-2 3,2 0,1 0,0 1,0 0,1 1,0 1,1 1,0-1,1 2,1 0,0 0,0 1,1 1,1-1,1 2,0-1,0 1,2 0,0 1,1-1,1 1,0 0,1 0,1 1,0 13,-1-13,1-1,0 1,1-1,1 1,1 0,0-1,2 1,0-1,0 0,2 1,0-2,1 1,1-1,0 0,1 0,1-1,0 0,1 0,1-1,0 0,1-1,1-1,-1 0,2 0,0-2,0 1,1-2,0 0,1-1,14 6,-6-6,1 0,1-2,-1-1,1 0,0-2,0-2,1 0,-1-1,0-2,0 0,0-2,-1-1,1-1,-1-1,0-2,-1 0,0-1,0-2,-1 0,-1-2,0 0,-1-1,0-2,-1 0,-1-1,-1-1,7-9,-6 5,-1-1,-1 0,-1-1,-1-1,-1 0,-2-1,0-1,-2 0,-1 0,-2-1,0 0,-2 0,-1 0,-2-1,0 0,-2 0,-2-6,-4-13,1 68,-6 426,22-174,3-398,-1 33,4 1,4 1,4 0,4 2,-21 69,0 1,1 0,1 1,1 0,1 0,1 1,0 1,1 0,1 1,0 1,2 0,-1 1,2 1,0 0,0 1,1 1,1 1,-1 1,2 1,5-2,-16 8,0 0,1 1,-1 0,1 0,-1 1,1 1,-1-1,1 2,-1-1,0 2,1-1,-1 1,-1 1,1 0,0 0,-1 1,0 0,0 1,0 0,-1 0,0 1,0 0,0 0,-1 1,0 0,-1 0,0 1,0 0,-1 0,0 0,2 5,84 176,-82-167,0 0,-2 1,-1 0,-1 0,-1 1,-1-1,-1 1,-1 2,6 48,14 161,-20-234,-1 1,1 0,0 0,1-1,-1 1,0-1,1 1,-1-1,1 0,0 1,0-1,0 0,0 0,0 0,0-1,1 1,-1 0,0-1,1 1,0-1,-1 0,1 0,0 0,-1 0,1-1,0 1,0-1,0 1,-1-1,1 0,0 0,0-1,0 1,0 0,0-1,-1 0,1 1,0-1,-1 0,1-1,0 1,-1 0,1-1,-1 1,0-1,0 0,1 0,-1 0,0 0,0 0,-1 0,1-1,0 1,-1 0,0-1,1 0,-1 1,11-24,-2 0,0-1,-2 0,-1-1,-1 1,-1-1,0-25,8-31,-9 54,2 0,2 1,0 0,2 1,1 0,2 1,0 0,2 0,2 0,-7 12,0 0,2 0,0 1,0 1,2 0,-1 1,2 0,-1 1,2 0,-1 2,1-1,8-1,-7-1,-1 1,2 1,0 1,0 1,0 0,1 1,0 1,0 1,1 1,0 0,0 2,-1 0,1 1,0 1,0 1,0 1,0 0,0 2,0 0,-1 1,0 1,0 1,11 6,11 19,32 71,-126-122,-59-24,73 25,0 3,-1 1,0 2,-1 1,-1 3,1 1,-1 2,-13 2,-78 70,117-55,2 1,0 0,0 1,1 0,1 1,0 1,1 0,1 0,1 1,0 0,1 1,1 0,0 0,2 0,0 1,1 0,1 0,1 0,0 1,1-1,2 0,0 1,1-1,1 4,1-2,1-2,0 1,2 0,0-1,1 0,1-1,1 0,1 0,0-1,1-1,1 0,0 0,2-1,-1-1,2 0,0-1,0-1,1-1,1 0,0-1,0-1,1-1,0 0,0-1,1-2,0 0,0 0,0-2,1-1,-1-1,10 0,19-1,1-2,-1-2,0-2,0-3,-1-1,0-3,0-1,-2-3,0-2,21-13,63-26,-47 25,-2-4,-2-3,-2-4,-2-3,49-42,-108 75,0-1,-1-1,-1 0,-1-1,0 0,-1-1,-1-1,0 0,-2 0,0-1,-1-1,-6 15,0-1,0 0,0 0,-1 0,1 0,-2 0,1 0,-1-1,0 1,-1 0,0 0,0 0,0 0,-1 0,0 0,0 0,-1 1,0-1,0 1,0-1,-1 1,0 0,0 1,-1-1,0 1,1-1,-2 1,1 1,-1-1,1 1,-1 0,-1 0,-4-2,-6 0,-1 1,0 1,0 0,0 1,0 1,-1 1,1 1,0 0,-1 1,1 1,0 1,0 1,0 0,0 1,1 1,-9 5,8-5,2 2,-1 0,1 1,0 1,1 0,0 1,0 1,2 0,-1 1,2 0,-1 1,2 0,0 1,1 1,0 0,2 0,-1 0,2 1,0 1,2-1,-1 1,2 0,1 0,0 0,1 1,1-1,0 1,2-1,0 0,1 1,3 8,-2-7,1-1,0 1,2-1,0 0,1 0,1-1,1 0,0-1,2 0,0 0,1-1,0 0,1-1,1-1,0 0,1 0,1-2,0 0,0-1,1 0,1-2,0 0,0-1,0 0,7 0,7 1,1-2,-1-1,1-1,0-2,0-1,0-2,0-1,0-2,0-1,0-1,-1-2,0-1,0-2,-1-1,0-2,0-1,3-2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7:47.896"/>
    </inkml:context>
    <inkml:brush xml:id="br0">
      <inkml:brushProperty name="width" value="0.1" units="cm"/>
      <inkml:brushProperty name="height" value="0.1" units="cm"/>
      <inkml:brushProperty name="color" value="#00B050"/>
      <inkml:brushProperty name="ignorePressure" value="1"/>
    </inkml:brush>
  </inkml:definitions>
  <inkml:trace contextRef="#ctx0" brushRef="#br0">663 704,'0'0,"0"0,0 0,0 0,0 0,0 0,0 0,0 0,0 0,-39-9,19 1,-1 2,0 0,-1 1,1 2,-1 0,0 1,0 1,0 1,0 1,0 1,1 1,-1 1,1 1,-1 0,1 2,1 1,0 0,0 1,0 2,1 0,1 0,0 2,1 0,0 2,1-1,-1 3,5 5,1 0,1 1,1 0,1 0,0 1,2 0,1 1,2-1,0 1,1 0,1 0,2 0,0-1,2 1,0 0,2-1,1 0,1 0,1 0,1-1,0 0,2-1,1 0,1-1,1 0,0-1,2 0,6 5,-10-13,1 1,0-2,1 0,0 0,1-2,0 1,0-2,1 0,0-1,0-1,1 0,0-1,0-1,0-1,1 0,-1-1,1-1,-1-1,1 0,0-1,-1-1,0-1,1 0,-1-1,0-1,-1-1,1 0,-1-1,0-1,-1-1,0 0,0-1,-1 0,0-1,-1-1,11-12,-11 11,0-2,0 1,-2-2,0 1,-1-2,0 1,-2-1,0-1,0 0,-2 0,0 0,-1 0,-1-1,-1 0,-1 0,0 0,-1 0,-2-1,0 1,0 0,-2 0,0 0,-2 0,-7-15,-1 0,-2 1,-1 0,-2 2,-1 0,-1 0,-2 2,0 1,-15-13,35 39,-86-66,85 67,-33-18,44 41,10-8,1 1,1-2,0-1,1 0,0-2,1 0,0-2,1 0,0-1,0-2,0 0,0-1,22 0,-25-2,0-1,0-1,0 0,0-1,0-1,-1-2,1 1,-1-2,1-1,-2 0,1-1,13-8,3-16,-21 310,11 249,-22 292,-47-1691,18 397,23 460,1-1,1 0,0 0,1 0,1 0,0 0,1 0,1 0,0 1,1-1,0 1,1 0,1 0,1 0,-1 1,2 0,0 0,1 1,0 0,0 0,1 1,1 1,0 0,1 0,0 1,0 0,0 1,11-5,-6 7,0 0,0 1,0 0,1 2,-1 0,1 1,0 1,0 0,-1 1,1 1,0 1,0 1,-1 0,1 1,-1 1,0 1,-1 0,1 1,-1 1,0 0,-1 1,0 1,-1 1,0 0,0 0,-1 2,-1-1,0 2,0 0,-2 0,0 1,7 13,-7-5,-1-1,-1 2,-1-1,-1 1,-2 0,0 0,-1 0,-2 0,0 1,-2-1,0 0,-2 0,-1 1,0-2,-2 1,-1 0,-1-1,-1-1,-6 12,3-18,0 0,-2-1,0 0,-1-1,0 0,-1-2,0 0,-1 0,0-2,-1 0,0-1,-1-1,0 0,0-2,-1 0,1-1,-8 0,10-3,0-2,1 1,-1-2,0 0,0-1,1-1,-1-1,1 0,0-1,-5-3,15 6,37 12,0-2,1-1,0-2,0-1,0-1,1-2,-1-1,1-2,-1-1,0-2,0-1,0-1,-1-2,0-1,-1-1,0-2,-1-1,0-1,-1-1,10-9,-15 8,0-2,-1 0,-1-1,-1-2,-1 0,-1 0,0-2,-2 0,-1-1,-1-1,-1 0,-2-1,0 0,-2-1,2-13,20-168,-25 163,-2 29,-3 37,45 766,-37-203,-21-519,-3-91,-4-75,4-1,4 0,6-1,5-60,-1 144,13-598,-11 604,1-1,0 0,1 1,0-1,1 1,0 0,2 0,0 1,0 0,1-1,0 2,1-1,1 1,0 1,1 0,0 0,0 1,1 0,1 0,0 1,1 0,2 2,0 0,1 0,-1 2,1 0,0 1,0 0,1 1,-1 1,1 1,0 0,-1 1,1 1,-1 1,1 0,-1 1,0 0,0 2,0 0,0 1,-1 0,0 1,14 9,-12 2,-1 2,0-1,-1 2,-2 0,0 0,-1 1,-1 1,-1 0,-1 1,-1 0,-2 0,4 23,-3-24,-2 1,-1-1,-1 1,-1 0,-1 1,-1-1,-1 0,-1 0,-1 0,-1 0,-1-1,-2 1,0-1,-9 18,7-31,-1 0,0-1,0-1,-1 1,0-2,-1 0,1 0,-1-1,-1 0,1-1,-1-1,0 0,0 0,0-1,-1-1,1 0,0-1,-1-1,-7 0,-11 1,0 0,-1-2,1-2,0 0,-1-3,2 0,-1-2,-12-6,-12-26,56 40</inkml:trace>
  <inkml:trace contextRef="#ctx0" brushRef="#br0" timeOffset="13459.621">2423 1454,'30'12,"15"3,1-1,0-2,0-3,1-1,0-3,0-1,19-3,-48-4,0-1,-1-1,0-1,0-1,0 0,-1-1,0 0,0-2,-1 1,0-2,-1 0,0-1,-1-1,0 0,-1 0,-1-1,0-1,-1 0,0 0,4-12,177-330,-168 323,-10 7,2 1,1 1,1 0,1 2,1 0,1 1,2 1,-1 0,2 2,1 1,0 1,1 1,1 1,23-10,-30 18,1 1,0 1,0 1,0 0,0 2,1 0,-1 1,1 1,-1 1,19 3,68 46,-155-47,-218-3,250 2,1 0,-1 1,1 0,0 2,0-1,1 2,-1 0,1 1,1 0,-1 1,1 1,1 0,-1 0,1 2,1-1,0 1,1 1,0 0,1 1,0-1,0 2,2-1,0 1,0 1,1 7,1 0,1 0,1 1,1-1,0 0,2 1,1 0,1-1,1 0,0 1,2-1,1 0,0-1,2 0,3 7,5-3,1 0,1 0,2-2,0 0,1-2,1 0,24 17,-26-22,0 0,2-1,0-1,0-1,1-1,1-1,0-1,0-1,1-1,0-1,0-1,1-2,0 0,-1-2,1-1,0-1,1-1,-13-1,-1-1,1-1,-1 0,0-1,0 0,0-1,0-1,-1 0,-1-1,1 0,-1 0,0-1,-1-1,0 0,-1 0,0-1,0 0,-1-1,-1 1,0-2,0 1,-1-1,-1 0,0 0,-1 0,0-1,-1 0,0-10,0 3,-1-1,-1 1,-1-1,-1 0,-1 1,0-1,-2 1,-1 0,0 0,-2 0,0 1,-2 0,0 0,-1 1,-1 0,0 1,-2 0,0 1,-1 0,0 1,-2 1,0 0,0 1,-1 1,-1 0,0 2,-8-4,-115-57,237 102,-61-16,1-2,1-2,0-1,1-1,-1-3,1-1,0-1,1-3,-1-1,0-1,0-2,-1-2,17-6,45-33,-94 86,-11 196,-6-75,1 131,10-271,-1 5,-8-50,5-18,1 0,2-1,1 1,3 0,1 0,2 0,9-34,-2-7,-8 47,1 0,2 1,1-1,2 1,1 1,2 0,15-28,82-31,-94 86,0 0,0 1,1 1,-1 1,1 0,0 1,0 1,0 1,0 0,0 1,0 1,0 0,-1 2,1 0,-1 0,0 2,0 0,0 1,-1 0,0 1,-1 1,1 0,-2 1,1 1,-2 0,1 1,-2 0,5 6,-6-9,2 1,-1-2,1 0,0 0,1-1,0 0,0-1,1-1,-1 0,1-1,0 0,0-1,1-1,-1 0,1-1,-1 0,1-1,-1-1,1-1,-2-1,1-1,-1-1,0-1,-1 1,1-2,-1 0,-1 0,1-1,-1-1,-1 0,1 0,-1-1,-1-1,0 1,-1-1,0-1,0 0,-1 0,-1 0,0-1,-1 0,0 0,0-4,8-27,-3 0,-2 0,-1-1,-2 1,-3-1,-2-28,0-25,-9 28,3 84,1 0,0 1,1-1,0 1,1 0,1 0,0 0,1 0,1 15,-3 17,-30 369,30-330,-2-14,3 0,3 0,3 1,3-1,17 66,-17-108,-6-22,0-1,1 1,0 0,0-1,1 1,0-1,0 0,1 0,0 0,0 0,1-1,-1 1,1-1,1-1,-1 1,1-1,3 3,14 3,0 0,1-2,0-1,0-1,0-1,1 0,0-2,0-2,1 0,-1-1,0-2,0 0,1-2,-1 0,0-2,-1-1,0-1,0-1,23-11,-14 2,-1-1,0-2,-2-1,0-1,-2-2,0-1,-2-1,-1-1,-1-1,-1-1,-1-1,-2-1,-1-1,-2-1,-1-1,-2 0,-1 0,-1-2,-2 1,-2-1,-1-1,-2 0,-1-18,0-46,-5 101,0 0,-1 0,1 0,0 1,0-1,-1 0,1 1,0-1,0 1,0-1,0 1,0-1,0 1,0 0,0 0,0 0,0-1,0 1,0 0,0 0,1 0,-1 0,0 0,1 1,-1-1,1 0,-1 0,1 0,-1 0,1 1,0-1,0 0,0 0,-1 1,1-1,0 0,1 0,-1 1,0-1,0 0,-28 261,94 112,-64-358,1-1,1 0,1 1,0-1,0-1,2 1,0-1,0 0,1-1,1 1,0-2,1 1,0-1,1-1,1 0,0-1,0 0,1 0,12 6,-10-11,1-1,0 0,0-1,0-1,1-1,-1 0,0-1,1-1,-1 0,0-1,0-1,0-1,0 0,-1-1,1 0,-1-2,0 1,-1-2,0 0,0-1,0 0,-1-1,-1-1,0 0,0 0,-1-1,-1-1,0 0,0 0,-2-1,1 0,-2 0,5-13,4-5,-1-1,-1-1,-2 0,-2-1,-1 0,-2 0,-1-1,-2 0,-1 0,-2-35,-35-267,14 391,11 293,5-313,2 1,1 0,2-1,1 1,1 0,2-1,2 0,0 0,3-1,7 19,-15-43,1 0,0 0,0 0,0-1,1 1,0-1,0 0,1 0,0 0,0-1,1 0,-1 0,2 0,-1-1,0 1,1-2,0 1,0-1,1 0,-1 0,1-1,-1 0,1 0,0-1,0 0,1-1,5 1,-3-5,0-1,0-1,0 0,-1 0,1-1,-2-1,1 1,-1-2,1 1,-2-1,1-1,-1 1,-1-1,0-1,0 1,-1-1,0-1,0 1,-1-1,-1 0,2-5,67-175,-64 152,-2 1,-1-1,-2-1,-2 1,-2 0,-1-1,-5-30,5 63,-7-52,6 46,3 37,33 306,-26-28,-12-359,2 1,2-1,3 0,3 1,2 0,2 0,3 1,2 0,3 2,16-33,-21 68,1 1,0 1,2 0,0 1,0 0,1 2,1 0,18-9,-23 14,1 1,0 1,0 0,1 1,-1 1,1 0,0 1,1 1,-1 0,0 1,1 0,-1 1,0 1,1 1,-1 0,0 1,0 0,0 2,-1-1,1 2,-1 0,0 1,-1 0,1 1,-2 0,1 1,-1 1,0 0,-1 0,0 1,-1 1,0 0,0 2,3 4,0 2,-1 0,-1 0,-1 1,-1 0,-1 0,-1 1,4 20,2 12,-3 1,-2 0,-2 1,-2 47,39 56,-39-152,-1 0,1-1,1 1,-1-1,1 0,0 0,1-1,0 1,-1-1,1-1,1 1,-1-1,1 0,5 2,-1-6,0-2,0 1,0-1,-1-1,1 0,-1-1,0 0,0 0,0-1,0-1,-1 1,0-1,0-1,-1 0,1 0,-1-1,-1 0,0 0,0-1,4-7,-9 15,10-12,14-13,-1 0,-1-2,-2 0,-1-2,-1 0,-1-2,-2 0,3-9,-2-10,-3-1,-2 0,-2-1,-3 0,-2 0,-2-1,-3-30,8 415,20 3,-28-319,1 0,0 0,2 0,0 0,0 0,2-1,-1 0,2 0,0 0,1-1,0 0,1-1,0 0,6 6,-6-9,0 0,0 0,1-1,1 0,0-1,0 0,0-1,0 0,1-1,0 0,1-1,-1 0,0-1,1 0,0-1,0 0,0-1,0-1,0 0,0-1,0 0,-1-1,1 0,0-1,-1-1,0 0,1 0,-1-2,-1 1,1-1,7-6,9-4,-1-1,-1-2,-1 0,-1-1,0-2,-1 0,-2-2,0 0,8-16,-1-14,-2-1,-3-1,-2-1,-3-1,-2-1,-3-1,-3 0,-2 0,-3-1,-2 1,-4-16,4 32,1-540,-24 725,3 190,19 200,-1-493,2 1,1-1,2 0,2-1,1 0,2 0,2-1,1 0,2-1,1-1,1 0,12 12,-18-33,0-1,1-1,1 0,0-1,1 0,0-1,0 0,0-2,1 0,1 0,-1-2,1 0,0-1,0 0,0-2,11 1,-7-1,1-2,0 0,0-1,-1-1,1-1,-1-1,1-1,-1-1,-1-1,1 0,-1-2,0 0,-1-1,0-1,-1-1,0-1,-1 0,0-1,-2-1,1-1,-2 0,0-1,-1 0,0-1,-2-1,0 0,-1 0,15-28,-2-2,-3 0,-1-1,-3-1,-2 0,-2-1,-3-1,-1 0,-3 0,-3-17,-14-134,15 349,69 373,-69-501,1 0,0 0,2 0,0-1,0 1,2-1,0-1,1 0,0 0,1 0,1-1,0-1,1 0,1-1,0 0,0 0,1-2,0 0,1 0,0-1,1-1,0-1,11 4,-16-9,0 1,0-2,0 0,0 0,1-1,-1 0,0-1,1 0,-1-1,0 0,0-1,0 0,-1-1,1 0,-1-1,0 0,0 0,0-1,-1-1,0 1,0-1,-1-1,0 0,0 0,0-1,16-19,-1 0,-2-2,-1 0,-1-2,-1 0,-2-1,1-7,-6 3,-2 0,-2-1,-1 0,-2 0,-1 0,-2-1,-2 1,-2 0,-1 0,-2 0,-2-1,4 6,-22-23,22 73,1 1,1-1,0 1,1 0,1 0,1 0,0-1,2 1,0 0,1-1,0 0,2 0,1 3,21 113,12 341,-38 103,8-177,-14-382,1 0,-2 0,0-1,-2 0,1 0,-2 0,0-1,-1 0,-1 0,-1-1,0-1,0 0,-2 0,1-1,-2-1,0 0,0-1,-16 10,17-17,1-1,-1 0,0 0,1-2,-1 1,0-1,0-1,0-1,0 0,0 0,0-1,1-1,-1 0,1-1,-1 0,1-1,0 0,1-1,0 0,0-1,0-1,0 1,1-1,1-1,-1 0,-2-5,-7-6,2-2,0 1,2-2,0 0,2-1,0 0,2-1,0-1,2 0,1 0,1 0,1-1,2 0,1 0,0-1,2 1,2-1,1-16,4 20,2 1,0-1,1 1,1 1,1-1,1 2,1 0,1 0,1 1,1 1,0 1,5-4,3 1,0 1,1 1,1 1,0 1,1 2,1 1,1 1,0 1,0 1,1 2,23-4,161-66,-14-60,-181 123</inkml:trace>
  <inkml:trace contextRef="#ctx0" brushRef="#br0" timeOffset="14305.814">10235 686,'565'-38,"-559"38</inkml:trace>
  <inkml:trace contextRef="#ctx0" brushRef="#br0" timeOffset="15636.81">5689 667,'0'0,"0"0,35 4,386-1,-410-3</inkml:trace>
  <inkml:trace contextRef="#ctx0" brushRef="#br0" timeOffset="16424.991">9524 310,'0'0,"0"0,0 0,0 0,0 0,0 0,0 0</inkml:trace>
  <inkml:trace contextRef="#ctx0" brushRef="#br0" timeOffset="43665.646">674 2769,'-110'-33,"96"26,0 2,0-1,0 1,-1 1,0 1,0 0,0 1,0 0,0 2,0-1,0 2,-1 0,1 1,0 0,1 1,-1 1,0 1,1 0,0 0,0 2,1-1,-1 2,-5 4,-1 8,1 1,2 0,-1 1,2 2,1-1,1 2,2-1,0 2,1 0,2 0,0 1,2 0,1 1,1-1,2 1,0 0,2 0,1 0,2 0,0 0,2 0,1-1,1 1,1-1,2 0,0-1,2 0,2 2,0-8,1-1,1-1,0 0,1 0,1-2,1 0,0-1,1-1,0-1,1 0,1-2,0 0,1-2,-1 0,2-1,-1-1,1-1,1-1,-10-4,1 1,-1-2,1 1,0-2,-1 0,1-1,0-1,-1 0,0-1,0 0,0-1,0-1,-1 0,0-1,0 0,-1-1,0 0,0-1,-1-1,0 1,-1-2,0 0,0 0,-1 0,-1-2,0 1,0-1,-2 0,1 0,-2 0,3-8,0-11,0 1,-2-1,-2 0,-1 0,-1-1,-2 1,-1 0,-1-1,-2 1,-1 0,-2 0,-1 1,-2 0,-1 0,-1 1,-1 1,-2 0,-1 1,-8-10,-33-42,23 60,7 5,53 22,24 13,2-2,-1-3,2-2,0-2,0-2,23-1,-54-10,1-1,0 0,-1-2,0 0,0-2,-1 0,1-2,-1 0,-1-1,0-1,16-12,51-32,-78 102,-25 199,-1 84,30-102,-7-178,-6-68,-8-54,3 0,3-1,3 1,3 0,9-38,-8 79,2 0,1 1,1 0,1 0,2 1,1 1,2 0,0 0,2 2,1 0,1 1,3-1,-12 18,2 1,-1 0,1 0,0 1,0 1,1 0,0 1,0 0,0 1,12-2,-11 4,1 0,-1 0,1 2,-1-1,1 2,-1 0,0 1,0 0,0 1,0 1,-1 0,1 1,-1 0,-1 1,1 0,-1 1,0 1,-1 0,0 0,-1 1,1 1,-2 0,0 0,0 1,-1 0,0 0,-1 1,4 9,110 255,-78-70,-19 28,-59-315,27 44,2-1,1 0,1 1,3-2,0 1,3 0,1 0,2 1,1-1,2 1,12-35,-9 48,0 0,2 0,1 1,0 1,2 0,0 1,1 1,1 1,1 0,0 1,2 1,0 1,0 1,1 1,1 1,0 0,8-1,-20 7,-1 0,1 1,0 0,0 0,0 1,0 1,1 0,0 0,-1 1,1 1,0 0,0 0,0 1,0 1,0 0,0 1,0 0,-1 1,1 0,-1 1,0 0,0 0,0 2,8 4,-1 4,-1 0,0 2,-1-1,-1 2,0 0,-1 1,-2 1,1 0,-2 0,-1 1,0 1,-1-1,-2 2,0-1,-1 1,-1 0,-1 1,0 16,1-1,3 1,1-2,1 1,2-1,2-1,2 0,0-1,3-1,-14-23,1 0,1-1,-1 0,1 0,1-1,0 0,0 0,1-1,0 0,1 0,-1-1,2-1,-1 1,0-2,1 1,0-2,1 1,-1-1,10 1,-15-6,1-1,-1-1,1 1,-1-1,0 0,0 0,0-1,0 0,-1 0,0 0,0-1,0 0,0 0,0 0,-1 0,0-1,-1 0,1 1,-1-2,0 1,0 0,0-4,14-35,-2-1,-2-1,-2 0,-2-1,-2 0,-2-1,-3 1,-1-1,-3 1,-3-7,4-51,6 66,-1 29,-3 30,32 635,-37-533,-10-314,12 143,2 0,2 1,2-1,3 1,1 0,10-25,-14 52,2-1,1 1,1 1,0-1,2 2,1-1,0 1,1 1,1 0,1 1,1 0,0 1,1 0,1 2,1 0,0 1,1 1,0 0,16-6,-27 15,0 0,0 1,0 0,1 1,-1-1,1 2,0-1,0 1,-1 1,1 0,0 0,0 0,0 1,-1 1,9 1,-2 6,-1 0,1 1,-1 1,-1 0,0 1,-1 1,0-1,-1 2,0 0,-1 0,-1 1,1 2,38 151,55 258,-99-412,1 0,0 0,1-1,1 1,0-1,0-1,1 0,1 0,0 0,1-1,0-1,0 0,9 7,-11-14,0 1,0-1,0 0,0-1,0 0,1 0,-1-1,1 0,-1-1,1 0,-1 0,1-1,-1 0,1 0,7-3,2-4,1-2,-1 0,-1-1,0-1,0-1,-1 0,-1-1,0 0,-1-2,-1 0,0 0,-1-1,-1 0,0-1,-2-1,0 1,-1-2,-1 1,-1-1,0 0,-2 0,1-3,44-176,-41 44,-19 43,11 237,2-44,4 0,3 0,4-1,4-1,6 11,-18-66,2-1,0-1,2 1,0-1,2-1,0 0,12 16,-10-27,0 1,1-2,0 0,1 0,0-2,0 1,1-2,0 0,0-1,0-1,1 0,-1-1,1-1,0-1,0 0,-1-1,1-1,0 0,0-2,-1 0,16-4,-10 0,1-1,-1-1,0-1,-1-1,0-1,-1-1,0 0,-1-2,-1 0,0-1,-1-1,-1-1,0 0,-2-1,0 0,-1-1,-1-1,-1 0,-1-1,0 0,-2 0,-1-1,0 0,-2 0,0-8,-4-189,-23 71,57 183,79 179,23 32,-6 15,-99-205,0-83,-24 19,-1-1,0 0,0 0,-1-1,-1 0,0 0,0 0,-1 0,-1-1,0 0,1-5,9-28,130-312,-112 208,-27 144,1 1,-1 0,1 0,0 0,1 0,-1 1,0 0,1 0,0 1,0-1,-1 1,1 0,1 1,-1 0,0 0,0 0,0 0,1 1,-1 0,0 1,0-1,1 1,3 1,22-2,485-31,-475 31,-70 1,9-2,0 1,0 1,1 0,-1 2,0 0,1 1,-1 1,1 1,0 0,1 2,0 0,0 0,1 2,0 0,0 1,1 0,-6 7,10-2,0 1,1 0,0 0,2 0,0 1,1 1,1-1,0 1,2 0,0 1,1-1,0 17,1-22,1 1,1-1,0 1,1 0,0-1,1 1,1-1,0 0,1 0,1 0,0 0,1 0,0-1,1 0,0-1,1 1,1-1,0-1,0 0,1 0,1-1,0 0,11 7,6 0,2-1,-1-1,2-2,0-1,1-2,0-1,0-1,1-2,-1-1,1-2,1-1,-1-1,0-2,23-4,-40 3,-1-1,1 0,-1-1,0-1,0-1,-1 0,1 0,-1-2,-1 0,1 0,-2-1,1-1,-1 0,0-1,-1 0,-1-1,0 0,0 0,-1-1,-1 0,0-1,0 0,4-15,-6 11,0 0,-1-1,-1 1,-1-1,0 0,-1 0,-2-1,0 1,-1 0,0 0,-2 0,0 0,-2 0,0 1,-1-1,0 1,-2 0,0 1,-1 0,0 0,-2 1,0 1,-1-1,0 2,-1 0,-1 0,-10-7,7 6,0 2,-1 0,0 1,-1 1,-1 0,1 2,-2 0,1 1,-1 1,0 2,-1 0,1 1,-1 0,0 2,0 1,-2 1,-72 46,56-17,40-29,0 0,0 0,0 0,0 0,0 0,0 0,31 10,187-21,270-33,-304 20,-166 62,-15-27,-1 0,0 0,0 0,-1 1,-1-1,0 1,0-1,-1 0,-1 0,0 1,0-1,-3 6,-3 26,-13 313,32-199,-28-304,18 93,3-1,3 0,1 1,3 0,3 1,2 1,9-20,-17 58,1 1,1 0,0 1,0 0,1 0,1 2,0-1,0 1,1 1,0 0,1 1,0 0,0 1,0 1,1 0,0 1,0 0,1 2,-1-1,1 2,0 0,0 1,0 1,0 0,-1 1,1 1,0 1,0 0,-1 0,0 2,0 0,12 6,73 52,19 16,-1-77,110-103,-176 83,0 3,1 2,0 2,1 2,0 3,0 2,0 3,22 3,-96-6,0 1,0 1,-1 1,1 1,0 0,-1 2,1 0,0 2,0 0,0 1,1 1,0 0,0 2,0 0,1 1,0 1,1 1,0 0,-3 5,8-1,0 1,1 1,1 0,1 0,0 1,1 1,1-1,1 1,1 0,0 0,2 1,0-1,1 1,1 0,0 0,2 0,2 12,-3-12,2 0,0 0,1 0,1 0,1-1,0 1,2-1,0-1,1 1,1-1,1 0,1-1,0 0,1-1,0-1,2 1,0-2,0 0,2-1,7 6,-5-9,0 0,1-2,0 0,1-1,0-1,0 0,0-2,0 0,1-1,-1-2,1 0,0-1,0-1,1-1,-6-2,-1 0,0-1,0-1,0-1,-1 0,0-1,0 0,-1-1,0 0,-1-2,0 1,0-1,-1-1,-1 0,0 0,0-1,-2-1,1 1,-2-1,0-1,0 1,-2-1,0-1,0 1,-1 0,-1-1,-1 0,0 0,-1 0,-1-6,-1-2,-1 0,0 1,-2-1,-1 1,-1-1,-1 2,-1-1,-1 1,0 0,-2 1,-1 0,0 1,-2 0,0 1,-1 0,-1 1,-1 1,0 1,-1 0,-13-8,-78-24,261 57,-67-3,292-2,-263-14,-114 10,0 1,-1-1,1 0,-1 1,1-1,0 0,-1 1,1-1,0 1,0-1,-1 0,1 1,0-1,0 1,0-1,0 1,-1-1,1 1,0-1,0 1,0-1,0 1,0-1,0 0,0 1,0-1,0 1,0-1,1 1,-1-1,0 1,0-1,0 1,1-1,-1 1,0-1,0 0,1 1,-1-1,0 0,1 1,-1-1,0 0,1 1,-1-1,1 0,-1 0,0 1,1-1,-1 0,1 0,-1 0,1 0,-1 1,1-1,-1 0,1 0,-1 0,1 0,-1 0,1 0,-1 0,1-1,-1 1,0 0,1 0,-1 0,1 0,-1-1,-5 18,14 247,-6-220,2 0,2-1,2 1,2-1,1-1,3 0,1-1,15 26,-26-56,1 0,0-1,1 0,0 0,1-1,0 0,0 0,1 0,0-1,0-1,1 0,0 0,0-1,1 0,0 0,0-1,0-1,1 0,-1-1,1 0,0 0,0-1,0-1,0 0,0-1,0 0,0-1,0 0,0-1,0 0,0-1,-1-1,1 1,-1-2,0 0,0 0,0-1,7-5,104-111,-32-21,-81 117,-1 1,-1-1,-2 0,-1 0,0 0,-2-1,-1 1,-2-1,-2-18,2-17,-9-103,-12 308,22 200,33-143,-29-188,0-1,1 0,1 0,0 0,0-1,1 0,0 0,1-1,0 1,0-2,1 1,5 2,-12-9,1 0,1-1,0 0,0 0,0 0,0 0,0-1,0 1,0-1,0 0,0 0,0-1,0 1,0-1,0 0,-1 0,1 0,0-1,0 1,-1-1,1 0,-1 0,1 0,-1 0,0-1,0 1,0-1,0 0,0 0,-1 0,1 0,-1 0,0-1,0 1,0-1,0 1,-1-1,1 0,136-382,-118 346,1 0,2 2,2 0,2 2,1 1,1 1,22-18,-33 39,1 1,0 1,0 1,1 1,0 1,1 0,0 2,0 0,0 2,1 0,0 1,-1 1,1 1,0 2,0 0,0 1,0 0,-1 2,0 1,1 1,51 33,-274-160,185 115,1 1,-2 0,1 1,0 1,-1 1,0 0,1 1,-1 0,0 2,0 0,1 1,-1 0,1 2,-1 0,1 0,0 2,1 0,-1 1,1 0,1 1,-1 1,1 0,1 1,0 1,0 0,1 0,-3 6,10-9,0 1,1 0,0 0,1 0,0 0,0 1,1-1,0 1,1-1,0 1,1 0,0 0,0 0,1-1,0 2,48 74,-42-76,1 0,0-1,0 0,0 0,1-1,0 0,0 0,1-1,0-1,0 1,1-2,-1 1,1-1,0-1,0 0,0-1,0 0,1 0,-1-2,9 1,372-37,-383 35,-1 0,1 1,0 0,0 1,0 0,0 0,-1 1,1 0,-1 1,1-1,-1 2,0-1,0 1,0 0,-1 1,1 0,-1 0,0 1,0 0,-1 0,0 0,0 1,-1 0,1 0,-1 0,-1 1,1 0,-2 0,1 0,-1 0,0 0,0 1,-1 0,-1-1,1 1,-1 0,-1 0,0 0,0-1,0 1,-1 0,-1 0,1 0,-3 5,-3-1,0-1,0 0,-1-1,-1 1,0-1,0-1,-1 0,0 0,-1-1,0-1,-1 1,0-2,0 0,0 0,-1-1,0-1,0 0,-1 0,1-2,-5 1,-11 2,0-1,0-2,0-1,0-1,-1-2,1 0,0-2,0-2,-9-2,15 1</inkml:trace>
  <inkml:trace contextRef="#ctx0" brushRef="#br0" timeOffset="45218.073">4870 2424,'0'0,"0"0,0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1:56:08.957"/>
    </inkml:context>
    <inkml:brush xml:id="br0">
      <inkml:brushProperty name="width" value="0.1" units="cm"/>
      <inkml:brushProperty name="height" value="0.1" units="cm"/>
      <inkml:brushProperty name="color" value="#0066CC"/>
      <inkml:brushProperty name="ignorePressure" value="1"/>
    </inkml:brush>
  </inkml:definitions>
  <inkml:trace contextRef="#ctx0" brushRef="#br0">42 1,'0'939,"-12"-669,1-2,11-219,0-26,-9-53,4-12,2 0,1 0,3 0,1 1,2-1,2 0,6-21,-9 45,-1-2,0 1,1-1,1 1,1-1,0 1,2 0,0 1,1 0,1 0,0 1,2 0,0 0,1 1,0 1,1 0,1 0,1 2,-1 0,2 0,0 2,1 0,0 0,6-1,-5 4,0 0,1 1,0 2,0 0,1 1,-1 0,1 2,-1 0,1 2,0 0,0 1,0 1,-1 1,1 0,-1 2,0 0,0 1,-1 1,1 1,-1 0,-1 1,0 1,0 1,-1 1,-1 0,0 1,0 0,-1 1,-1 1,9 12,-15-7,0 1,-1 0,-1 0,-1 1,-1-1,-1 1,0 0,-2-1,-1 1,0 0,-2-1,-2 8,0-4,-1-1,-1 0,-1-1,-1 1,-1-1,-1-1,-1 0,-1-1,0 0,-2-1,-1 0,0-2,-1 0,-1 0,-1-2,-1 0,0-1,0-2,-2 0,0-1,0 0,-1-2,0-1,-1-1,0-1,0-1,0-1,-1-2,0 0,0-1,0-2,0 0,0-2,1 0,-1-2,0-1,-11-4,-27-11,54 16,40 12,247 34,-248-42,0-2,-1-1,1-1,-1-1,0-1,0-2,-1-1,0-2,0 0,-2-2,1-1,-2-1,1-1,-2-1,-1-1,0-1,-1-2,3-4,18-27,-2-1,-2-2,-3-1,6-18,26-39,-50 85,1 0,1 2,2 1,0 0,2 2,0 1,2 0,0 2,1 1,12-5,-17 16,-1 1,1 0,1 2,-1 0,1 2,0 0,0 2,0 0,0 2,0 1,0 0,0 2,0 0,-1 2,0 0,3 3,30 30,-410-91,336 53,0 1,0 1,0 0,1 1,-1 2,1-1,0 2,1 1,0 0,0 1,0 1,1 0,1 1,0 1,1 0,0 1,0 1,2 0,-1 1,2 0,0 1,1 0,1 0,0 1,1 1,1-1,1 1,0 3,-1 2,1 1,2 0,0-1,2 1,0 1,2-1,1 0,0 0,2 0,1 0,1 0,1-1,0 0,2 0,1 0,1-1,1-1,1 0,0 0,14 16,-17-24,1 0,0-1,0 0,1-1,1 0,0-1,0 0,1-1,1 0,-1-1,1-1,0 0,1-1,0 0,0-1,0-1,1 0,-1-1,1-1,0 0,0-2,-1 1,1-2,0 0,0-1,-1-1,1 0,-1-1,0 0,0-2,8-3,-1-3,-1-1,-1-1,-1 0,0-1,-1-2,0 0,-1 0,-2-2,1 0,-2-1,-1 0,0-1,-2 0,0-1,-1 0,-2-1,0 0,-1-1,-2 1,0-1,-2 0,0-1,-1-6,-1-15,-1 0,-3 0,-1 1,-3-1,-1 1,-9-24,2 36,-1 51,11 12,0 0,2 1,2-1,1 1,1-1,1 1,2-1,1 0,7 19,2 32,-12-58,1 0,2 1,0-2,2 1,0-1,1 0,2 0,0-1,1 0,1-1,1 0,1-1,1-1,0 0,1-1,17 14,-30-29,1 1,0-1,-1 0,1-1,0 1,0-1,0 0,0 0,0 0,1 0,-1 0,0-1,0 0,0 0,1 0,-1-1,0 1,0-1,0 0,0 0,0-1,0 1,0-1,0 0,0 0,-1 0,1 0,-1 0,0-1,1 0,-1 0,0 0,1-2,75-119,-63 82,-3-2,-1 0,-2-1,-2 0,-2 0,-2 0,-2-1,-2 0,-2 1,-2-1,-5-18,7 51,-4-16,-8 49,9 190,9-162,40 392,-30-392,-11-68,-19-79,5-1,4 0,5 0,4 0,6-22,-7 105,2 0,0 0,0 1,2-1,0 1,0 0,2 0,0 1,1-1,0 2,2-1,-1 1,9-8,-10 16,1 0,0 0,0 1,1 0,0 1,0 0,0 0,0 1,0 1,1-1,-1 2,1-1,7 1,-10 0,17 1,0 1,0 0,0 2,-1 1,1 1,-1 1,0 1,0 1,-1 1,0 1,0 1,-1 2,4 3,27 19,42 37,-71-59,-17-8,1 0,0 0,0-1,1 0,-1 0,1-1,0 0,-1-1,1 0,0-1,1 1,-1-2,0 1,0-1,0-1,1 1,1-2,10-5,-1-1,-1-2,0 1,0-2,-1-1,0 0,-1-1,-1-1,0 0,0-1,-2-1,0-1,-1 0,4-7,35-37,-43 53,2 1,-1 0,1 1,0 0,0 0,0 1,1 1,0 0,0 0,0 1,0 1,1 0,-1 1,1 0,-1 1,1 0,8 2,135 57,-264-78,79 17,0 2,1 1,-1 1,1 1,-1 1,1 2,0 1,1 1,0 2,0 0,-7 6,21-10,1 2,0 0,0 0,1 1,0 0,0 1,1 0,0 1,1 0,0 1,1 0,1 0,0 1,0-1,1 2,1-1,0 1,1-1,0 1,1 0,1 1,0-1,1 5,-2 18,2 0,2-1,1 1,2-1,2 0,1 0,2 0,8 23,-10-40,0 0,1-1,1 0,1 0,0-1,2 0,-1-1,2 0,0-1,1 0,1-1,0-1,1 0,0-1,1-1,0 0,1-2,0 0,0 0,1-2,0-1,1 0,13 2,-17-9,1 0,-1 0,0-2,0 0,0 0,-1-2,1 0,-1-1,0 0,-1-1,0-1,0-1,0 0,-1 0,0-1,-1-1,0 0,-1-1,6-7,-1-5,-1-1,-2-1,0 1,-2-2,-1 0,-1 0,-1-1,-1 0,-2 0,-1-1,-1 0,-1 1,-2-1,-1 0,-1 0,-1 1,-2-1,-1 1,-1 0,-4-8,6 4,-1 0,-1 0,-2 1,-1 0,-2 1,-10-19,-4 72,23-7,0 0,1 1,1-1,0 1,1-1,1 1,1-1,0 1,4 13,-2-6,119 515,-105-452,-3 1,-5 0,-3 1,-4 0,-4 0,-4-1,-11 53,8-95,-2-1,-2 0,-2 0,-1-1,-3-1,-20 35,27-60,0-1,-1 1,-1-2,-1 0,0 0,-1-2,-1 0,0 0,-1-2,0 0,-1-1,-1 0,1-2,-4 1,15-7,0-1,-1 0,1-1,-1 0,1 0,-1 0,1-1,-1 0,1-1,-1 1,0-1,1-1,0 0,-1 0,1 0,0-1,0 0,0 0,1-1,-1 0,1 0,0 0,0-1,0 0,1 0,-1 0,0-3,-8-7,0 0,1-1,1-1,1 0,0-1,1 0,1-1,1 0,-3-9,7 9,0 1,1-1,0 0,2 0,1 0,0 0,1-1,1 1,1 1,0-1,2 0,0 1,1 0,1 0,0 0,2 1,0 0,1 1,0 0,1 0,9-8,436-441,-97-43,-313 447,2 1,2 3,3 3,3 1,1 4,50-34,-95 76,0 0,0 0,1 1,-1 1,1 0,0 1,1 0,-1 1,1 0,-1 1,1 1,0 0,0 1,3 1,127 45,-237-46,80 0,-213 25,213-21,1 0,0 1,0 1,0-1,0 2,1 0,0 0,1 1,0 0,0 1,1 0,0 0,0 1,1 0,0 1,1 0,0 0,1 1,-5 11,2-1,0 1,2 0,1 1,1-1,0 1,2 0,1 0,1 0,1 0,1 1,1-1,1 0,1 0,2-1,0 0,1 1,1-2,2 1,0-1,13 20,-17-34,0 0,1 0,0-1,0 0,1 0,-1-1,2 0,-1 0,1 0,0-1,0-1,0 0,0 0,1 0,0-2,0 1,0-1,0 0,0-1,0 0,0-1,0 0,3-1,13-1,0-1,0-2,0-1,0 0,-1-2,0-1,-1-1,8-5,-20 6,-1-1,0 0,-1 0,0-1,-1-1,0 0,0 0,-2-1,1 0,-2 0,1 0,-2-1,0 0,2-10,-5 19,9-37,-1-1,-2 0,-2-1,-2 0,-2 0,-2 0,-1 0,-3 1,-1-1,-5-8,10 45,-1 0,-1 0,1 0,-1 0,0 0,-1 1,1-1,-1 1,-1 0,1-1,-1 2,0-1,0 0,-5-4,6 11,0 0,0 0,1 1,-1-1,0 0,1 1,-1 0,1-1,0 1,-1 0,1 0,0 1,0-1,0 0,1 1,-1-1,0 1,1-1,0 1,-1 0,1 0,0 0,1 0,-1-1,0 1,1 0,0 0,-1 0,1 0,0 0,1 2,-8 50,3 0,2 1,2-1,3 0,2 0,3 0,2-1,2 0,3 0,5 6,-15-47,1-1,0 0,0 0,2-1,-1 0,2 0,-1-1,1 0,1 0,0-1,0 0,1-1,0 0,0-1,0 0,1-1,1 0,-1-1,1-1,-1 0,1 0,1-1,-1-1,0 0,1-1,-1 0,0-1,1-1,-1 0,1 0,-1-2,0 0,0 0,0-1,0-1,-1 0,2-1,8-9,-2-1,0 0,0-2,-2 0,0-1,-1-1,-1-1,-1 0,0-1,-2 0,-1-1,-1-1,-1 0,-1 0,3-14,7-6,34-207,-37 172,6-33,-26 269,-1-101,4 0,1 0,3 0,3-1,1 1,8 19,-10-62,0-1,1 1,1-1,0 0,1-1,0 0,0 0,1-1,1 1,0-2,0 0,1 0,0-1,0 0,1-1,0 0,0-1,1 0,0-1,0-1,0 0,0 0,8 0,-8-5,0 0,-1-1,1-1,-1 0,0 0,0-1,0-1,0 0,-1 0,0-1,0-1,0 0,-1 0,0-1,-1-1,1 1,5-9,8-17,-2 0,-2-1,-1-2,-1 0,-3 0,-1-2,-1 1,-2-2,-2 1,-2-1,-2 0,-1-8,-2 43,-1-102,57 504,0-106,-47-228,-17-100,-20-467,77 367,-39 119,1 1,0 0,1 0,1 1,1 1,0 1,1 0,0 1,1 0,0 2,1 0,1 0,-1 2,2 1,-1 0,1 1,0 1,1 1,2 1,-6 0,1 1,0 0,0 2,0 0,0 1,0 0,0 2,0 0,0 2,0-1,0 2,-1 0,0 2,0 0,-1 0,0 2,4 2,-8 1,0 2,0-1,-2 1,1 1,-2 0,0 0,-1 1,0 0,-1 1,-1 0,-1 0,0 0,-2 0,0 1,0-1,-2 1,0 0,-1 11,4 292,-2-303,0-1,2 1,0-1,1 0,1 0,0 0,1-1,1 0,1 0,0-1,1 0,0 0,-4-11,-1 0,1-1,-1 1,1-1,0 0,0 0,0-1,1 0,-1 0,1 0,-1-1,1 0,-1 0,1-1,0 1,-1-2,1 1,0-1,0 0,19-1</inkml:trace>
  <inkml:trace contextRef="#ctx0" brushRef="#br0" timeOffset="706.354">5951 326,'0'0,"0"0,0 0,0 0,0 0,0 0,0 0,0 0,0 0,0 0,0 0,0 0,0 0,0 0</inkml:trace>
  <inkml:trace contextRef="#ctx0" brushRef="#br0" timeOffset="16645.02">19 2316,'-13'250,"15"-164,18 284,39-60,-13 30,-28-921,-18 572,0 1,1-1,1 0,-1 0,1 1,0-1,1 0,0 1,1 0,-1 0,2 0,-1 0,1 1,0 0,1 0,-1 0,1 0,1 1,-1 0,1 0,0 1,0 0,1 0,0 1,0 0,0 0,0 1,0 0,1 0,6-1,7 4,0 0,0 2,0 0,0 1,-1 2,1 0,-1 1,0 1,0 1,-1 1,0 1,-1 0,0 2,0 0,-2 1,1 1,-2 0,8 9,-11-10,-1-1,0 2,-1 0,-1 0,0 1,-1 0,-1 1,0 0,-1 0,0 1,-2-1,0 2,-1-1,0 0,-2 1,0-1,-1 1,-1 0,0 0,-1-1,-3 12,-7-4,0 0,-2-2,-1 1,0-1,-2-1,-1-1,0 0,-2-1,0-1,-1-1,-15 9,16-9,4-7,0 0,-1-1,0-1,-1-1,0 0,0-1,0-1,-1-1,0 0,0-2,0 0,-1 0,1-2,-9 0,-155-47,236 36,292-7,-250-8,-1-4,-2-4,-2-5,-1-3,-2-4,71-50,-121 74,14-7,-2-1,-1-3,-2-2,-1-2,-2-2,-1-1,-3-3,31-39,-68 77,0-1,0 1,0-1,-1 1,1-1,-1 0,0 0,-1 0,1 0,-1-1,0 1,-1 0,1 0,-1-1,0 1,0 0,0-1,-1 1,0 0,0 0,0-1,-1 1,0 0,0 0,0 0,0 1,-1-1,0 1,0-1,0 1,0 0,-1 0,0 0,0 0,0 1,0 0,0 0,-1 0,1 0,-1 1,0-1,0 1,0 0,0 0,-13-3,1 1,0 0,-1 2,0 0,1 0,-1 2,0 0,0 1,1 1,-1 0,0 2,1 0,0 1,0 0,0 2,1 0,0 1,0 0,1 1,0 1,-9 8,3-2,0 0,1 2,0 0,2 1,0 1,1 1,1 1,1 0,1 0,2 2,0 0,1 0,1 1,-2 10,8-16,1-1,1 1,0 0,1 0,1 0,1 0,1 0,1 0,0-1,1 1,1-1,1 0,1 0,0-1,1 1,1-2,1 1,0-1,1-1,0 0,2 0,0-1,0-1,1 0,1-1,0-1,0 0,2-1,-1-1,1 0,0-1,1-1,0 0,0-2,9 2,14-4,0-2,0-2,-1-2,1-2,-1-1,0-2,0-2,-1-1,0-2,-1-2,-1-2,-1-1,0-2,-1-1,-1-1,-1-3,-1 0,-2-2,0-1,-2-2,-1-1,-2-1,10-17,-21 25,-1 0,-2-1,-1-1,0 0,-2 0,-1-1,-1 0,-2 0,0-1,-2 1,-1-26,-13-79,-2 196,9-25,2 0,1 1,2 0,2-1,2 0,1 1,3 3,5 54,13 209,-23-247,-6-49,-2-44,3 15,-7-37,3 0,2-1,2 0,3 1,2-1,3 1,2 0,3 0,15-47,-19 90,0 0,0 0,1 1,1 0,0 0,0 1,1 0,1 1,0 0,0 1,1 0,0 1,0 0,1 1,0 0,1 1,-1 0,1 1,0 1,1 0,-1 1,0 1,1 0,0 1,-1 1,1 0,0 0,-1 2,1 0,-1 1,1 0,-1 1,14 6,-13-2,1 0,-1 1,-1 1,1 1,-2 0,0 1,0 0,-1 1,0 0,-1 1,-1 0,0 1,-1 0,-1 1,0 0,-1 0,-1 0,-1 1,0 1,10 16,-8-12,-1 0,-1 0,-1 0,-1 1,-1 0,-1 0,-1-1,-1 1,-1 5,1 87,11-22,-9-87,-2-2,0 0,0-1,1 1,0 0,0 0,0 0,0 0,0-1,1 1,0 0,-1 0,1-1,1 1,-1-1,0 1,1-1,0 1,0-1,0 0,0 0,1 0,-1 0,1 0,-1 0,1-1,0 1,0-1,0 0,1 0,-1 0,0 0,1-1,-1 1,1-1,0 0,-1 0,1 0,0-1,0 1,0-1,-1 0,1 0,0 0,0-1,0 1,2-1,283-184,-243 155,-2-3,-1-1,-1-2,-3-2,-1-2,-2-1,16-24,-39 48,0 0,-1-1,-1 0,0-1,-2 0,0-1,-1 0,-1 0,-1 0,0-1,-2 0,-1-1,0 1,-1-13,-2 29,-1 0,1 1,-1-1,0 0,0 1,0-1,-1 1,1 0,-1-1,0 1,-1 0,1 0,-1 0,1 0,-1 1,0-1,-1 1,1 0,-1 0,1 0,-1 0,0 0,0 1,0 0,0 0,0 0,-1 0,1 1,-1-1,1 1,-1 0,-1 0,-5-1,0 1,0 0,0 0,0 1,0 0,0 1,0 0,0 1,0 0,0 1,0 0,1 1,-1 0,-9 7,0 0,1 2,0 0,1 1,0 0,1 2,1 0,0 1,2 1,0 0,0 0,2 2,1 0,0 0,1 1,1 0,2 0,0 1,1 0,0 4,3-4,1 0,1 1,2-1,0 1,1-1,1 0,1 0,0 0,2 0,8 17,-9-20,2 0,0-1,1 0,0 0,2-1,0 0,1-1,1 0,0-1,1 0,1-1,0 0,1-1,0-1,1-1,0 0,1-1,0 0,1-1,0-2,0 1,1-2,0-1,0 0,0-1,1-1,4-1,-8-1,1 0,-1-2,1 0,-1-1,1 0,-1-1,0-1,-1-1,1 0,-1-1,1-1,-2 0,1-1,-1-1,-1 0,1-1,-1 0,-1-1,0 0,-1-1,0 0,-1-1,6-9,136-259,-134 236,3 1,1 1,2 0,1 2,3 1,1 1,13-11,-31 36,1 1,0 0,1 1,0 1,1 0,0 0,1 2,0 0,0 0,1 2,0 0,1 0,-1 2,1 0,0 1,1 0,-1 2,1 0,-1 1,3 0,11 3,0 0,1 2,-1 1,0 2,-1 1,0 1,0 1,-1 2,12 7,-189-61,123 33,-1 2,-1 1,1 2,-1 0,0 2,0 0,0 2,0 1,0 2,0 0,1 2,0 1,-1 0,1 3,18-4,0 0,0 1,1 0,-1 0,1 1,1 0,-1 1,1-1,0 1,1 0,0 0,0 1,1 0,0 0,1 0,0 0,0 0,1 1,0-1,0 6,-3 198,15-165,1 0,3-1,1-1,3 0,1-2,18 28,56 144,19 240,-97-391,-8-45,0 1,-2 1,0-1,-1 1,-1-1,-2 1,0 0,-1 0,-1 0,-1 0,-1 0,-1-1,0 1,-2-1,-1 0,-7 16,5-28,0 1,-1-1,0-1,-1 0,1 0,-2-1,1-1,-1 1,0-2,0 0,0 0,-1-1,0-1,1 0,-1-1,-1 0,1-1,0 0,0-1,-9-2,9-1,0-1,1 0,-1-1,1 0,0-1,0 0,1-1,0-1,0 1,0-2,1 0,1 0,-1 0,2-1,-1-1,1 0,1 0,0 0,0-1,2 0,-1 0,1 0,1-1,0 0,1 0,0 0,1 0,1 0,0-1,1 1,0 0,1-1,0 1,1 0,1 0,0 0,1 0,0 0,2-3,7-16,2-1,1 2,1 0,2 1,1 1,1 1,1 1,2 1,0 1,4-1,-10 13,0 2,1 0,1 1,0 1,0 1,1 1,-1 0,1 2,6-1,1-1,60-15,0-4,-2-4,-1-4,-2-3,23-17,-49 23,-1-3,-2-3,-2-1,-1-3,-2-2,-2-3,-2-1,-2-2,-21 18,0-1,-2-1,-1 0,-2-2,-1 0,-2 0,-1-2,0-10,-9 31,-1-1,0 1,-1-1,-1 1,-1-1,0 0,-1 1,-1-1,-1 1,0-1,-1 1,-5-11,-11 79,14-27,1 0,1 1,1 0,2 0,0 0,2 0,1 0,1 0,4 17,-2 3,48 298,-48-331,1 0,1-1,0 0,0 0,1 0,0-1,1 0,1-1,0 0,0-1,1 0,0 0,0-1,1-1,0 0,0 0,1-1,0-1,0 0,0-1,1 0,-1-1,1 0,0-2,0 1,0-2,0 0,0 0,0-1,0-1,-1 0,1-1,0-1,-1 0,0-1,0 0,6-4,8-7,-1-2,0-1,-1-1,-1-1,-1-1,-1-1,-1 0,-1-2,-1-1,-1 0,-2-2,0 1,-2-2,-1 0,-2-1,0 0,-3 0,0-1,-2 0,2-20,9-61,-5-1,-5 0,-4-1,-6-6,-9-7,-11-10,2 171,10 5,1 1,3 0,1 0,2 1,1 0,3-1,1 1,3 10,-4-42,45 308,-43-304,7 43,3 0,3-1,1-1,3 0,3-1,20 36,-27-65,1 0,2-1,0-1,1 0,1-1,2-2,0 0,0-1,19 10,-29-22,0-1,0 0,1-2,0 1,-1-1,1-1,0 0,0-1,0 0,1-1,-1-1,0 0,0-1,0 0,-1-1,1 0,0-1,-1-1,0 0,0 0,0-1,-1-1,0 0,0 0,-1-1,0-1,0 1,1-3,38-46,-28 30</inkml:trace>
  <inkml:trace contextRef="#ctx0" brushRef="#br0" timeOffset="17213.903">6756 2916,'0'0,"0"0,0 0,0 0,0 0,0 0,18 23,-10-18,1 0,-1-1,1 0,0-1,1 1,-1-2,0 1,1-1,0-1,-1 0,1 0,0-1,-1 0,1-1,0 0,-1 0,1-1,-1 0,1-1,-1 0,0 0,0-1,3-2,22-4,186-36,-210 44</inkml:trace>
  <inkml:trace contextRef="#ctx0" brushRef="#br0" timeOffset="17728.375">5974 2565,'0'0,"0"0,0 0,0 0,0 0,0 0,0 0</inkml:trace>
  <inkml:trace contextRef="#ctx0" brushRef="#br0" timeOffset="29911.799">87 4518,'0'0,"0"0,0 0,-4 30,-23 601,24 28,16-821,29-211,-37 360,1 0,1 0,0 0,0 1,1 0,1 1,0 0,1 0,0 1,0 0,1 0,0 1,1 1,0 0,1 1,-1 0,1 1,0 0,1 1,0 1,-1 0,1 1,1 0,-1 1,0 0,0 2,1 0,14 1,-10 1,1 1,0 1,-1 0,0 2,0 0,0 1,-1 1,0 1,-1 0,0 1,7 7,-9-5,0 1,-2 1,0 0,0 0,-1 2,-1-1,-1 2,0-1,-1 1,-1 1,0 0,-2 0,0 0,-1 1,0 0,-2 0,0 0,-1 0,-1 0,-1 1,-1-1,-1 0,0 0,-2 4,-73 91,65-102,-5 5,0 0,-1-1,0-2,-2 0,1 0,-2-2,0-1,0 0,-1-2,0 0,0-1,-1-2,0 0,-1-2,1 0,-1-1,0-2,0 0,1-2,-1-1,0 0,1-2,-13-3,-114-71,190 75,347 12,-281-15,0-5,-1-4,-1-5,55-20,-82 19,-1-3,-1-3,-2-4,-1-3,-1-3,-2-3,42-33,11-60,-118 123,-1 0,1 0,-2 0,0-1,0 1,-1 0,0-1,-1 1,0-1,0 1,-1-1,-1 1,0-1,0 1,-1 0,0 0,-1 0,0 1,-4-7,1 5,-1 0,-1 0,0 1,0 0,-1 0,0 1,-1 1,0 0,0 0,-1 1,0 0,0 1,-1 1,-7-3,7 4,0 1,0 0,0 1,0 1,0 0,0 0,0 2,-1-1,1 2,0 0,0 0,0 1,0 1,1 0,0 1,-1 0,2 1,-1 0,1 1,-1 0,2 1,-1 0,-4 6,-3 3,1 0,1 2,1 0,0 1,2 0,0 1,1 1,1 0,1 0,1 1,1 0,0 7,0 1,2 0,0 1,3 0,0 0,2 0,2 0,3 27,-1-43,0-1,1 0,1 1,0-1,1-1,1 1,0-1,1-1,0 1,1-1,1 0,0-1,0-1,1 1,1-1,0-1,0-1,1 1,1-2,-1 0,1 0,0-1,1-1,3 0,7 3,1-1,-1-2,1 0,0-2,0-1,1-1,-1-1,0-1,1-1,-1-2,0-1,0 0,0-2,6-4,2 1,0-2,-2-1,1-2,-1-1,-1-1,-1-2,-1-1,0-2,-1 0,-1-2,-2-1,0-1,-1-1,-2-1,6-10,-3-17,-1-1,-3-1,-3-1,-2-1,-3 0,-2-1,-3 0,0-30,2 17,-3 0,-4 0,-2-1,-4 0,-3 1,-5-16,-16 124,20-24,2 0,0 1,0-1,2 1,-1 0,1 0,1 0,1 1,0-1,0 0,2 8,-3 8,-1 573,1-568,1 0,2 0,1 0,2 0,1 0,2-1,1 1,2-2,1 0,2 0,0-1,3 0,0-1,11 12,-11-28,2-1,-1 0,2-2,-1 0,2-1,-1-1,1-1,1 0,-1-2,1 0,0-2,1 0,-1-1,1-1,20-1,-2-1,1-2,-1-2,0-1,0-2,0-2,-1-2,0-1,-1-2,-1-2,0-1,-1-2,-1-1,-1-2,-1-1,-1-2,-1-1,-1-2,-1-1,-2-1,-1-1,-1-1,-2-1,-1-1,-2-2,-1 0,-2 0,-2-2,-1 0,8-36,17-102,-43 248,3 1,3 0,4 0,2-1,4 0,3 0,3-2,4 3,-20-60,1 0,0 0,1 0,0-1,1 0,0 1,1-1,1-1,0 0,0 1,1-2,0 1,1-2,0 1,1-1,0 0,0-1,1 0,0-1,1 0,-1 0,1-2,7 3,25-2,0-2,-1-2,1-2,0-1,0-3,-1-2,1-1,-1-3,19-7,-26 4,0-2,0-1,-2-2,0-2,-1-1,-1-1,-1-2,-1-1,-2-1,0-1,-2-2,-1-1,-1-1,-2-1,-1 0,-1-2,-2-1,-2 0,-1-1,9-32,19-52,-43 115,-1 0,1 0,-1 0,0 0,0 0,0 1,-1-1,1 0,-1 1,0-1,-1 1,1-1,-1 1,0 0,0 0,0 0,-1 1,1-1,-1 1,0 0,0 0,0 0,0 0,0 1,-2-1,-8-4,0 2,0-1,-1 2,0 0,0 1,0 0,0 1,0 1,-1 0,-3 1,-18-2,25 2,-1 0,1 1,0 1,0 0,0 1,0 0,1 1,-1 0,1 1,0 0,0 1,0 0,1 1,0 0,0 0,1 1,0 0,0 1,1 0,0 1,1-1,0 1,0 1,1-1,1 1,0 0,0 1,-1 5,-3 22,3 0,0 1,3-1,1 1,2 0,2-1,1 1,3-1,0 1,3-2,5 14,-11-42,0 0,0-1,1 0,0 0,1 0,0 0,0 0,1-1,0 0,1 0,-1-1,1 0,1 0,-1 0,1-1,1 0,-1-1,1 0,0 0,0-1,0 0,8 2,6 0,1-1,-1 0,1-2,0-1,-1-1,1-1,0-1,0-1,3-2,2 1,0-1,-1-1,1-2,-1-1,-1-1,0-1,0-1,5-5,245-178,-187 69,44-133,-115 133,-4-43,13 221,137 382,-32-192,-14-19,-77-172,-11-83,-2-237,37-250,-53 458,23 118,-25-34,2-1,1 0,1-1,1 0,1-2,1 0,0-1,1 0,2-2,-1 0,2-1,19 9,9-3,1-3,2-2,-1-3,2-2,0-2,0-2,1-3,0-2,-1-3,1-2,0-2,17-6,-53 6,1-1,-2-1,1-1,-1-1,0 0,0-1,-1-1,-1 0,1-2,-2 0,0 0,1-3,36-114,-50 123,-1 0,0 0,0-1,0 1,-1-1,0 1,0 0,0-1,-1 1,0 0,-1-1,1 1,-1 0,0 0,-1 0,1 0,-1 1,0-1,-1 1,1-1,-1 1,0 0,0 0,-1 1,0 0,1-1,-2 1,1 1,0-1,-1 1,1 0,-1 0,0 1,-1-1,-16-7,1 1,-1 2,-1 0,0 1,0 2,0 0,0 2,-12 0,20 0,1 1,0 0,-1 1,1 1,-1 0,1 1,0 1,0 1,0 0,0 0,1 2,-1 0,1 0,1 2,-1 0,1 0,1 1,-1 0,2 1,-1 1,1 0,1 0,0 1,1 1,0-1,1 1,0 1,1 0,1 0,0 0,1 1,-3 11,1 7,1-1,2 1,1 0,2 1,1-1,2 0,1 0,6 30,2-43,0 0,1 0,1-1,1 0,1-2,1 1,0-2,1 0,0-1,2-1,-1 0,2-2,0 0,0-1,1-1,0-1,1-1,0-1,0-1,1-1,0 0,0-2,3-1,-11-1,1 0,0-1,-1-1,1 0,-1-1,1-1,-1 0,0-1,0-1,0-1,-1 0,0 0,0-1,0-1,-1-1,6-4,4-6</inkml:trace>
  <inkml:trace contextRef="#ctx0" brushRef="#br0" timeOffset="30789.208">3695 4747,'0'0,"0"0,0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14:26.061"/>
    </inkml:context>
    <inkml:brush xml:id="br0">
      <inkml:brushProperty name="width" value="0.35" units="cm"/>
      <inkml:brushProperty name="height" value="0.35" units="cm"/>
      <inkml:brushProperty name="color" value="#FFC000"/>
      <inkml:brushProperty name="ignorePressure" value="1"/>
    </inkml:brush>
  </inkml:definitions>
  <inkml:trace contextRef="#ctx0" brushRef="#br0">13 33,'-13'511,"15"-323,41 529,2 209,-45-116,-11-653,0-66,11-78,0-13</inkml:trace>
  <inkml:trace contextRef="#ctx0" brushRef="#br0" timeOffset="1615.746">79 218,'3'-9,"1"1,0 0,0 0,1 0,0 1,1-1,-1 1,1 1,1-1,-1 1,1 0,0 0,0 1,1 0,0 0,0 1,0 0,0 1,1-1,-1 1,1 1,0 0,0 0,-1 1,1 0,9 0,15-8,58-13,0 4,2 4,0 4,0 4,0 4,63 7,-113-1,-1 2,0 2,-1 2,0 1,-1 2,0 2,-1 2,-1 1,0 2,-1 1,-2 2,0 2,-2 1,-1 2,0 1,-3 1,0 2,-2 0,-2 2,-1 1,-1 1,-2 1,2 10,3 8,-2 1,-3 1,-3 1,-2 0,-3 1,-2 1,0 25,-5-59,-1 1,-2 0,-1 0,-1 1,-1-1,-1 0,-1 1,-2-1,-1-1,-1 1,-1-1,-1 0,-2 0,0-1,-2 0,-12 19,-9-4,-1-2,-2-1,-2-1,-1-2,-2-2,-1-2,-2-1,0-3,-2-1,-1-3,0-2,-11 2,-277 72,277-87,0-2,0-3,-1-2,1-3,0-3,0-2,1-2,0-3,-35-14,67 19</inkml:trace>
  <inkml:trace contextRef="#ctx0" brushRef="#br0" timeOffset="3590.484">2679 1415,'0'0,"0"0,0 0,0 0,-14 30,3 125,14-103,8 248,-23-62,13 1248,43-1016,-22-4,-12-139,12 114,-22-438</inkml:trace>
  <inkml:trace contextRef="#ctx0" brushRef="#br0" timeOffset="6119.758">2689 1851,'33'-29,"129"-149,-82 108,4 3,2 5,3 3,58-27,-104 68,2 1,0 3,0 2,1 2,1 2,43-2,-54 7,0 2,0 2,0 1,0 2,-1 2,1 0,-1 3,-1 1,0 1,0 2,-1 2,-1 1,0 1,-1 2,-1 1,2 4,45 35,-3 3,-3 3,-3 4,-3 2,-3 3,7 16,-35-45,-17-25,-2 0,0 0,-1 2,-1-1,-1 2,-2 0,0 0,1 7,0 2,-2 1,-1 0,-1 0,-3 1,0 0,-2-1,-2 1,0 0,-3 0,-2 6,-13 69,15-80,-1 0,-1 0,-1-1,-2 0,0 0,-2 0,-2-1,0 0,-1-1,-2-1,-2 1,-202 279,183-268,-1-2,-1-2,-2-2,-1-1,-2-2,0-2,-23 9,20-9,-155 30,147-47,-2-2,1-2,-1-3,1-3,-1-1,1-3,0-3,-7-3,-116-78,-173-95,194 78,61 21,87 73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29:20.297"/>
    </inkml:context>
    <inkml:brush xml:id="br0">
      <inkml:brushProperty name="width" value="0.1" units="cm"/>
      <inkml:brushProperty name="height" value="0.1" units="cm"/>
      <inkml:brushProperty name="color" value="#FFC114"/>
      <inkml:brushProperty name="ignorePressure" value="1"/>
    </inkml:brush>
  </inkml:definitions>
  <inkml:trace contextRef="#ctx0" brushRef="#br0">25 911,'-4'42,"3"0,1 0,1 0,3 0,6 26,2 31,1 545,-15-401,0-18,-41-1149,46 859,3 1,3-1,3 2,2-1,3 2,3 0,8-12,-17 49,1 1,1 0,1 1,1 0,1 1,1 1,12-11,-19 25,1 0,0 1,0 0,1 0,-1 2,1-1,1 1,-1 1,0 1,1-1,-1 2,1 0,0 0,0 1,-1 1,1 0,9 2,-2 1,-1 0,1 1,-1 1,0 1,0 1,-1 0,0 1,-1 1,0 1,0 0,-1 2,-1 0,0 0,-1 1,0 1,-1 0,-1 1,0 1,-1 0,-1 0,1 5,0-5,-2 0,0 0,-1 1,-1 0,-1 1,0-1,-1 1,-1 1,-1-1,-1 0,-1 1,0-1,-1 1,-2-1,0 1,0-1,-2 0,-1 0,0 0,-1-1,-1 1,-1-1,0-1,-2 0,0 0,0-1,-2 0,0-1,-13 13,1-7,0-1,-2-1,0-2,-1 0,0-2,-2-1,0-1,0-2,-1-1,0-1,-1-1,0-2,-29 2,-97-9,67-23,191 35,-80-6,1-1,0 0,0-2,0 0,0-2,0 0,0-2,0 0,-1-1,1-2,-1 0,1-1,-2-1,1-1,-1-1,0 0,-1-2,15-10,1-13,-1-2,-3-1,-1-1,-1-1,-3-2,0-2,52-75,-20 35,-24 30,3 2,2 2,2 1,33-29,-43 52,1 2,0 1,2 2,0 1,1 1,1 2,1 2,0 2,1 1,23-4,-40 14,1 0,-1 1,0 1,0 1,0 1,0 1,0 1,-1 0,8 4,61 14,-50-9,-31-8,-32-10,-7-7,-1 2,0 1,0 2,0 1,-1 1,0 2,1 2,-1 0,0 2,1 2,-1 1,1 1,0 2,1 1,0 2,0 1,-28 15,41-15,0 2,1-1,1 2,0 0,1 1,1 1,1 0,0 0,1 2,1-1,0 2,2-1,0 1,1 1,1 0,2 0,-1 0,2 0,1 6,0-5,1 1,0-1,2 0,1 0,1 0,1 0,1 0,0 0,2-1,1 1,0-1,2-1,0 0,1 0,1-1,1 0,1-1,1 2,1-7,0 0,1 0,0-2,1 0,1-1,-1 0,1-1,1-2,0 0,0 0,0-2,1 0,-1-2,1 0,0-1,0-1,0-1,0 0,4-2,-9-2,-1 1,0-2,1 0,-2 0,1-2,-1 1,0-2,0 0,0 0,-2-1,1-1,-1 0,0 0,-1-1,0-1,-1 0,0 0,-1 0,-1-1,4-7,6-15,-1 0,-2-1,-1-1,-2 0,-1-1,-2 1,0-17,-14-262,2 272,-7 62,1 47,3 0,4 1,2 0,2-1,4 1,11 53,-13-101,1 1,1-1,0 0,1-1,2 1,-1-1,2-1,0 1,1-2,1 1,0-1,1-1,13 13,-18-23,1 0,0 0,0-1,0 0,0-1,1 1,-1-2,1 1,-1-1,1 0,0-1,-1 0,1 0,0-1,-1 0,1-1,-1 0,1 0,-1-1,0 0,0 0,0-1,0 0,-1 0,0-1,0 0,0 0,0-1,-1 1,0-2,0 1,0-1,-1 0,0 0,0 0,-1-1,0 1,0-1,1-7,7-7,-1-1,-1 0,-1-1,-1 0,-2 0,0-1,-1 1,0-25,3-423,3 746,22 117,-33-170,-20-374,15 63,-1 50,2-1,1 0,3 0,1 0,2 0,2 0,1 1,2 0,2 0,2 1,2 0,1 1,18-33,-23 58,0 1,1 0,0 0,1 1,0 1,0 0,1 1,1 0,-1 1,2 0,-1 1,1 1,0 0,0 1,0 1,1 0,0 1,0 1,0 1,0 0,0 0,8 3,98 49,146 156,-160-188,-29-77,-51 26,-2-2,-1-1,-2-1,-1-1,-2-1,-2-1,-1 0,-3-1,0-1,-3 0,2-22,-7 43,40-236,-45 254,-1 0,1 0,-1 0,1 0,-1 0,1 0,-1 0,0 0,0 0,0 0,-1 0,1 0,0 0,-1 0,1 0,-1 0,0 0,1 0,-1 0,0 0,0 0,0 0,-1 1,1-1,0 1,-1-1,1 1,-1-1,1 1,-1 0,-1-1,-10 26,1 1,1 0,2 1,0 0,2 1,0 0,2 0,2 0,0 1,2 0,0 8,-11 96,-10 2,5 0,6 2,7-1,8 65,-4-180,1 0,1-1,1 1,1-1,1 0,0 0,2 0,0-1,1 0,1 0,0-1,1 0,1 0,1-1,0-1,1 0,1-1,0 0,1-1,0-1,1 0,1-1,-1-1,2-1,-1 0,12 3,-9-7,0 0,0-2,0-1,0 0,1-2,-1 0,0-1,1-1,-1-1,0-1,0 0,-1-2,1 0,-1-1,12-7,262-163,-291 176,38-29,0-2,-2-2,-2-1,-1-1,-1-3,-3 0,-1-2,17-32,-20 21,-3 0,-2-1,-3-1,-1-1,-4-1,-1 0,1-32,-10 65,1-3,-13 48,-57 357,52-144,32 75,-17-304,-1 0,1 0,0-1,0 1,0 0,1-1,0 0,0 0,0 0,1 0,-1 0,1-1,1 1,-1-1,0 0,1-1,0 1,0-1,0 0,0 0,1 0,-1-1,1 1,0-2,-1 1,1 0,0-1,0 0,0-1,0 1,0-1,0 0,0-1,0 1,0-1,0 0,-1-1,1 0,0 0,-1 0,5-2,23-21,-1 0,-2-2,0-2,-2 0,-2-2,0-1,-2-1,17-32,39-48,272-301,-343 401,1 0,1 0,0 1,1 1,0 0,0 0,2 1,-1 1,1 0,0 1,1 1,-1 0,2 1,-1 0,1 1,0 1,0 1,0 0,0 1,0 0,1 2,-1 0,0 1,1 0,-1 1,0 1,4 2,173 66,-300-95,84 19,0 1,0 0,-1 2,1 1,0 1,-1 1,1 1,0 1,-1 1,2 0,-1 2,0 1,1 1,1 1,-1 1,1 1,-11 8,18-8,1 0,0 1,1 1,0 0,1 1,1 0,0 0,1 1,0 1,2-1,-1 1,2 1,0-1,1 1,1 0,1 0,0 0,1 1,0 5,1 11,1-1,2 1,1-1,1 0,2 0,2 0,1-1,1 0,10 21,-14-39,0-1,1-1,0 0,1 1,0-2,1 0,0 0,1 0,0-1,1 0,0-1,0-1,1 0,0 0,0-1,1 0,0-1,0-1,1 0,0-1,-1 0,1-1,1-1,-1 0,0-1,0 0,6-2,0 1,-1-1,0-2,0 0,0 0,0-2,0 0,-1-2,0 0,0 0,-1-2,0 0,0-1,-1-1,0-1,-1 0,-1-1,0 0,0-1,-2-1,1 0,-2 0,0-1,-1-1,-1 0,0 0,-2-1,0 0,1-4,1-20,-2 0,-2-1,-1 1,-2-1,-3 0,-1 0,-2 0,-1 1,-3-1,-9-28,16 68,-12-45,6 33,4 27,3 522,45-364,-42-165,1 0,-1 0,1-1,0 1,1-1,-1 0,1 0,0-1,0 1,0-1,0 0,0-1,1 1,0-1,-1 0,1 0,0-1,0 0,0 0,0 0,0 0,0-1,0 0,0-1,0 1,0-1,-1 0,1-1,0 1,0-1,-1 0,1-1,-1 1,1-1,-1 0,0-1,0 1,-1-1,1 0,-1 0,1 0,-1-1,-1 0,1 1,1-4,21-40,-2-1,-2-1,-3-1,-2 0,-2-2,-2 0,-3 0,-1-7,-6-219,7 223,-2 36,-2 31,25 492,1-175,-21-222,12-653,55 309,-72 226,1 0,1 0,0 1,0 0,1 1,0-1,1 2,0-1,1 1,0 1,0 0,0 1,1 0,1 0,-1 2,1-1,0 2,0-1,0 2,1 0,-1 1,1 0,0 1,9 0,10 1,0 2,0 1,0 2,0 1,-1 2,0 1,-1 1,0 2,23 12,-37-11,0 2,0 0,-2 0,0 2,-1 0,0 0,-2 1,0 1,-1 0,0 1,-2 0,-1 0,0 1,-1 0,-2 0,0 1,-1 0,-1 0,-1 6,1 297,-5-209,-4-216,3 0,5 0,5 0,5-9,21-48,-25 140,1-1,0 2,2-1,0 1,0 1,1 0,1 0,1 2,0 0,1 0,0 1,1 1,0 0,1 2,0-1,0 2,1 1,0 0,0 1,1 1,0 0,0 2,0 0,0 1,0 1,17 2,-15 1,0 2,-1 1,1 1,-1 0,0 2,0 0,-1 1,0 1,-1 1,0 0,0 2,-1 0,-1 1,-1 0,0 1,3 5,25 90,-37-79,-4 181,-7-144,3 1,3 0,3 0,11 58,-13-120,-1-1,1 1,0 0,1-1,0 1,0-1,0 0,0 0,1 0,0 0,1-1,-1 1,1-1,0 0,0-1,1 1,4 2,-1-6,0-2,-1 1,1-1,-1 0,1-1,-1 0,0 0,0-1,0 0,0 0,0-1,-1 0,1 0,0-2,25-10,62-33,-3-5,-2-3,-2-4,-3-4,-4-4,70-74,8-66,-155 202,0 0,-1-1,1 1,-2-1,1 1,-1-1,0 0,-1 0,0 0,0 0,0 0,-1 0,-1 0,1 0,-1 0,0 0,-1 0,0 0,-1 0,1 0,-1 1,-1 0,1-1,-1 1,-1 0,1 1,-1-1,0 1,-1 0,1 0,-1 1,0-1,-1 1,1 1,-2-2,-12 1,1 0,-1 1,0 1,0 1,0 1,0 0,0 2,0 0,0 1,0 2,0-1,1 2,-1 1,1 0,0 2,1 0,0 1,0 1,1 0,1 1,-1 1,2 1,0 0,0 1,1 1,1 0,0 0,1 2,1-1,-7 15,10-12,0 0,1 1,0-1,2 1,0 1,2-1,0 0,1 1,1 0,1-1,1 1,1 0,3 17,-3-19,-1 7,0 0,2 0,1 0,1-1,1 1,2-1,0 0,1-1,2 0,0-1,2 0,11 15,-6-24,1-2,0 0,0-1,2-1,-1-1,1-1,0-1,1-1,0 0,0-2,0 0,1-2,-1-1,0 0,1-2,-1 0,1-1,-1-2,0 0,0-2,-1 0,1-1,2-3,23-7,-1-3,-2-2,0-1,-1-3,-1-1,-2-2,-1-2,-1-2,-2-1,23-28,-40 38,-2 0,-1-1,0-1,-2 0,-1-1,-2-1,0 0,-2 0,-1-1,-1 0,-2 0,-1-1,-1 0,-1-29,-3-67,-21 652,45-174,-22-305,-2-30,-2-40,-4-80,5 0,4 0,4-1,10-38,-13 115,0 0,2 0,0 1,2-1,1 1,1 1,2-1,0 2,2-1,0 2,2 0,0 0,2 1,0 1,4-2,-7 14,1 1,0 0,1 1,0 0,0 2,0-1,0 2,1 0,0 2,0-1,0 2,0 0,0 1,0 1,0 1,0 0,-1 1,1 1,0 0,-1 1,0 1,0 1,-1 0,0 1,0 0,-1 2,0-1,2 3,-7-6,-1 1,1 0,-1 0,0 1,0-1,-1 2,0-1,-1 1,0 0,0 1,-1-1,0 1,-1 0,0 0,-1 0,1 1,-2 0,2 10,10 200,-15-202,-8 244,7-250,0-1,1 1,0-1,1 1,0 0,1-1,1 1,0-1,0 1,2-1,-1 0,1 0,1 0,0-1,1 0,0 0,1 0,0 0,1-1,1 2,-4-12,0 1,0-1,0 0,0 0,-1-1,1 1,0-1,0 0,-1 0,1-1,0 1,-1-1,1 0,-1 0,0-1,0 1,0-1,0 0,0 0,-1 0,1-1,-1 1,0-1,0 0,0 0,-1 0,1 0,-1 0,0-1,1-1,17-33,-1 0,-2-1,-2-1,-2 0,-1-1,-2-1,2-34,-4 39,107-740,-87 390,-48 554,-21 467,17-318,22-246,2 0,3 1,3-1,7 20,-10-78,1 0,1 0,0 0,1-1,0 1,0-1,1-1,0 1,1-1,0-1,0 1,1-1,0-1,1 1,-1-2,1 1,1-2,-1 1,1-1,0-1,0 0,0 0,1-1,0-1,8 0,1-2,0-1,-1 0,1-2,-1 0,0-2,0 0,0-1,0 0,-1-2,0-1,-1 0,0-1,0-1,-1-1,-1 0,0-1,0-1,0-2,1 2</inkml:trace>
  <inkml:trace contextRef="#ctx0" brushRef="#br0" timeOffset="677.879">11486 751,'150'-24,"125"-11,-256 34</inkml:trace>
  <inkml:trace contextRef="#ctx0" brushRef="#br0" timeOffset="1498.168">4865 186,'0'0,"0"0,0 0,0 0,0 0,0 0</inkml:trace>
  <inkml:trace contextRef="#ctx0" brushRef="#br0" timeOffset="26651.72">69 3148,'0'0,"0"0,0 0,0 0,0 0,0 0,0 0,-2 16,4 327,24 114,-9 227,-10-647,-4-46,-63-790,29 428,27 345,2 0,1 0,1 0,1 0,1 0,1 0,2 1,0-1,2 1,1 0,0 1,2 0,1 0,10-14,-12 24,0-1,2 1,0 1,0 0,1 1,1 0,0 1,0 0,1 1,0 0,1 2,0-1,1 2,0 0,0 1,0 1,1 0,-1 1,1 1,12-1,-15 6,0 1,0 0,0 1,0 1,-1 0,1 1,-2 0,1 1,-1 1,0 0,0 0,-1 1,0 1,5 6,-1 0,0 1,-2 1,0 0,0 1,-2 0,-1 1,0 0,-1 1,2 12,42 200,-104-58,-47-93,73-70,-1-2,-1 0,0-2,0-1,-1-1,1-1,-1-1,0-2,0-1,-1-1,1-1,0-2,0-1,1-1,-25-7,11 1,60 4,408 33,-347-41,-1-3,0-3,-2-3,0-4,-2-4,-1-2,19-16,-78 43,90-52,-3-4,-2-5,76-69,-114 89,-56 43,0-1,0 1,0-1,-1-1,0 1,0-1,-1 1,0-1,0 0,0-1,-1 1,0-1,-1 0,1 1,-2-1,1 0,-1 0,0 0,-1-1,1 1,-2 0,1 0,-1 0,-1 0,1 0,-1 0,-1 0,1 1,-1-1,-1 1,1-1,-1 1,-1 0,1 1,-1-1,0 1,-1 0,1 0,-1 0,0 1,-1 0,1 0,-1 1,0 0,0 0,-1 0,1 1,-1 0,-4 0,-12 1,0 2,0 1,0 1,0 1,0 1,1 1,-1 1,1 1,0 1,1 1,0 1,0 1,1 1,1 1,-4 3,16-11,-14 11,1 1,1 1,0 1,1 0,1 2,1 0,1 1,1 1,1 0,1 1,0 3,3-7,1 0,1 0,0 0,2 1,1 0,0 1,2-1,0 1,1 0,2-1,0 1,1 0,1 0,1-1,2 0,-1 1,2-1,1-1,2 5,2-10,0 1,0-2,1 0,1 0,1-1,0 0,0-1,1-1,0-1,1 0,1-1,-1 0,1-1,1-2,0 1,-1-2,2 0,-1-1,0-1,19 0,-4 2,1-1,-1-2,1-2,0-1,-1-1,1-2,-1-1,0-2,0-1,-1-2,0-1,-1-1,0-2,-1-1,0-2,-1 0,-2-2,1-1,-2-2,-1 0,-1-1,11-15,-11 13,-1-1,-2 0,0-2,-2-1,-1 0,-1-2,-1 1,-2-2,-2 0,0-1,-3 0,0-1,-2 1,-1-8,26-105,-44 713,1-448,12 26,-19-224,7 30,2-1,2 0,3-1,1 1,3-1,2 1,3-1,10-48,-8 69,-6 13,2 1,0 0,0 0,2 1,0-1,1 1,0 0,1 0,1 1,0 0,1 0,1 1,0 0,1 1,0 0,1 1,4-4,-1 8,1 0,0 1,0 1,0 0,1 1,-1 1,1 0,0 1,0 1,0 1,0 0,0 2,0-1,0 2,0 1,-1 0,9 3,-10-4,1 3,-1 1,0 1,-1 0,0 0,0 1,-1 1,0 1,-1 0,9 9,-20-19,11 12,0-1,1 0,0-1,1 0,0-1,1-1,0 0,0-1,1-1,0 0,0-1,0-1,1 0,0-1,0-1,0-1,1-1,-1 0,0-1,14-2,-12-3,-1-1,1-1,-1-1,0-1,-1 0,0-1,-1-1,9-7,66-39,-53 38,-6 2,1 0,0 3,1 0,1 2,0 2,1 1,-1 2,4 1,-15 4,0 1,0 1,0 1,-1 1,1 1,0 1,-1 1,0 1,0 1,-1 2,21 10,0 16,-240-74,173 31,-1 0,-1 2,1 1,-1 0,0 2,0 1,-1 2,1 0,-1 2,-161 57,181-53,1 0,0 1,0 0,1 0,0 0,0 1,1-1,0 1,0 0,0 1,1-1,1 0,0 1,0 0,0-1,1 1,0 0,1 0,0 0,0 0,1 0,0-1,1 1,2 6,-3-8,1 0,0 0,1 0,-1-1,1 1,1-1,-1 0,1 0,0 0,0-1,1 1,-1-1,1 0,1 0,-1-1,1 1,-1-1,1 0,1-1,-1 0,0 0,1 0,-1 0,1-1,0 0,0-1,0 0,0 0,0 0,222-12,-146 0,-68 12,-1 0,1 1,0 1,-1 0,0 1,0 1,0 0,0 1,-1 0,0 1,0 1,-1 0,0 0,6 6,-12-9,0 1,-1-1,1 1,-1 0,0 1,0-1,-1 1,0 0,0 0,-1 0,0 1,0-1,-1 1,0-1,0 1,0 0,-1 0,-1 0,1 0,-1 0,-1 0,1 0,-1 0,-1 0,1 0,-1-1,-1 1,0 0,0-1,0 0,-1 0,0 0,0 0,-1 1,-2 5,-1-1,0 1,-1-1,0 0,0-1,-2 0,1-1,-1 0,-1-1,0 0,0 0,-1-2,0 1,0-2,0 0,-1 0,0-1,-1-1,1 0,0-1,-1-1,0 0,0-1,-5-1,-11 3,0-1,0-2,0-1,0-1,0-2,0-1,1-2,-22-7,-76-59,202 89,-31-1,1-2,0-2,0-2,1-2,0-2,43-1,-59-7,1-1,-1-2,0 0,0-2,-1-1,0-2,-1 0,0-2,-1-1,0-1,-1-1,-1-2,-1 0,0-1,-1-2,-1 0,-2-1,0-1,-1-1,12-21,7-12,-2-1,-3-2,-3-2,-2 0,-3-2,3-19,-21 3,-22 119,3 1,1 0,2 1,2 0,2 0,1 1,3 0,1 20,-2-26,2 0,1 0,2 1,1-1,2 0,1-1,2 1,2-1,1-1,2 0,12 25,-21-52,0 0,0 0,0 0,1-1,0 1,1-1,-1 0,1-1,0 0,1 0,-1 0,1 0,0-1,0 0,0-1,1 1,-1-2,1 1,0-1,0 0,0 0,0-1,6 0,2-1,-1-1,0-1,0 0,0-1,0-1,0-1,0 0,-1 0,0-1,0-1,-1-1,0 0,0 0,-1-1,0-1,0 0,-1-1,-1 0,0-1,0 0,-1 0,0-1,-2 0,1-1,-1 1,-1-4,17-19,-2-1,-2-2,-2 0,-1 0,-2-2,-2 0,-2 0,-1-1,-3 0,-1-1,-2 1,-2-1,-1 0,-3 1,-3-16,-16-43,4 133,11-8,0 1,1 0,2 1,0 0,2-1,1 1,1 0,1 0,1 0,2-1,0 1,2-1,1 0,5 14,45 380,-57-414,0 1,0-1,1 0,-1 0,1 0,0 0,1 0,-1 0,1 0,0 0,1 0,-1-1,1 1,0-1,0 0,0 1,0-2,1 1,-1 0,1-1,0 1,1-1,-1 0,0 0,1-1,-1 1,1-1,0 0,0-1,0 1,0-1,0 0,0 0,0 0,1-1,-1 0,4 0,2-6,0-1,-1 0,0-1,0 0,0-1,-1 0,-1 0,1-1,-2 0,1-1,-1 0,-1 0,0 0,0-1,-1 1,-1-1,0-1,0-4,140-369,-135 362,2 1,1 0,1 0,1 1,1 1,1 1,0 0,2 1,0 0,1 2,1 0,1 1,0 1,1 1,0 1,1 1,1 1,0 1,0 2,1 0,0 1,0 1,1 2,8 0,-21 2,0 2,1 0,-1 0,0 1,0 1,0 0,0 1,0 0,0 1,-1 0,1 1,-1 1,-1 0,1 0,-1 1,0 1,1 1,13 24,-33-31,-1 0,1-1,0 0,-1 0,1-1,-1 0,1 0,-1-1,1 0,0-1,0 0,-1 0,1 0,0-1,-4-3,-36-7,30 8,1 1,-1 1,0 0,-1 2,1 0,0 1,-1 1,1 0,0 2,0 0,0 1,1 0,-1 2,1 0,0 1,1 1,-1 0,1 1,1 1,0 1,1 0,-1 0,2 2,0 0,1 0,-1 2,2-2,1 0,1 1,0 0,0 1,2 0,0 0,0 1,2-1,0 1,0 1,2-1,0 1,1-1,0 1,2 0,0-1,1 1,0 0,1-1,1 1,2 3,5 15,1-1,1 0,2-1,1 0,2-1,1-1,17 21,-29-44,0 0,1-1,0 0,0 0,1 0,-1-1,1 0,1 0,-1-1,1 0,0-1,0 0,1 0,-1-1,1 0,0 0,0-1,-1-1,1 0,0 0,1-1,-1 0,0-1,0 0,0 0,-1-1,1-1,0 1,5-4,4-3,-1 0,0-1,0-2,-1 0,-1 0,0-1,-1-1,0-1,-1 0,-1-1,-1-1,0 0,-1 0,0-1,-2 0,0-1,-1 0,-1-1,-1 1,-1-1,0-1,-2 1,0 0,-1-1,-1 0,-1 1,-3-17,3-227,-7 217,-4 78,9 411,50-157,-47-282,0 1,1-1,-1 1,1-1,0 0,0 0,0 0,0 0,1 0,-1 0,1 0,-1-1,1 1,0-1,0 0,0 0,1 0,-1 0,0 0,1-1,-1 0,1 1,0-1,-1-1,1 1,0 0,-1-1,1 0,0 0,0 0,-1 0,1-1,0 1,-1-1,1 0,0 0,-1 0,1-1,-1 1,0-1,1 0,-1 0,0 0,0 0,0-1,0 1,-1-1,1 0,-1 0,1 1,-1-2,0 1,0 0,0 0,0-3,175-444,-153 401,2 1,2 1,2 2,2 1,13-12,-30 38,1 0,1 1,0 1,1 1,0 0,1 2,1 0,0 1,1 1,0 1,1 1,0 0,9 0,148 15,-83 49,-160-59,41-2,0 1,0 2,0 0,0 1,-1 1,1 1,-1 2,1 0,0 1,0 2,0 0,0 1,1 2,0 0,1 1,-1 1,2 2,-3 1,10 0,0 0,1 0,1 2,0 0,1 0,0 0,1 1,1 1,1 0,0 0,1 0,1 1,0 0,2 0,-1 6,0 2,1 0,2 1,1-1,0 0,2 0,1 1,1-1,2-1,0 1,2-1,0 0,10 17,-12-28,2-1,0 1,0-2,1 1,0-1,1 0,1-1,0 0,0-1,1 0,1-1,-1 0,1-1,1 0,0-1,0-1,0 0,1-1,-1 0,1-2,0 1,1-2,-3-4,1 0,0-1,-1 0,1-1,-1-1,0 0,-1-1,1 0,-1-1,0 0,-1-1,1-1,-2 1,1-2,-1 1,-1-2,0 1,0-1,-1-1,0 1,-1-1,-1 0,5-13,9-23,-2-2,-3 0,-1-1,-3 0,-2-1,-3 0,-1-1,-3 1,-3-1,-1 1,-3-1,-9-322,-3 201,-1 333,19 184,4-213,5 0,6-1,17 52,-24-143,-5-14,2 0,0-1,1 1,2-2,0 1,1-1,2 0,0-1,13 17,-20-33,0 0,1 0,0 0,-1-1,2 0,-1 0,0 0,1-1,-1 0,1 0,0-1,0 0,0 0,1 0,-1-1,0 0,0-1,1 0,-1 0,0 0,1-1,-1 0,0 0,5-2,163-73,198-217,-335 262,-2-2,-2-2,-1-1,-1-1,-3-1,5-10,-28 38,1 1,-1-1,-1 0,0-1,0 1,-1-1,0 0,-1 0,0-1,-1 1,0 0,-1-1,0 1,-1-1,-1 0,1 1,-2-1,1 1,-2-1,0 1,0 0,-1 0,0 0,-1 1,0-1,0 1,-1 0,-1 1,0 0,0 0,-1 0,0 0,0 2,-1-1,0 1,0 0,-10-5,-1 6,0 2,0-1,0 2,0 1,-1 1,1 0,-1 2,1 0,-1 1,1 1,0 1,0 1,0 1,0 0,1 2,1 0,-1 1,1 1,0 1,1 0,1 1,0 1,0 1,1 0,1 1,1 0,0 1,1 1,0 0,2 0,0 1,-7 17,7-5,0 0,3 0,0 1,2 1,1-1,1 1,2-1,1 1,2 0,1-1,1 1,2-1,1 0,1-1,2 0,5 10,-6-24,-1-1,2 0,0-1,1 0,0 0,1-2,1 1,0-1,0-1,1-1,1 0,-1 0,2-2,-1 0,1 0,1-2,-1 0,1 0,0-2,0 0,0-1,1-1,-1-1,1 0,2-1,9-2,0-2,1 0,-1-2,-1-1,1-2,-2-1,1 0,-1-2,-1-2,0 0,-1-2,0 0,-2-2,10-9,-14 12</inkml:trace>
  <inkml:trace contextRef="#ctx0" brushRef="#br0" timeOffset="42474.466">36 5317,'64'208,"-52"-150,14 103,-8 0,-6 1,-8 0,-8 38,3-17,12-37,-80-758,-26 12,93 583,1 0,1 1,0-1,1 0,1 1,1-1,0 1,1 0,0 0,2 0,0 0,1 1,0 0,1 0,1 1,0 0,1 1,0 0,1 0,1 1,0 1,0 0,1 0,1 1,0 1,14-7,-13 8,0 2,0 0,1 1,0 0,-1 1,2 1,-1 1,0 0,1 1,-1 1,0 0,1 1,-1 1,0 1,1 0,-1 1,-1 1,1 0,-1 1,0 1,5 3,-5-2,-1 0,0 1,0 1,-1 0,0 1,-1 0,0 1,-1 0,-1 1,0 0,0 1,-1 0,-1 1,0-1,-1 2,-1-1,-1 1,0 0,-1 0,0 0,-1 0,-1 1,-1 0,0-1,-2 11,3-7,0 0,-2 0,-1 0,0-1,-1 1,-2 0,1 0,-2-1,-1 0,-1 0,0-1,-1 1,-1-1,-1-1,0 0,-1 0,-1-1,-1-1,0 0,-4 3,0-7,0 0,-1-1,0-1,-1-1,1 0,-2-2,1 0,-1-1,1-1,-1-1,0 0,-1-2,1 0,0-2,0 0,0-1,-2-1,-76-35,149 36,-7 7,0-1,1-2,-1-3,0-1,0-2,0-2,0-2,-1-2,0-1,9-6,-17 2,-1-2,0-1,-2-1,0-2,-1-1,-1-2,-1-1,-2-1,0-1,-2-1,-1-2,-1 0,-2-2,-1 0,-1-1,-2-1,-1-1,-2 0,-2-1,0-4,5-51,-3-1,-5-1,-4 0,-5-10,4-25,-26-43,6 247,-1 264,-5 162,45-261,-7-147,-14-81,-5-26,-4-23,1 0,2 0,2-1,1 1,2 0,1-1,2 1,1 0,2 0,2 1,1 0,2 0,8-16,-10 32,1 0,0 2,2-1,-1 1,2 1,1 0,0 1,0 1,2 1,-1 0,2 0,0 2,0 0,1 2,0 0,1 1,0 0,16-2,-25 8,0 0,0 1,1 0,-1 1,1 0,-1 1,0 0,1 1,-1 1,0-1,0 2,0-1,-1 2,1-1,-1 1,0 1,0 0,-1 0,0 1,0 0,0 1,-1 0,0 0,-1 1,6 8,2 6,-1 2,-2 0,0 0,-2 1,0 0,-2 1,-1 0,-2 0,0 1,0 26,-2 52,25 162,-25-261,0-1,0 0,1 0,-1 0,1-1,0 1,1-1,0 0,-1 0,2-1,-1 1,0-1,1 0,0-1,0 1,0-1,0 0,0-1,5 2,0-3,-1-1,1 0,-1-1,1 0,-1-1,1 0,-1 0,0-1,0 0,0-1,0 0,-1-1,1 0,-1 0,-1-1,1 0,-1-1,1-1,4-7,-1-1,0 0,-2-1,0-1,0 1,-2-1,0-1,-1 0,-1 0,-1 0,-1-1,0 1,-2-1,0 0,-1 0,-1 0,-1 0,-3-18,-8-242,12 217,0 91,-2 84,15 202,-4-275,2 0,1-1,2-1,2 0,1-1,20 31,-31-59,0-1,0 0,1 0,0-1,0 1,1-2,-1 1,1-1,1 0,-1-1,1 1,-1-2,1 1,0-2,1 1,-1-1,0 0,1-1,-1 0,1 0,-1-1,1-1,-1 1,1-2,-1 1,0-1,1-1,-1 1,0-2,-1 1,1-1,0 0,-1-1,0 0,0-1,-1 1,1-1,-1-1,3-3,14-10,-1-1,-1-1,-1 0,-1-2,0-1,-2 0,-2-1,0-1,-1-1,-2 0,-1 0,5-19,-10 28,-1-1,-1 1,0-1,-2 0,0 0,-1 0,-1 0,-1 0,-1-1,-1 1,-1 0,0 0,-1 0,-6-13,-22-79,24 181,45 296,22 162,-44-61,-21-439,-1-1,0 0,-2 0,-1-1,-2 0,0-1,-1 0,-1-1,-2-1,0 0,-1-1,-1-1,-1-1,-1 0,0-1,-2-2,-6 5,13-13,-1-1,0 0,0-1,0-1,0 0,-1-1,0-1,0-1,0 0,0-1,0-1,-1-1,1 0,0-1,0-1,1-1,-1 0,1-1,-1-1,1 0,1-1,0-1,0-1,-5-3,8 1,-1-1,1-1,1 0,1-1,0 0,0 0,1-1,1 0,1-1,0 0,1 0,1 0,0-1,1 0,1 0,0 0,2 0,0 0,1-1,0 1,2-1,-1 1,1 0,1 1,0-1,1 1,1 0,1 0,0 0,1 1,0 0,8-11,88-68,237-199,-275 225,-4-3,-3-3,-3-2,7-19,65-89,-104 147,2 1,2 1,0 2,3 1,0 1,2 1,2 2,0 1,2 2,0 1,2 2,0 1,2 3,0 1,1 2,3 1,140 46,-202-38,0 0,0 1,-1 0,1 2,-1 0,0 1,0 1,0 1,0 1,0 0,0 1,0 1,1 1,-1 1,1 0,0 2,1 0,-1 1,1 0,1 2,0 0,0 0,-11 11,23-17,1 0,0 0,0 1,1-1,-1 1,1-1,0 1,0 0,1 0,-1-1,1 1,0 0,1 0,-1 1,1-1,0 0,0 0,0 0,1 0,0 0,0 0,0 0,1 0,-1 0,1-1,0 1,1 0,-1-1,1 0,0 1,0-1,0 0,0 0,1-1,0 1,-1-1,2 0,-1 0,0 0,0 0,1-1,-1 0,2 0,21 5,1-1,0-2,0-1,0-1,1-1,-1-2,12-2,-18 1,1 0,0 2,-1 0,1 1,0 2,-1 0,1 2,-1 0,0 1,-1 1,1 2,-1 0,-12-4,-1 0,1 1,-1 0,0 1,-1 0,1 0,-1 0,-1 1,1 0,-1 1,-1-1,0 1,0 0,0 1,-1-1,-1 1,0-1,0 1,-1 0,0 0,0 1,-1-1,-1 0,0 0,0 1,-1-1,0 0,-1 0,-2 7,2-4,0 1,-2-1,1 1,-2-1,0-1,0 1,-1-1,-1 0,0 0,0 0,-1-1,-1-1,0 1,0-1,-1-1,0 0,-1 0,0-1,0 0,-1-1,0 0,0-1,-1 0,0-1,-11 2,-4 2,0-3,-1 0,0-2,0 0,-1-3,1 0,0-2,-1-1,1-1,0-2,-18-5,-46-22,68-13,32 43,1 0,-1 1,1 0,-1 1,1 0,-1 0,1 0,0 1,-1 0,0 1,1-1,-1 2,0-1,0 1,5 2,24 6,5-3,1-1,0-3,0-1,1-2,-1-2,0-1,0-3,0-1,0-2,-1-2,-1-2,1-2,-2-1,0-2,-1-2,-1-1,11-10,-8 6,-2-2,-1-2,0-1,-3-2,0-1,-2-2,-2-1,-1-2,14-25,-27 31,-1-2,-2 0,-1 0,-2-1,-1-1,-2 0,-1 0,-1-12,-2 4,-4 43,1 0,0 0,-1 0,1 1,-1-1,1 0,0 0,-1 0,1 0,0 0,-1 0,1 0,0 0,-1 0,1 0,-1 0,1 0,-40 462,62-160,51-214,-67-85,1-1,0 0,0 0,0 0,0-1,0 1,0-2,1 1,-1-1,0 0,0-1,0 0,1 0,-1 0,0-1,0 0,-1-1,1 1,0-1,-1 0,3-3,87-92,-59 48,234-306,-208 271,123-134,-168 208,0 1,1 0,0 2,1 0,0 1,0 1,0 1,1 0,-1 2,13-1,-4 2,0 0,0 2,0 2,0 0,0 2,0 1,-1 1,0 2,0 0,8 6,4 21,-83-49,-1 1,0 3,-1 2,1 1,-2 2,1 3,-29 2,60 1,0 1,0 1,0 0,1 1,-1 1,1 0,0 1,0 0,1 1,-1 0,2 1,-1 0,1 1,0 1,1-1,0 2,1-1,0 1,-4 7,2 1,0 0,2 0,0 1,1 0,1 0,1 1,1 0,1 0,0 1,2-1,0 21,3-19,0-1,1 0,1 1,2-1,0 0,1-1,1 1,1-1,1 0,1-1,0 0,2-1,0 0,2-1,0 0,0-1,2-1,0 0,1-1,0-1,1 0,2-1,-4-3,0 0,0-2,1 0,0 0,0-2,1 0,0-1,0-1,0 0,0-2,1 0,-1-1,1-1,-1 0,1-2,-1 0,1-1,-1-1,0 0,0-2,5-2,0-6,-1-1,-1-1,0-1,-2-1,0 0,-1-2,0 0,-2-1,0 0,10-21,-16 27,95-139,-63 84,2 3,4 2,2 2,3 2,3 2,2 3,63-46,-109 96,1 0,0 1,0 1,0 0,1 1,-1 0,1 1,0 0,0 1,-1 1,1 0,0 1,0 0,0 1,-1 1,1 0,-1 1,0 0,0 1,0 1,-1 0,0 1,0 0,0 1,-1 0,0 0,2 4,29 31,-327-75,270 30,-1 0,0 1,0 1,-1 0,1 1,0 1,1 1,-1 0,0 1,1 0,0 2,0 0,0 0,1 1,0 1,0 0,1 1,0 1,0 0,1 1,1 0,0 1,-1 1,0 5,1 0,1 1,1 0,0 1,2 0,0 0,1 0,1 1,1 0,1 0,0 1,2-1,1 0,0 1,2-1,0 0,1 1,2-1,0-1,1 1,1-1,1 0,0-1,9 14,-10-17,-1-1,2 0,0 0,1-1,0 0,1 0,1-1,0-1,1 1,0-2,0 0,2 0,-1-1,1-1,1 0,-1-1,2-1,-1 0,1-1,0-1,13 3,-9-8,1-1,-1-1,0-1,0-1,0-1,0 0,-1-2,1 0,-2-1,1-1,-1 0,0-2,-1 0,-1-1,0 0,0-2,-1 0,-1 0,0-2,-1 1,-1-2,0 0,-1 0,-1-1,-1 0,-1-1,0 0,1-7,43-200,-48 194,-1 0,-2 0,-1 0,-1 0,-2 0,-1 0,-4-10,-21 1,23 51,0 1,1 0,1 0,0 0,1 0,0 1,0 0,1-1,1 1,0 0,0 0,1 0,1 0,0-1,1 1,0 0,1 0,0-1,1 0,0 0,0 0,5 8,-4-4,76 287,-76-284,2 1,0-1,1 0,0 0,2-1,0-1,1 1,0-1,2-1,-1 0,14 11,-21-23,0 1,0-1,0 0,0 0,0 0,0-1,1 1,0-1,-1-1,1 1,0-1,0 0,-1 0,1-1,0 0,0 0,0 0,0-1,0 1,0-1,-1-1,1 1,0-1,-1 0,1-1,-1 1,0-1,1 0,-2 0,1-1,0 1,-1-1,1 0,2-3,8-8,0-1,-1 0,-1-1,-1 0,0-1,-1-1,-1 0,0 0,-1-2,7-32,-3 0,-1-2,-3 1,-3-1,-2-1,-2 1,-5-42,8-110,10-251,-28 353,-18 462,30-207,6-1,6 0,26 114,-35-238,2-1,1 1,1-1,0 0,2-1,1 0,1 0,1-1,1 0,1-1,1 0,0-1,2 0,0-2,1 0,1 0,1-2,0 0,1-2,10 6,-14-15,1-1,0-1,0-1,0 0,0-1,0-1,0-1,-1 0,1-1,0-1,0 0,-1-2,1 0,-1 0,-1-2,1 0,-1 0,0-2,-1 0,0 0,0-2,-1 1,0-2,-1 0,-1 0,1-1,-2-1,0 1,-1-2,0 1,1-5,8-10</inkml:trace>
  <inkml:trace contextRef="#ctx0" brushRef="#br0" timeOffset="43413.742">4975 4635,'0'0,"0"0,0 0,0 0,0 0,0 0,0 0</inkml:trace>
  <inkml:trace contextRef="#ctx0" brushRef="#br0" timeOffset="74305.086">3 7426,'0'0,"0"0,0 0,0 0,0 0,0 15,-2 566,66-111,-27-267,-15-38,-63-817,25 216,14 414,-3-7,1 0,1 1,2-1,0 0,2 0,2 0,0 0,2 0,1 1,2 0,0 0,2 1,1 0,1 0,1 1,13-17,-18 32,1 0,0 1,1 0,0 1,0 0,1 1,1 0,-1 1,1 0,0 0,1 1,0 1,-1 0,2 1,-1 1,0 0,1 0,0 2,-1-1,1 2,0 0,0 0,-1 1,12 3,-8-1,-1 1,0 0,0 1,0 1,0 0,-1 1,0 1,-1 1,0 0,0 0,-1 2,0-1,0 2,-1 0,-1 0,0 1,-1 0,-1 1,0 0,0 1,-1 0,-1 0,-1 0,0 1,-1 0,1 10,3 2,-2 0,-2 0,0 0,-2 1,-1-1,-1 1,-2 0,0-1,-4 12,3-24,0 1,-2-1,0 1,-1-1,0-1,-2 1,0-1,0 0,-1 0,-1-1,-1 0,0 0,0-1,-2-1,1 0,-2 0,-6 4,-4-2,-1 0,-1-2,0-1,0-1,-1-1,-1-1,1-1,-1-1,-1-2,1-1,0-1,-1-1,1-1,-1-2,1-1,0-1,-7-2,-2-7,36 13,0 0,1 0,-1-1,0 1,0 0,1 0,-1-1,0 1,0 0,0 0,0-1,1 1,-1 0,0-1,0 1,0 0,0-1,0 1,0 0,0-1,0 1,0 0,0-1,0 1,0 0,0-1,0 1,0 0,0-1,0 1,0 0,-1-1,1 1,0 0,0-1,0 1,-1 0,1 0,0-1,0 1,0 0,-1 0,1-1,355 46,-329-44,0-1,-1-2,1-1,0 0,0-2,-1-1,0-1,-1-1,1-2,-1 0,-1-1,0-1,-1-2,0 0,-1-1,-1-1,0-1,-1-1,-1-1,3-4,-3 0,6-6,-1-1,-1-1,-2-1,-1-1,-1-1,-2-1,59-217,-61 197,-11 79,-20 381,28-231,11-34,-16-228,9-393,-16 423,0 43,0 0,1-1,0 1,2 0,-1 0,2-1,0 1,1 1,0-1,1 0,1 1,7-12,38-60,20 53,-51 29,-1 1,1 1,0 0,0 2,0 0,0 2,-1 0,1 1,0 1,-1 1,0 0,0 2,-1 0,0 1,0 1,0 0,-1 2,-1 0,1 1,-7-5,27 16,-1 3,-2 1,0 1,-2 2,-1 1,9 14,150 121,-171-156,0-1,1-1,0-1,1 0,0-2,0 0,0-1,1-2,9 1,30 5,-30-4,0-2,1 0,-1-3,0 0,0-2,0-1,-1-2,1-1,-1-1,-1-1,127-75,-151 81,0 0,0-1,0 0,-1 0,1-1,-1 1,0-1,-1 0,1 0,-1 0,0-1,0 1,0-1,-1 0,0 1,0-1,-1 0,1 0,-1 0,-1-1,1 1,-1 0,0 0,0 0,-1 0,0 0,0-1,0 1,-1 0,-1-6,0 0,-1 0,-1 0,0 1,0-1,-1 1,-1 0,0 1,0 0,-1 0,0 0,-1 1,-9-8,5 7,-1 0,0 0,-1 2,0-1,0 2,-1 0,1 1,-1 1,-1 0,1 1,-1 1,0 1,0 0,0 1,1 1,-1 0,0 1,0 1,0 1,0 0,-7 4,0 0,0 2,1 0,0 2,1 0,0 2,0 0,1 1,-16 16,22-14,2 1,0 0,1 1,1 0,1 1,0 0,2 1,0 0,1 0,1 1,1 0,0 0,2 0,1 0,0 1,2-1,0 1,1-1,2 0,1 7,-1-9,0 0,1 0,1 0,1-1,1 1,0-1,2-1,0 1,0-2,2 1,0-1,1-1,0 0,2-1,-1 0,2-1,0-1,0 0,1-1,0 0,1-1,15 5,13-3,1-1,0-3,1-2,0-1,0-3,19-3,-26-2,0-2,-1-1,1-3,-2-1,1-2,27-12,17-5,413-172,-246 44,-236 140,0 0,-1-1,-1-1,-1 1,-1-2,0 0,-2 0,0 0,-1-1,-1 0,2-19,-6 35,8-41,-3 18,-5 68,2 178,32 202,56 105,-87-486,-1 0,-2 0,-2 0,-2 0,-1 0,-2 0,-7 22,9-47,-1 0,-1 0,0 0,-1-1,0 0,-1 0,-1-1,0 0,-1 0,0-1,0 0,-1 0,-1-1,0 0,0-1,-1-1,0 1,0-2,-1 0,0 0,0-2,-1 1,0-2,0 0,0 0,0-1,-1-1,1 0,-1-1,1-1,-1 0,1-1,-1-1,-11-2,1-6,1-1,0-1,1-1,0-1,1-1,1 0,0-2,2-1,0 0,0-2,2 0,0 0,2-2,0 0,2-1,0 0,1-1,-4-17,14 32,1-1,0 0,1 1,0-1,0 1,1-1,0 0,1 1,0-1,1 1,0 0,0 0,1 0,0 0,1 1,-1-1,4-2,9-11,1-1,1 2,1 1,1 0,1 1,0 2,1 0,1 1,1 2,0 0,1 2,0 1,1 1,1 1,29-18,-1-2,-2-3,-1-2,-1-2,-2-2,-2-3,-2-2,9-13,-31 28,-1-1,-1-1,-1-1,-2-1,-2-1,-1 0,-1-1,-2-1,-1 0,-2-1,5-30,31-176,-45 156,-3 77,-5 55,-6 250,23 23,-9-306,0 0,2 0,-1-1,2 0,-1 1,2-1,0 0,0-1,1 1,0-1,1 0,1-1,-1 0,2 0,-1 0,1-1,1 0,0-1,0 0,0-1,1 0,0-1,0 0,1 0,0-1,0-1,0 0,1 0,-1-2,1 1,-1-2,1 1,0-2,4 0,4-1,0-2,0 0,0-1,-1-2,0 0,0 0,0-2,-1-1,0 0,-1-1,0-1,0-1,-2-1,1 0,-1-1,-1-1,-1 0,0-1,-1 0,-1-1,0-1,-1 0,-1-1,-1 0,5-14,-1-6,-2-1,-1 0,-2-1,-2 1,-2-1,-2-1,-1 1,-3-9,-9-146,6 167,1 9,-6 48,-12 295,17-277,3 1,1-1,3 1,1-1,6 24,27 63,-33-129,-1-1,0 0,1 0,0-1,-1 1,1 0,0-1,0 0,1 0,-1 0,0 0,1 0,-1 0,1-1,0 0,0 0,-1 0,1 0,0 0,0-1,0 0,0 0,-1 0,1 0,0-1,0 1,0-1,0 0,-1 0,1 0,0-1,-1 1,1-1,-1 0,0 0,1 0,-1 0,0-1,0 1,-1-1,1 0,0 0,-1 0,0 0,1 0,-1-2,9-9,0-1,-1 0,-1-1,0 0,-1-1,-1 1,-1-2,0 1,-1-1,1-9,20-58,126-246,-143 318,1 0,0 1,1 0,1 1,0 0,0 1,1 0,0 1,1 0,0 1,1 1,-1 0,1 1,0 1,1 0,-1 1,14-1,5-1,-1 2,2 1,-1 1,0 3,0 0,0 2,32 8,55 60,-99-34,-50-50,-9-6,-2 2,0 2,-1 1,0 2,-1 2,-21-2,41 13,0 0,0 1,0 1,0 1,1 1,0 1,0 0,0 2,1 0,0 1,0 1,1 1,1 1,0 0,0 1,1 1,1 0,0 2,1-1,1 2,0 0,2 0,-2 4,6-2,1 0,1 0,0 0,2 1,0 0,1 0,1 0,1 0,1 0,0 0,2-1,0 1,2 0,0-1,1 0,0 0,2-1,0 1,11 16,-11-21,0-1,1 1,0-2,1 1,0-1,1-1,0 0,1 0,1-1,-1 0,1-2,1 1,0-1,0-1,1-1,-1 0,1-1,1 0,-1-1,0-1,1-1,0 0,0-1,0 0,-1-1,1-1,0-1,0 0,-1-1,1-1,-1 0,0-1,0-1,0 0,-1-1,0-1,0 0,-1 0,0-2,-1 0,0 0,0-1,-1 0,1-3,4-8,-1 0,0-1,-2 0,-1-1,-1-1,-1 0,-1 0,-1-1,-1 0,-1 0,-2-1,1-16,-7-334,-5 232,-14-201,-4 249,17 58,6 28,-7 39,1 28,2 0,2 0,3 0,5 51,-2-42,1 34,4 0,4 0,5-1,13 36,-8-47,-11-40,1-1,3-1,2 0,2 0,18 31,-31-68,1 1,0-2,1 1,0-1,0 0,1 0,-1 0,1-1,1-1,-1 1,1-1,0-1,0 0,1 0,-1-1,1 0,0 0,0-1,0-1,0 1,0-2,0 1,0-2,0 1,0-1,0-1,0 1,0-2,-1 0,1 0,6-3,7-5,0 0,0-2,-1-1,0-1,-2 0,0-2,0 0,-2-1,0-1,-1-1,-1-1,-1 0,-1-1,-1 0,0-1,-2 0,-1-1,0-4,1-10,-1 1,-2-1,-2-1,-2 0,-1 1,-2-1,-2 0,-1 0,-2 0,-2 1,-3-6,-16-8,20 70,2 0,0 0,1 0,1 0,0 0,1 0,2 0,0 0,0 0,2 0,1 3,6 51,37 313,-46-374,1 1,0-1,1 0,1 0,-1 0,2-1,0 1,0-1,0-1,1 1,1-1,0 0,0-1,1 0,0 0,2 1,-4-7,1 1,-1-2,1 1,0-1,0 0,-1 0,1-1,0 0,0 0,-1-1,1 0,0-1,-1 0,1 0,-1 0,0-1,1 0,-1 0,-1-1,1 0,0 0,-1-1,5-3,-2-2,1 0,-1-1,-1 1,0-1,-1-1,0 0,0 0,-1 0,-1-1,2-8,10-18,15-27,2 2,3 2,3 1,3 2,1 2,44-42,-70 80,1 0,1 2,1 0,0 1,1 1,0 1,1 1,1 1,0 1,1 1,0 1,0 2,1 0,0 1,0 2,0 1,14 0,-10 3,-1 1,1 1,-1 2,0 1,0 1,0 1,-1 2,0 1,0 1,-2 1,1 1,12 10,-12 0,-48-18,-110-53,101 35,-1 2,1 0,-2 2,0 1,0 2,-24-2,35 6,0 0,0 1,-1 1,1 1,0 0,0 2,0 1,0 1,1 0,-1 1,1 2,1 0,-1 1,2 1,-1 0,1 2,1 0,0 1,1 0,0 2,1 0,-1 2,6-4,1 1,0-1,1 1,0 1,1-1,1 1,0 0,1 1,1-1,1 1,0 0,1 0,0 8,1 4,1 1,2-1,1 0,1 0,2 0,0-1,2 0,1 0,1-1,2 0,0 0,1-2,2 1,1-2,0 0,2-1,0-1,2 0,16 13,-16-21,-1-1,2-1,0 0,0-2,1 0,0-2,0 0,1-1,0-2,0 0,4-1,30-6,-1-2,1-2,-2-3,1-3,-1-1,-1-3,-1-3,-1-2,0-2,-2-2,-1-3,-1-1,-2-3,3-4,-46 35,334-213,-219 71,-111 131,0 0,-1 0,-1-1,0 0,-1 0,0 0,-1 0,-1-1,0 1,-1-1,0 0,-2 1,-1-14,2 22,-1 1,0-1,0 1,-1-1,0 1,1-1,-2 1,1 0,-1 0,0 0,0 0,0 0,-1 1,1-1,-1 1,0 0,0 0,-1 1,1-1,-1 1,0 0,0 0,0 0,0 1,0 0,-1 0,1 0,-1 1,1-1,-2 1,-172 1,164 3,0 1,0 1,0 0,1 1,0 1,0 0,0 1,1 0,0 1,1 0,0 1,1 1,0 0,0 0,1 1,0 1,1-1,1 1,0 1,1 0,0 0,1 0,1 1,-2 7,2 2,0 0,2 0,0 0,2 0,1 0,1 1,0-1,2 0,1 0,1 0,1-1,1 0,1 0,2 0,0-1,1-1,0 0,2 0,1-1,7 8,-11-16,1 1,0-2,0 1,1-2,1 1,0-2,0 0,1 0,0-1,0-1,1 0,0-1,5 1,0 0,1 0,0-1,0-1,0-1,1 0,-1-2,1-1,0 0,-1-2,1-1,0 0,-1-2,5-1,-4-2,1 0,-1-2,0-1,-1 0,0-2,-1 0,0-1,-1-1,0-1,-1-1,8-9,-12 10</inkml:trace>
  <inkml:trace contextRef="#ctx0" brushRef="#br0" timeOffset="75013.405">7214 6927,'0'0,"0"0,0 0,0 0,0 0</inkml:trace>
  <inkml:trace contextRef="#ctx0" brushRef="#br0" timeOffset="75842.165">4100 6983,'0'0,"0"0,0 0</inkml:trace>
  <inkml:trace contextRef="#ctx0" brushRef="#br0" timeOffset="104171.048">36 9484,'28'177,"-35"122,35 200,11 30,-19-412,-32-226,-113-811,121 861,2-1,3 0,3 1,2-1,3 1,3 1,2 0,15-37,61-38,-74 119,0 0,0 1,1 1,1 0,0 2,0 0,1 1,0 0,1 2,0 0,0 2,0 0,1 1,0 1,0 1,0 1,0 0,0 2,0 1,-1 0,1 2,0 0,-1 1,0 1,0 1,-1 1,0 0,0 2,-1 0,0 1,0 1,-2 5,0 0,-2 1,0 1,-1 0,-1 1,-1 0,0 1,-2 0,-1 0,0 1,-1 0,-2 1,0-1,-2 1,0 0,-1 0,-2 15,1-20,-1 1,-1-1,-1 0,0 0,-1 0,-1 0,-1-1,0 1,-2-1,0 0,0-1,-2 0,0 0,-1-1,0 0,-1 0,-1-1,0-1,-1 0,-1-1,0 0,-8 4,-180 88,182-96,1-1,-2-2,1 0,0-1,-1 0,0-2,0-1,0 0,0-2,0 0,1-2,-1 0,0-1,1-1,-2-2,-71-33,403 80,-74-49,-211 1,0 0,0-2,-1 0,0-2,-1-1,0 0,-1-2,0 0,-2-2,0 0,-1-2,0 0,-2-1,0 0,-1-1,3-9,2 5,-2-1,-1 0,-1-1,-1-1,-2-1,-1 0,-1-1,-1 0,-2 0,-1-1,-2-1,3-27,-8 4,-2 86,-21 465,11-338,10-126,2-40,-2-83,4 1,4 0,3 0,5 0,16-49,36 3,55 35,-90 81,-18 13,1 2,-1 0,1 1,0 0,0 1,0 0,1 2,-1 0,0 0,1 2,9 1,-13-2,5 3,0 1,-1 1,0 1,0 0,0 1,-1 0,0 2,0-1,-1 2,0 0,0 1,1 2,152 122,-148-132,1-2,-1 0,1 0,0-2,-1-1,1 0,-1-2,1 0,-1-1,0-1,-1 0,0-2,0 0,0-1,-1-1,0 0,-1-1,0-1,12-13,6 3,8-7,-26 18,0 0,1 0,0 1,0 2,1-1,0 2,1 0,19-3,137 20,-129-1,49 33,-174-47,15-1,36 0,1 1,-1 2,0 1,0 1,0 2,0 0,0 2,0 1,0 1,1 2,0 0,0 2,1 1,0 1,1 1,-11 8,22-7,1 0,0 1,1 0,0 1,2 0,-1 1,2 0,0 1,1-1,1 2,0-1,2 1,0 0,1 1,0-1,2 1,0-1,1 18,2-11,0 1,2 0,1-1,1 1,1-1,1 0,1-1,1 0,2 0,0-1,1 0,2-1,0 0,1-1,1-1,1-1,1 0,8 5,-8-13,1-2,0 0,1-1,0-1,1-1,-1-1,1 0,0-2,0 0,0-2,1 0,-1-1,1-2,-20 2,19 1,1 0,0-2,0-1,-1 0,1-2,-1-1,0 0,0-1,0-2,-1 0,0-1,0-1,-1-1,-1 0,0-1,0-2,-2 1,1-2,10-13,-17 16,0-1,-1 0,-1 0,0-1,-1 0,0 0,-1-1,-1 0,0 0,-2 0,1-1,-2 1,0-1,0 0,-2 1,0-1,-1 0,0 0,-1 1,-3-10,-1 0,0 1,-1 0,-2 1,0 0,-1 0,-2 1,0 0,-1 1,-1 1,-1 0,-1 1,-1 0,0 2,-4-2,-27-33,26 40,23 12,-1 0,0-1,0 1,1 0,-1-1,0 1,0 0,0-1,1 1,-1 0,0-1,0 1,0-1,0 1,0 0,0-1,0 1,0-1,0 1,0 0,0-1,0 1,0 0,0-1,0 0,149 14,-95-6,1-2,-1-3,1-2,-1-3,6-2,191-27,80 38,-288-2,18 2,-49-4,-26-2,-50 0,20-3,0 1,0 3,-1 1,1 2,1 2,-1 3,1 1,0 1,1 3,1 2,-15 8,45-16,1 1,0 1,0 0,0 0,1 1,1 0,0 0,1 1,0 0,0 0,2 1,-1 0,0 5,-9 15,13-24,1-1,0 1,1-1,-1 1,2 0,-1-1,1 1,0-1,1 1,0-1,1 0,-1 0,2 0,-1 0,5 7,4 17,-3-3,2-1,1 1,1-2,1 0,1-1,2 0,1-1,0-1,2-1,1-1,1 0,0-2,5 2,-13-15,0-1,0-1,1 0,0 0,0-2,0 0,1 0,-1-2,0 0,1 0,-1-2,1 0,-1-1,1 0,-1-1,0-1,0 0,-1-1,1-1,-1 0,0-1,0-1,-1 0,0 0,-1-2,0 1,0-2,-1 1,0-2,1-1,3-7,-1 1,0-2,-2 0,0-1,-1 0,-1 0,-2-1,0 0,-1-1,-1 0,-2 0,0 0,-2 0,0-1,-2 1,0-1,-2 1,-1-1,-37-257,40 443,2-56,5 1,4-1,5 0,12 31,-8-19,-5 0,-5 1,-5 0,-10 114,5-214,-1 1,-1-1,0 0,-1 1,-1-1,-1 0,-1-1,0 1,-1-1,-1-1,-1 1,0-1,-1-1,-1 1,0-2,-1 0,0 0,-1-1,-7 5,4-6,1 0,-2-2,1 1,-2-2,1-1,-1 0,0-1,-1-1,0 0,0-2,0 0,0-1,-1-1,-12 0,24-1,0-1,0 1,0-1,0 0,0-1,0 0,0 0,0-1,0 0,0 0,0-1,1 0,0-1,-1 1,1-1,1-1,-1 1,0-1,1 0,0-1,0 1,1-1,0 0,0-1,0 1,-1-4,-2-3,0-1,0 1,2-1,0-1,0 1,1-1,1 0,1 0,0-1,1 1,0-1,2 1,-1-1,2 0,0 1,1-1,1 1,0 0,1 0,1 0,0 0,1 1,0 0,1 0,1 0,5-6,4-4,1 2,1 0,1 2,1 0,0 1,2 1,0 1,1 1,0 1,2 1,-1 1,2 2,25-9,-15 4,-1-3,0-1,-2-1,0-2,-1-1,-2-2,-1-1,0-2,-3 0,0-2,-2-1,-1-1,2-7,-3 4,-2-1,-2-1,-1-1,-2 0,9-33,-8 6,-4-1,-2 0,-3 0,-3-1,-3-58,-13 729,22-457,-11-127,0 8,-5-51,-12-444,17 450,1-1,1 1,0-1,2 1,0 0,1 0,0 0,2 0,0 1,1 0,1 1,0 0,1 0,1 1,3-3,1 4,1 2,1 0,0 1,0 1,1 0,0 1,1 1,0 1,0 1,1 0,-1 1,1 2,0 0,0 1,1 1,-1 0,0 2,0 1,0 0,1 1,23 8,-1 2,-1 1,0 3,-1 1,-1 2,23 16,-45-29,-1-1,1-1,0-1,0 0,1-1,-1-1,1-1,-1-1,13-1,120-24,83-107,-185 116,-34 9,1 0,-1 2,1 0,1 0,-1 2,0 0,1 1,0 0,-1 2,1 0,0 0,-1 2,1 0,0 1,-1 1,3 1,90 57,-132-36,-130-36,138 9,-5-3,0 1,-1 1,1 0,-1 2,0 0,1 1,-1 2,1 0,-1 1,1 0,0 2,1 1,-1 0,1 2,1 0,0 1,0 0,0 2,3 4,1 1,1 1,1 0,0 0,1 1,1 1,1-1,1 2,0-1,2 1,0 0,2 1,0-1,1 1,1 0,2-1,0 1,2 10,-1-10,2 0,1 0,0 0,2 0,1-1,0 0,2 0,0-1,1 0,1 0,8 9,-8-16,1-1,0 0,1-1,0 0,0-1,1 0,1-1,0-1,0 0,0-1,1-1,5 1,11 7,-18-11,1 0,0-1,0 0,0-1,-1-1,1-1,0 0,0 0,0-2,-1 0,1-1,-1 0,0-1,0 0,0-1,4-4,0-4,0 0,0-2,-2 0,0-1,-1-1,0 0,-2-1,0-1,-1 0,-1 0,-1-1,-1 0,-1-1,-1 0,4-22,-2 1,-2-1,-2-1,-2 1,-2-1,-2 1,-2-2,0-48,-7-9,12 222,69 365,-67-463,1-1,1 0,1 0,0-1,1 0,2 0,0-1,0 0,12 13,-17-27,0-1,0 0,0 0,1-1,-1 1,1-1,-1 0,1-1,0 0,0 1,0-2,-1 1,1-1,0 0,0 0,0 0,0-1,0 0,0 0,-1-1,1 1,0-1,-1 0,1-1,-1 0,0 1,0-2,0 1,0-1,-1 1,1-1,3-4,3-10,0 0,0 0,-2-1,-1 0,0 0,-1-1,-1 0,-1 0,-1 0,-1-1,0 0,-2 0,0 0,-2 1,0-1,-1 0,-1 0,-1 0,3-177,6 91,-5 55,0 52,0 0,0 0,0 0,0 0,24 79,27 210,-7-75,-10-7,-33-173,-4-40,-40-395,43 351,-3 30,1-1,1 1,0-1,2 1,0-1,2 1,0 0,1 0,1 0,1 0,1 1,0 0,2 0,0 1,1 0,1 0,0 1,1 1,14-15,-13 19,0 1,1 0,1 1,-1 0,2 1,-1 1,1 0,0 1,1 1,-1 1,1 0,0 1,1 1,-1 0,1 2,-1 0,1 1,-1 0,1 1,-1 2,1-1,-1 2,0 0,0 2,-1-1,1 2,10 6,-2 5,-1 1,-1 1,0 1,-2 0,-1 2,0 1,-2 0,-1 2,0 0,-2 0,-2 1,0 1,3 12,4 3,56 201,-42 41,-31-218,-13-125,2-1,3 1,3-1,2 0,3 0,3 1,1-1,10-26,-13 62,2 1,1 0,0 0,2 1,0 0,1 1,1 0,1 0,1 1,1 1,1 0,0 1,7-6,141-92,-152 109,1 2,0-1,0 1,0 1,0 0,1 1,-1 0,1 1,0 0,-1 1,1 0,0 1,-1 1,1 0,-1 0,1 1,-1 1,0 0,-1 1,1 0,-1 1,0 0,0 1,-1 0,1 1,-2 0,1 0,-1 1,0 1,-1-1,7 11,-1 2,0 0,-2 2,-1-1,0 1,-2 1,-1-1,-1 2,-1-1,1 17,8 247,-4-227,0 8,22 38,45-60,-21-56,-45 3,-1-1,0 1,-1-2,1 0,-1 0,-1-1,1 0,-2-1,1 0,-1 0,0-1,-1 0,0 0,-1-1,0 0,0 0,-1 0,-1-1,0 0,0 1,-1-2,-1 1,0 0,-1-1,6-25,-2-1,-1 1,-2-1,-2 1,-4-32,7-137,-2 62,11 248,20 246,1-72,-34-242,2-61,-12-285,9 286,2 0,1 0,0 0,2 0,1 0,1 1,1-1,1 1,1 0,1 1,2 0,0 0,1 1,11-14,-8 20,2 1,0 0,1 1,0 1,1 0,0 2,1 0,1 1,-1 1,1 1,1 1,0 1,0 1,0 1,0 1,1 0,-1 2,1 1,-1 0,1 2,2 1,-10 2,0 0,0 1,0 1,-1 1,0 0,0 0,-1 2,0-1,-1 2,0-1,0 2,-1 0,-1 0,0 1,-1 0,5 9,4 1,25 88,53 309,-84-225,-12-199,-2-97,4 1,5-1,4 1,18-68,-27 153,2 1,0-1,0 1,1 0,1 0,0 1,1 0,1 0,0 0,0 1,1 0,1 1,0 0,1 0,0 1,0 1,1 0,0 0,1 1,0 1,0 0,0 1,1 0,0 1,0 1,1 0,-1 1,11-1,-11 2,1 0,-1 2,0 0,1 0,-1 1,0 1,1 0,-1 2,0-1,-1 1,1 1,-1 1,0 0,0 0,0 1,-1 1,0 0,-1 1,0 0,0 1,-1 0,0 0,-1 1,0 1,0-1,-2 2,1-1,-2 1,5 11,1 22,-3 0,-2 0,-2 1,-1 0,-3 1,-2-1,-3 8,2 58,21 4,-17-112,0-1,1 1,-1-1,1 1,-1-1,1 0,1 0,-1 0,0-1,1 1,0-1,0 1,0-1,0-1,0 1,1 0,-1-1,1 0,0 0,0-1,0 1,0-1,-1 0,2 0,-1 0,0-1,0 0,0 0,0 0,0-1,0 0,0 0,41-5,-1-3,0-1,0-2,-2-3,0-1,0-2,-2-1,0-3,15-12,58-26,16 4,-98 45,0-2,-1-1,0-2,-1 0,-1-3,-1 0,-1-1,0-2,-12 5,-2-1,0 0,-1-1,-1 0,0-1,-2 0,0-1,-2 0,4-13,1 0,-16-65,3 89,0 1,-1-1,-1 1,0 0,0 0,0 0,-1 0,-1 1,1 0,-1-1,-1 2,1-1,-2 0,1 1,-1 1,0-1,0 1,0 0,-1 0,-6-2,-71-4,66 9,-1 1,0 0,0 1,0 1,0 1,0 1,0 1,0 1,1 0,-1 2,1 0,0 1,1 1,0 0,0 2,1 0,0 1,1 0,0 2,1 0,0 0,-11 15,11-10,1 1,1 0,1 1,0 0,2 1,0 0,2 1,0 0,1 0,2 1,0 0,1-1,2 2,0-1,1 10,1-17,0 0,2-1,0 1,0 0,1-1,1 0,1 1,0-2,1 1,0 0,2-1,-1-1,2 1,0-1,2 2,13 8,0-1,2-1,0-2,1 0,1-2,0-1,1-2,1 0,1-2,0-1,0-2,1-1,0-1,0-2,0-1,1-2,0-1,-1-1,27-5,-28 4,-1-2,0-2,0 0,0-2,-1-2,0 0,0-2,15-9,-15 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16:28.436"/>
    </inkml:context>
    <inkml:brush xml:id="br0">
      <inkml:brushProperty name="width" value="0.35" units="cm"/>
      <inkml:brushProperty name="height" value="0.35" units="cm"/>
      <inkml:brushProperty name="color" value="#FF0000"/>
      <inkml:brushProperty name="ignorePressure" value="1"/>
    </inkml:brush>
  </inkml:definitions>
  <inkml:trace contextRef="#ctx0" brushRef="#br0">5011 36,'-185'-33,"146"31,0 2,0 1,0 2,1 2,0 1,-1 2,2 1,0 3,0 1,1 1,0 2,2 2,0 1,1 1,1 2,1 1,1 2,1 1,1 1,0 2,-47 61,4 4,4 2,4 4,5 2,4 2,5 3,-21 70,22-41,7 2,6 2,6 1,6 2,6 0,6 1,7 0,6 0,9 34,-2-119,2-1,3 0,2-1,3 0,2-2,3-1,28 48,-31-62,1-1,3-1,1-1,1-2,2 0,2-2,1-1,1-2,1-1,2-2,1-1,1-2,1-2,1-1,1-2,1-2,0-2,20 4,25 4,1-4,1-3,1-5,67 0,-117-11,0-2,-1-1,1-2,-1-2,0-1,0-3,-1-1,0-1,-1-2,-1-2,-1-1,0-2,9-10,-1-1,-1-2,-2-2,-2-2,-1-1,-2-2,-1-2,-3-1,-1-1,-2-1,-3-2,-1-1,-3 0,-1-2,2-15,13-63,-4-2,-7-1,-5 0,-6-2,-6 0,-5 0,-7 0,-5 1,-6 0,-6 0,-9-13,13 61,-4 1,-4 1,-4 1,-2 2,-5 1,-3 1,-2 3,-5 1,-37-44,40 61,-2 2,-3 2,-1 3,-3 1,-55-37,77 64</inkml:trace>
  <inkml:trace contextRef="#ctx0" brushRef="#br0" timeOffset="718.125">5023 2561,'21'40,"422"595,-107-143,-322-474</inkml:trace>
  <inkml:trace contextRef="#ctx0" brushRef="#br0" timeOffset="4069.183">8038 1560,'0'0,"0"0,0 0,0 0,-17-17,-6-8,-2 2,0 0,-2 2,0 1,-2 1,0 1,-1 1,0 2,-1 1,-7 0,-5 2,-1 2,-1 2,1 2,-2 2,1 2,0 1,0 3,0 2,0 2,0 1,1 3,1 1,-1 3,2 1,0 2,1 2,1 2,0 1,2 2,1 2,1 1,1 2,2 1,-9 12,12-12,1 1,2 1,1 2,1 0,2 2,2 0,1 2,-10 27,8-1,3 1,2 1,4 0,2 1,4 1,2-1,3 1,3 0,4 9,0 3,4 0,2-1,5 0,3-1,5 5,-13-48,2 0,1-1,2 0,1-1,1-1,2-1,2-1,0-1,2 0,1-2,1-1,2-1,0-1,2-2,0-1,1-1,1-1,1-2,1-2,0-1,30 8,-30-14,0-1,1-1,0-2,1-2,-1-1,0-1,0-2,0-2,0-1,0-2,-1-1,0-2,-1-1,0-2,0-1,-2-1,0-2,0-1,-2-2,-1 0,1-3,20-17,-3-3,-1-1,-2-2,-3-2,-1-2,-3-2,-2-1,-2-1,-3-2,-2-1,-2-1,-4-1,-1-1,-3-5,-3-23,-3 0,-5-1,-4-75,3-52,-2 93,-5 0,-17-106,-3 102,16 194,-35 612,-10-22,18 1031,44-917,-11-268,35-533,113-216,68-206,-196 403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1:38.425"/>
    </inkml:context>
    <inkml:brush xml:id="br0">
      <inkml:brushProperty name="width" value="0.1" units="cm"/>
      <inkml:brushProperty name="height" value="0.1" units="cm"/>
      <inkml:brushProperty name="color" value="#E71224"/>
      <inkml:brushProperty name="ignorePressure" value="1"/>
    </inkml:brush>
  </inkml:definitions>
  <inkml:trace contextRef="#ctx0" brushRef="#br0">888 1089,'-33'-30,"-152"-79,160 97,1 1,-2 1,1 2,-2 0,1 2,-1 0,1 2,-1 1,0 2,-1 0,1 2,0 1,0 0,-6 4,19-1,1 1,-1 0,1 1,0 1,1 0,0 0,0 1,1 1,0 0,1 0,0 1,1 1,0 0,0 0,2 0,-4 7,-1 3,1 0,1 1,1 0,1 0,0 1,2 0,2 0,0 1,1-1,1 1,1 0,2 0,0-1,2 1,0-1,2 1,1-1,8 23,-5-28,1-1,1-1,0 0,1 0,1-1,1 0,0-1,1-1,0 0,1-1,1-1,0-1,1 0,0-1,0-1,1 0,0-2,1 0,-1-1,1-2,1 1,-1-2,17 0,-18-4,-1-2,0 0,0-1,-1 0,1-2,-1 0,0-1,0 0,-1-2,0 0,-1-1,0 0,0-1,-1-1,-1 0,0-1,0-1,-1 0,-1 0,-1-1,2-3,2-8,-2-2,0 1,-2-2,0 0,-3 0,0 0,-2-1,-1 0,-1 0,-1 0,-2 0,-2 0,0 0,-3-8,2-73,-3 81,-8 40,-9 206,-37 337,32 317,58-891,-8 0,0-1,-2-1,-1-1,0 0,-2-1,-1-1,-1-1,10-24,-24 48,53-116,-6-3,-5-1,-6-3,16-101,11-33,-1-206,-56 435,-5 40,-11 337,-2-200,43 124,-26-260,0 1,1-1,0 0,0 0,1-1,1 0,-1-1,1 1,1-2,-1 1,1-1,1-1,-1 0,1 0,0-1,1-1,-1 1,1-2,0 0,-1 0,1-1,1-1,-1 0,0 0,0-1,0-1,0 0,10-3,0-2,0-1,0-1,-1-1,0-1,-1-1,0-1,-1 0,0-2,-1 0,-1-1,0-1,-1 0,0-1,-2-1,0 0,-1-1,4-9,5-13,-1-2,-3 0,-1-1,-2-1,-2 0,-2-1,-2 0,-3-1,-1 0,-1-28,0 25,-15-77,2 235,-3 466,34-429,-22-142,1 0,0 0,-1 0,1-1,0 1,1 0,-1-1,0 1,1-1,-1 1,1-1,0 0,0 0,0 0,0 0,0 0,0 0,1 0,-1-1,1 1,-1-1,1 1,0-1,-1 0,1 0,0-1,0 1,-1 0,1-1,0 0,0 1,0-1,0 0,0-1,0 1,-1 0,1-1,0 0,0 0,0 0,-1 0,1 0,0 0,-1 0,1-1,-1 0,0 1,1-1,-1 0,0 0,0 0,0 0,-1-1,1 1,0 0,-1-1,1 1,-1-1,0 0,17-24,-2-1,-1 0,-1-1,-2-1,0 0,-2 0,-2-1,0-4,45-131,-33 117,2 0,2 1,2 1,3 1,1 2,31-36,-49 69,1 1,-1 0,2 1,-1 0,1 1,0 0,1 1,0 1,0 0,1 1,-1 1,1 1,4-1,-5 4,0 0,-1 1,1 0,-1 2,1-1,-1 2,0 0,0 0,0 2,5 3,9 1,78 53,-74-43,-48-34,-1 4,-2 0,1 2,-1 0,-1 1,1 1,-1 1,0 1,0 0,-1 2,1 0,0 1,-1 1,1 1,-1 1,1 1,0 1,0 0,0 2,1 0,-1 1,1 1,1 1,0 1,0 0,1 1,0 1,1 0,1 2,-1 0,0 3,-1 4,0 2,2 0,1 1,1 0,1 1,1 1,1 0,1 0,1 1,2 0,1 0,1 0,1 1,1 0,2-1,1 1,1 0,1-1,1 1,1-10,2-1,0 1,0-1,2-1,0 1,1-1,0-1,1 0,1 0,10 8,-12-13,1-1,0-1,1 0,-1 0,2-1,-1 0,1-2,0 1,0-1,0-1,1 0,0-1,-1-1,1 0,0-1,0 0,1-1,-1-1,0 0,-1-1,1 0,0-1,0-1,-1 0,0-1,0 0,0-1,-1-1,1 0,-2 0,1-1,-1-1,0 0,-1-1,8-8,2-2,-1 0,0-1,-2-1,0-1,-2-1,0 0,-2-1,-1 0,-1-1,-1 0,-1-1,-1 0,-2 0,0-1,0-24,-2-311,-28 482,15 330,20-279,43-67,-51-102,0 1,1-1,-1 1,1-1,-1 0,1 0,0-1,-1 1,1-1,0 0,-1 0,1 0,0 0,-1 0,1-1,0 0,-1 0,1 0,-1 0,0 0,1-1,-1 0,0 1,0-1,3-2,14-18,0 0,-2-2,0 0,-2 0,-1-2,-1 0,-1-1,-1 0,-1-1,-2 0,-1 0,4-27,21-51,88-142,-104 228,0 1,1 1,1 1,0 0,1 2,1 0,1 1,0 1,17-7,-25 14,0 0,0 1,0 0,1 1,0 0,0 2,0 0,0 0,0 1,0 1,0 1,1 0,-1 1,0 0,-1 2,1-1,0 2,-1 0,0 1,3 1,97 74,-168-89,-42-8,71 9,-1 2,0 1,0 1,-1 1,1 1,-1 2,1 0,0 2,0 1,-23 6,31 1,0 0,1 2,1 0,0 0,1 2,0 0,1 1,1 0,0 1,2 0,0 1,1 0,0 1,2 0,0 1,1 0,1 0,1 0,1 1,0 7,-1-3,2 0,1 0,1 0,1 0,1 1,1-1,1 0,1 0,2 0,0-1,3 4,-5-17,0 0,0 0,1 0,0-1,1 1,0-2,0 1,1-1,1 0,-1 0,2-1,-1 0,1 0,0-1,1 0,-1-1,1 0,1 0,-1-1,1 0,0-1,0-1,0 0,0 0,1-1,-1 0,1-1,0 0,-1-1,1 0,-1-1,1-1,0 1,4-3,4-3,-1 0,1-1,-1-1,-1-1,0-1,0-1,-2 0,1-1,-1 0,-1-2,0 0,-1 0,-1-2,-1 1,0-2,-1 0,-1 0,0-1,-2 0,0 0,-1-1,0-4,18-60,-4 0,-3-1,-4-1,-4-1,-2-79,-18-375,-10 402,5 231,-1 314,13 242,6-614,1 1,2-1,1 0,2-1,1 0,10 21,-13-33,-2-7,1 0,0 0,0 0,2-1,0 0,0 0,1-1,1 0,0-1,0 0,5 4,23-6,-24-8</inkml:trace>
  <inkml:trace contextRef="#ctx0" brushRef="#br0" timeOffset="16385.417">4439 1839,'15'-4,"-1"0,0-1,0-1,0 0,-1 0,0-2,0 1,-1-2,0 0,0 0,-1-1,0 0,-1-1,0-1,0 1,-2-1,1-1,-2 0,1 0,-2 0,0-1,-1 0,0 0,1-6,30-246,-35-75,-26 421,-4 251,28-168,12-31,-5-101,-1-58,-5-24,3-1,2 1,2 0,3 0,1 1,12-28,41-223,-57 288,1 1,0 0,0 0,1 0,1 1,0 1,0 0,1 0,0 1,1 0,0 1,0 0,1 1,0 1,0 0,1 0,0 1,0 1,0 1,0 0,0 0,1 2,-1 0,1 0,0 1,-1 1,2 1,2 0,-1 2,1-1,-1 2,0 1,-1 0,0 1,0 0,0 2,-1-1,3 4,122 91,-128-96,0-1,0-1,1 0,0 0,-1-1,2-1,-1 0,0-1,1 0,-1-1,1-1,-1 0,1-1,-1 0,0-1,7-2,44 0,-29 2,-1-1,1-2,-1-1,-1-2,1-1,-1-2,-1-1,0-1,0-2,-2-1,0-2,16-12,42-69,-75 81,-10 28,-84 550,78-539,1 0,0 0,2 1,0-1,2 0,0 0,2 0,0 0,1 0,1-1,1 0,2 4,-4-15,0 0,0 0,1 0,0 0,0-1,1 0,1-1,-1 1,1-1,0-1,0 0,1 0,0 0,0-1,0-1,1 1,0-1,0-1,0 0,0-1,0 1,0-2,1 0,-1 0,4-1,5-2,0-1,0-1,-1-1,1 0,-1-1,0-2,-1 1,0-2,0 0,-1-2,0 1,0-2,-2 0,1-1,7-9,6-11,0-1,-3-2,-1-1,-1 0,-2-2,-2 0,-2-2,-1 0,-2 0,-2-1,-2-1,0-11,8-14,14-79,-6-1,-6-1,-7-1,-7-147,-21 235,8 85,2 0,0 1,1 0,2 0,1 0,0 0,4 22,-4 44,-90 543,78-539,4 1,4 1,4 0,5 5,-1-77,0 0,1-1,2 0,0 1,2-2,0 1,2-1,0-1,1 0,1 0,1-1,11 12,-16-27,0 0,0-1,1 1,-1-2,1 1,0-1,0 0,0-1,0 0,1-1,-1 1,0-2,1 0,-1 0,1 0,-1-1,1-1,-1 1,0-2,0 1,0-1,0-1,0 1,4-4,23-11,0-1,-1-3,-2 0,0-2,-1-2,-2 0,0-3,-2 0,24-33,-12 18,302-373,-316 386,2 2,1 0,1 2,1 2,1 0,9-2,-39 25,12-9,0 0,0 1,1 1,0 1,1 0,0 0,0 2,0 0,1 1,0 1,0 0,0 1,1 1,-1 1,1 0,-1 1,1 1,-1 1,1 0,-1 1,0 1,0 1,-1 0,1 2,-1-1,0 2,-1 0,0 1,0 1,-1 0,7 7,78 71,-154-109,26 6,0 0,-1 2,0 1,-1 1,0 2,-1 1,0 1,0 2,0 1,-1 2,-16 1,31 2,1 2,-1 0,1 0,0 2,0 0,1 1,-1 1,1 0,1 1,-1 1,2 0,-1 1,1 1,1 0,-1 1,2 0,0 1,1 0,0 1,1 0,0 1,-4 11,2-3,2 1,1 0,1 1,1 0,1 0,1 0,1 1,2 0,0-1,2 1,1 0,0 0,2 0,2-1,0 1,1-1,2 0,4 10,-10-32,94 188,-91-183,1-1,0 0,1 0,-1 0,1-1,1 0,-1-1,1 0,0 0,0 0,0-1,1 0,0-1,-1 0,1 0,0-1,1 0,-1 0,0-1,0-1,5 1,8-5,0 0,0-1,0-1,0-1,-1-1,-1-1,1-1,-1 0,-1-2,0 0,-1-1,0-1,-1-1,0-1,-1 0,-1-1,-1 0,0-1,-2-1,0 0,-1-1,0 0,-2 0,4-14,88-344,-83 289,-17 23,-11 99,-33 319,36-309,2 0,1 0,3 0,1 0,2 0,3 0,2 5,-7-42,1 0,1 0,-1-1,1 1,0 0,0-1,0 0,1 1,0-1,0 0,0 0,1-1,-1 1,1-1,0 1,1-1,-1-1,1 1,-1-1,1 1,0-1,1-1,-1 1,0-1,1 0,-1 0,1 0,0-1,0 0,4 1,5-4,0-1,-1 0,0-1,1-1,-2 0,1-1,-1 0,1-1,-2 0,2-2,-4 3,6-42,30-72,-5-1,-5-2,-6-2,-5-1,-6 0,-5-2,-4-53,-4 105,46-407,-51 419,-2 54,0 46,-54 725,31-411,25-79,23-121,-21-136,1 0,0 0,1-1,1 0,0 1,1-2,0 1,1-1,0 0,1-1,0 0,1-1,0 1,1-2,0 0,0 0,1-1,0 0,1-1,-1 0,2-1,-1-1,0 0,6 1,23-4,0-2,1-2,-1-1,0-2,0-2,-1-2,0-2,0-1,-1-2,-1-2,-1-2,0-1,26-19,12 1,47-17,-67 31,-2-2,0-2,-2-3,33-25,-47 23,-2-2,-1-2,-2-1,-1-1,-3-2,-1-1,-2-1,-1-2,2-11,35-77,-63 127,0 1,0-1,0 1,-1-1,0 1,0 0,0-1,-1 1,1 0,-1 1,0-1,0 0,0 1,-1-1,1 1,-1 0,0 0,1 1,-2-1,1 1,0 0,-2-1,-13-1,-1 0,1 2,0 0,-1 1,1 1,-1 1,1 1,-1 0,1 2,0 0,0 1,1 1,-1 0,1 2,1 0,-1 1,2 1,-1 0,1 2,-12 10,5-2,1 0,1 1,1 1,1 1,1 0,1 2,1 0,2 1,0 0,1 1,2 1,1-1,1 2,-2 17,8-24,2 0,0 0,1 0,2 0,0 0,1 0,1 0,1-1,2 1,0-1,0-1,2 1,1-1,0-1,2 0,0 0,1-2,1 1,6 5,122 56,-119-72,0-1,1 0,-1-2,1-1,1-1,-1-1,0 0,0-2,0-1,0-2,0 0,0-1,-1-1,0-1,0-1,-1-2,0 0,0-1,-1-1,-1-1,0-1,0 0,-2-2,0 0,6-9,9-10,-1-1,-2-1,-2-2,-1-2,-3 0,-1-1,13-35,56-201,-82 141,-21 253,22 646,-11-729,0-7,-4-61,1-57,4 1,4 0,4 0,5-8,-10 72,-2-3,2 1,2 0,0 1,2 0,1 0,1 0,2 1,0 1,2 0,1 1,1 0,1 1,4-3,-8 17,0 0,1 1,0 1,1 0,0 1,0 0,1 1,-1 1,1 0,0 2,1 0,-1 0,2 1,-2 3,0 1,0 0,1 1,-1 0,-1 1,1 1,-1 1,0 0,0 1,0 1,-1 0,0 1,2 2,-1-2,121 125,-132-130,1 2,0 0,0 0,1-1,0 0,0 0,0 0,1-1,0 0,0 0,0-1,0 0,0 0,1 0,-1-1,1 0,0-1,2 0,0 0,1-1,-1 0,1 0,-1-1,0-1,0 1,1-2,-1 0,-1 0,1 0,0-1,-1-1,0 0,0 0,0-1,-1 0,1 0,-1-1,-1 0,6-7,12-12,1 1,1 1,0 1,2 2,1 0,0 2,2 2,0 1,0 1,2 2,0 1,7 0,-25 7,1 1,-1 1,1 0,0 2,0 0,0 0,0 2,0 0,-1 1,1 0,0 2,-1 0,0 1,0 0,0 2,0 0,12 7,35 53,-125-79,-201-50,243 62,-1 1,0 1,0 1,1 1,-1 0,1 2,0 0,0 1,1 1,0 1,1 1,0 1,0 0,1 1,1 1,0 0,0 1,2 1,-1 1,2 0,0 0,2 2,-1-1,2 1,0 1,2 0,0 0,-4 17,2 153,13-117,33 100,-32-158,1 0,0 0,1-1,0 1,1-1,1 0,0-1,0 0,1 0,1-1,0 0,1-1,0 0,0-1,1 0,0 0,1-2,-1 1,2-2,-1 1,4-1,-1-4,-1 0,0-2,1 0,-1 0,0-2,0 0,1 0,-1-2,-1 0,1 0,-1-2,1 0,-1 0,-1-1,0-1,0 0,0-1,10-9,0-4,-1 0,-1-1,-2-1,0-1,-1 0,-1-2,-2 0,-1 0,-1-2,-1 0,-2 0,2-10,61-371,-63 329,-9 42,-1 26,-3 30,-6 640,9-643,1 0,0 0,1-1,1 1,0 0,1-1,0 0,1 0,1 0,0 0,1-1,0 0,3 4,-6-12,-1 1,1 0,0-1,1 0,-1 0,1 0,0 0,0-1,0 0,0 0,1 0,-1-1,1 0,-1 0,1 0,0-1,0 1,0-2,0 1,0 0,0-1,0 0,0-1,0 1,0-1,0 0,-1-1,1 0,0 1,0-2,1 0,5-3,0-1,-1 0,1 0,-1-1,-1-1,0 0,0 0,-1-1,0 0,0-1,-1 0,-1 0,0-1,-1 0,0 0,3-8,61-211,-68 220,15-264,-2 28,-4-188,-14 265,3-53,-17 327,12 611,5-136,32-423,-27-139,2-1,0-1,0 1,2-1,0 0,0-1,1 0,1-1,1 0,0 0,7 5,-7-11,1 0,-1-1,1-1,0 0,1-1,-1 0,1-1,0 0,0-1,0-1,0 0,0-1,0 0,0-1,0-1,0 0,0-1,-1-1,1 0,-1-1,0 0,0-1,-1 0,10-7,91-69,-95 65</inkml:trace>
  <inkml:trace contextRef="#ctx0" brushRef="#br0" timeOffset="18587.378">6186 438,'0'0,"0"0,0 0,0 0</inkml:trace>
  <inkml:trace contextRef="#ctx0" brushRef="#br0" timeOffset="19889.308">9203 874,'445'-81,"-368"58,-73 22</inkml:trace>
  <inkml:trace contextRef="#ctx0" brushRef="#br0" timeOffset="45919.869">866 3104,'0'0,"0"0,0 0,0 0,0 0,0 0,0 0,0 0,-26-4,-228-93,229 93,0 1,0 1,-1 1,1 1,0 2,-1 0,1 2,0 0,-13 6,26-4,1 1,0 1,0-1,1 2,0 0,0 0,1 1,0 0,1 0,0 1,1 0,0 1,0-1,2 1,-5 11,8-18,-9 12,2 2,0-1,1 1,1 1,1-1,0 1,2 0,0 0,1 1,1-1,1 1,1-1,1 1,1-1,0 1,2-1,0 0,1 0,1 0,1-1,1 1,1 3,0-2,2 1,0-1,2-1,0 0,1 0,1-2,0 0,2 0,0-2,14 11,-15-17,2 0,-1-2,1 0,0 0,1-2,0 0,0-1,0-2,0 1,1-2,-1-1,1 0,-1-1,1-2,-1 0,1 0,-1-2,13-4,-14-1,0 0,-1-1,0-1,-1 0,0-1,-1-1,0-1,-1 0,-1-1,0 0,-1-1,-1 0,0-1,-1 0,-1-1,-1 0,0 0,-1-1,-1 0,-1 0,-1-1,-1 1,0-1,-1 0,-2 0,0 0,-1 0,-1 0,0-1,-10-157,12 131,1 24,-10 52,-47 397,46-41,-2-115,0 243,36-439,10-114,137-336,-67 53,-76 242,-3-1,-4-1,6-56,-8 41,-4-22,-5-1,-6 0,-5-14,1 90,0 561,51-366,-36-122,-8-16,2-1,0 0,0-1,0 0,2-1,-1 0,1 0,0-1,1 0,0-1,0-1,0 0,1 0,0-1,0-1,1 0,-1-1,1-1,-1 0,1 0,0-1,0-1,0-1,7-1,-6 0,1-1,-1 0,0-1,0-1,-1 0,1-2,-1 1,-1-2,1 1,-1-2,0 0,-1-1,0 0,-1 0,0-1,-1-1,0 0,0 0,-1-1,-1 0,-1-1,1 0,-2 0,0 0,-1-1,0 0,-1 0,-1 0,-1-1,56-340,-53 254,-5-1,-18 426,14 65,43-253,-34-131,-1-1,1 1,-1-1,1 0,0-1,0 1,0-1,0 0,1 0,-1 0,0-1,1 0,-1 0,1-1,0 1,-1-1,1 0,-1-1,1 1,0-1,-1 0,0-1,1 1,-1-1,0 0,0 0,0-1,0 0,0 0,0 0,3-3,61-31,-2-3,-2-3,53-46,-33 25,241-230,-314 280,-1-1,-1 0,0-1,-1 0,-1-1,0 1,-2-1,0-1,0 1,-2-1,0 0,-1-1,0-6,-3 17,0 1,0-1,-1 0,0 1,-1-1,1 1,-1-1,-1 1,1 0,-1 0,-1 0,1 0,-1 0,0 1,-1 0,1 0,-1 0,-1 0,1 1,-1 0,0 0,0 0,0 1,-1 0,1 0,-1 1,0-1,0 1,0 1,-1 0,1 0,-1 0,1 1,-6-1,-9 4,0 0,1 2,-1 0,1 1,0 1,0 1,1 1,0 1,0 1,1 1,1 0,-1 1,2 1,0 1,0 0,2 1,0 1,0 1,2 0,0 0,0 2,-2 7,1-3,1 2,1-1,2 2,0-1,1 1,2 1,1 0,1 0,1 0,1 0,2 0,0 1,2-1,1 1,2-1,0 0,2 0,1 0,1-1,1 0,1-1,11 19,-18-38,-1 0,2 0,-1-1,0 1,1-1,0 0,0 0,1-1,0 1,-1-1,1 0,1 0,-1 0,0-1,1 0,0 0,0 0,2 0,4 2,1 0,0-1,0 0,0-1,1 0,-1-1,1-1,-1 0,1 0,0-2,-1 0,1 0,-1-1,1-1,-1 0,0-1,0-1,0 0,5-3,51-31,-3-3,-1-2,-3-4,-1-2,-3-3,-2-2,-2-2,-3-3,13-24,144-152,-195 223,0-1,0 2,1 0,1 0,0 1,1 1,0 1,0 0,1 1,0 1,1 1,-1 0,1 1,0 1,1 0,-1 2,1 0,-1 1,1 1,-1 1,1 0,-1 1,0 2,12 2,-24-4,11 2,0 0,-1 1,0 0,0 2,-1 0,1 1,-2 0,1 1,4 4,-99-32,54 10,1 1,-1 2,-1 1,1 1,-1 1,1 1,-1 2,0 0,0 2,1 1,-1 1,1 1,0 2,0 0,1 2,0 0,0 2,-20 13,37-17,1 0,1 0,-1 1,1 0,1 0,-1 0,1 1,1 0,0 0,0 0,1 0,0 1,0-1,3-3,1 0,0 0,0 0,0-1,0 1,1 0,0-1,0 1,1-1,-1 0,1 0,0 0,1 0,-1 0,1-1,0 1,0-1,3 2,7 3,1 1,0-2,0 0,1-1,0-1,1 0,-1-1,1-1,0 0,0-1,1-1,-1-1,0 0,1-2,-1 0,2-1,-5 2,4 0,0 0,0 2,0-1,-1 2,1 1,-1 0,1 1,-1 1,-1 0,1 1,-1 1,0 1,-1 0,0 1,-1 1,0 0,11 12,-17-16,0 2,-1-1,0 1,0 0,-1 0,-1 0,1 1,-2 0,1 0,-1 1,-1-1,0 1,0 0,-1 0,0 0,-1 0,-1 0,1 0,-2 0,0 0,0 0,-1 0,0 0,-1 0,0-1,0 1,-2-1,1 0,-1 0,-1 0,1-1,-2 1,1-1,-1-1,-1 0,1 0,-1 0,-4 2,-6 2,0-1,0-1,-1-1,0 0,0-1,-1-2,0 0,-1-1,1 0,-1-2,0-1,0 0,0-2,0 0,0-2,0 0,1-1,-1-1,1-1,-1-1,1 0,0-2,-82-50,103 58,-1-1,1 1,-1 0,1-1,-1 1,0 0,1-1,-1 1,0-1,0 1,1-1,-1 1,0-1,0 1,1-1,-1 1,0-1,0 1,0-1,0 1,0-1,0 1,0-1,0 1,0-1,0 1,0-1,0 1,0-1,0 1,-1-1,1 1,0-1,0 1,-1-1,1 1,0 0,0-1,-1 1,1-1,-1 1,1 0,0-1,-1 1,1 0,-1-1,1 1,67 14,0-3,1-3,0-3,1-3,-1-2,62-10,-97-1,-2 0,0-3,0 0,-2-2,0-1,0-1,-2-2,0-1,-2 0,0-2,-1-1,-2-1,0-1,-2-1,-1-1,-1-1,7-16,11-30,-3-1,-4-2,-3 0,-3-2,8-64,-19 78,-2 0,-3-1,-3 0,-4-56,-10 2,-6 187,-37 317,21-46,24-275,1-27,3 0,0 0,3 0,1 1,1-1,3 10,0-19,0-1,2 0,0 0,2-1,1 1,1-2,0 1,2-2,5 7,-4-17,0 0,0-1,1 0,1-1,-1-1,2 0,-1-1,1-1,1-1,11 4,10-1,0-3,1 0,-1-3,1-1,0-2,0-1,0-2,0-2,-1-2,0-1,0-2,-1-2,0-1,4-4,-4 4,-1-3,0 0,-1-3,-1-1,-1-1,0-2,-2-1,-1-2,-1-1,-1-1,-2-1,20-28,-26 21,-3 0,-1-2,-1 1,-2-2,-2 0,-2 0,4-34,0 9,-3-73,-10 210,-1 20,-2-3,5 0,3-1,4 0,4 0,7 17,40 35,-57-136,0-2,0 1,0 0,1-1,0 1,-1-1,1 0,1 0,-1 0,0-1,1 0,-1 0,1 0,0 0,-1 0,1-1,0 0,0 0,0-1,0 1,0-1,0 0,0 0,0-1,0 0,0 1,0-2,0 1,0 0,-1-1,1 0,3-2,137-92,37-149,-92 108,93-73,-165 189,1 0,1 1,1 1,1 1,1 1,0 1,1 1,1 1,0 1,0 2,2 0,-1 2,1 0,1 2,-1 1,1 2,0 0,0 2,5 1,133 42,-214-30,-48-16,68 1,0 1,-1 2,0 1,1 1,-1 1,1 2,0 1,0 1,0 1,1 1,0 2,-15 8,30-11,0 1,0 0,1 1,0 0,0 1,1 0,1 1,-1 0,2 1,0 0,0 0,1 0,1 1,0 0,0 1,1-1,-1 8,-2 10,1 0,1 1,2-1,1 1,2 0,0 0,3 0,0 0,4 9,-1-22,1 0,0-1,2 0,0 0,1 0,1-1,0 0,1-1,1 0,1-1,12 11,-14-14,1 0,0-1,1-1,0 0,0 0,1-2,1 1,0-2,0 0,0-1,0 0,1-2,0 1,0-2,1 0,-1-1,0-1,12 0,8-3,0-2,-1-1,0-1,0-3,-1 0,0-2,0-2,1-2,-22 9,1-2,-1 0,0-1,-1 0,0 0,-1-2,0 1,0-1,-1-1,0 0,-1 0,-1-1,0 0,-1-1,0 0,-1 0,0 0,-1-1,-1 0,-1 1,0-2,3-11,-2-1,-1 1,-1-1,-1 0,-1 0,-2 0,-1 1,-1-1,-1 1,-2-1,-3-6,5 18,-1 1,-1-1,0 1,-1 0,0 0,-2 1,1 0,-2 1,0 0,0 1,-1 0,-1 0,0 2,0 0,-1 0,-1 1,-8-4,-78-16,143 42,1-2,-1-3,1-1,1-1,-1-3,1-2,0-2,-1-1,1-2,26-8,82-13,-86 8,-65 16,-1 1,1 0,-1 0,1 0,-1 0,1 0,0-1,-1 1,1 0,-1 0,1 0,-1 1,1-1,-1 0,1 0,-1 0,1 0,-1 0,1 1,-1-1,1 0,-1 0,1 1,-1-1,0 0,1 1,-1-1,0 0,1 1,-1-1,0 1,1-1,-1 1,0-1,1 0,-1 1,0-1,0 1,0-1,0 1,0-1,1 1,-1 0,0-1,0 1,0-1,0 1,-1-1,1 1,0-1,0 1,0-1,0 1,0-1,-1 1,1-1,0 1,0-1,-1 1,1-1,0 0,-1 1,1-1,0 0,-1 1,1-1,-1 0,1 1,-1-1,-3 10,-14 41,3 1,2 1,2 0,3 1,2 0,2 7,-4 27,-7 320,13-462,3 0,3 1,1-1,3 1,3 0,1 1,3 0,2 1,15-28,139-206,-165 275,1 0,0 0,0 1,1 0,0 1,1-1,0 1,0 1,0 0,1 0,0 1,1 0,-1 1,1 0,0 1,0 0,1 1,-1 0,1 0,0 1,-1 1,1 0,0 1,0 0,0 1,0 0,-1 1,1 0,0 1,-1 0,0 1,0 0,0 1,4 2,-1 2,-1 1,0 1,0 0,-1 0,0 1,-1 1,0 0,-2 1,1 0,-1 0,-1 1,-1 0,0 0,-1 1,-1 0,0 0,2 16,13 291,-21-242,38 40,-36-118,1 0,0 1,0-1,0 0,0 0,0 0,1-1,-1 1,1-1,0 1,0-1,0 0,0 0,0 0,0 0,0-1,1 1,-1-1,1 0,-1 0,1 0,-1-1,1 1,0-1,-1 0,1 0,0 0,-1 0,1 0,0-1,-1 0,1 0,0 0,7-7,0-1,0 0,-1-1,-1 0,1 0,-2-1,1 0,-2-1,1 0,-2 0,0 0,0-1,-1 0,0 0,-2 0,1-1,-1 6,7-33,-1 0,-2-1,-1 0,-3-1,-1 1,-3 0,-1-9,1-17,1-76,0 998,-2-942,4 0,5 1,3-1,3 1,5-1,5-11,-18 66,2 0,2 0,1 1,1 0,2 1,9-17,-14 35,0 0,1 1,0 0,1 0,0 1,0 0,2 1,-1 0,1 0,1 2,-1-1,2 2,-1 0,1 0,0 1,0 1,1 0,-1 1,1 1,0 0,0 1,0 1,1 0,-1 1,0 0,0 2,0 0,0 0,0 1,1 1,0 4,0 0,-1 1,0 1,-1 0,0 1,0 1,-1 0,-1 0,0 2,0-1,-1 1,-1 1,-1 0,0 0,-1 1,-1 0,0 1,-1 0,-1 0,0 0,-1 0,-1 1,-1-1,-1 1,0 0,-1 0,-1-1,-1 1,0 0,-1-1,-6 17,-2 127,10 48,13-121,-11-85,0 0,0 1,0-1,1 0,-1 0,1 0,0-1,0 1,0 0,0-1,1 1,-1-1,1 0,-1 0,1 0,0 0,0 0,-1 0,1-1,1 1,-1-1,0 0,0 0,0 0,1-1,-1 1,0-1,1 0,-1 1,1-1,-1-1,0 1,1-1,-1 1,0-1,0 0,1 0,-1 0,0-1,0 1,0-1,0 1,0-1,-1 0,1 0,-1-1,1 1,-1 0,1-1,-1 1,0-1,0 0,-1 0,2-1,109-185,-82 127,13-24,-24 40,2 1,2 1,2 1,2 1,2 1,2 1,1 2,2 2,2 0,-14 19,2 0,0 2,1 0,1 2,0 1,0 1,1 1,16-3,-29 12,1 2,-1-1,1 2,-1 0,1 0,-1 1,0 1,0 1,-1 0,1 0,-1 2,0-1,9 8,84 78,-167-105,-291-50,339 62,0 1,0 0,-1 1,1 0,0 1,0 0,0 1,0 1,0 0,1 1,0 0,0 1,0 0,1 1,0 0,0 1,0 0,1 1,1 0,-4 5,-3 10,1 2,2 0,1 1,1 0,1 1,1 0,2 1,0-1,3 1,0 1,2-1,0 0,3 1,0-1,2 1,1-1,1 0,2-1,1 1,1-1,1-1,1 0,2 0,1-1,1-1,14 19,-20-36,0 0,0-1,1 0,0-1,1 1,-1-2,1 0,1 0,-1-1,0 0,1-1,0-1,0 0,0 0,0-1,0 0,0-1,0-1,0 0,0-1,0 0,-1 0,1-1,-1-1,1 0,-1-1,0 0,-1 0,1-1,-1-1,0 0,1-1,14-12,-1 0,-1-1,-1-1,-1-1,-1-1,-1-1,-2 0,0-2,3-7,-8 0,0 0,-3 0,-1-1,-1 0,-2 0,-1 0,-2-1,-2 1,-1-1,-2-11,1-34,0-3,-33 500,33-382,2 0,1 1,1-1,2-1,1 1,2 0,1-1,12 27,-18-54,1 1,0-1,0 0,1 1,0-2,0 1,1 0,-1-1,1 0,0 0,1 0,-1 0,1-1,0 0,0 0,0-1,0 0,1 0,-1 0,1-1,0 0,0 0,0-1,0 0,0 0,0 0,0-1,0 0,0-1,1 1,11-2,0 0,-1-1,1-1,-1 0,0-1,0-2,-1 1,0-2,0 0,14-10,6-11,-1-1,-1-2,-2-1,-1-2,-2-1,-1-1,-2-2,-2-1,-2 0,-1-2,-2-1,-2 0,-2-1,-2-1,-2-1,-2 0,-2 0,-2-1,-1-16,-17-62,2 229,8-82,-12 84,5-1,5 2,4-1,13 95,-7-179,0 0,1-1,0 0,2-1,1 1,0-2,2 1,0-1,2-1,-7-13,0 0,1 0,-1-1,1-1,0 1,0-1,1-1,-1 1,0-1,1-1,0 0,-1 0,1 0,0-1,-1-1,1 1,0-1,-1-1,1 0,-1 0,1 0,-1-1,0-1,0 1,-1-1,1 0,-1-1,1 0,-1 0,-1-1,1 0,1-2,20-17,-1-1,-1 0,-2-2,0-1,-2-1,-2-1,-1 0,-1-2,-1 0,-2-1,-2-1,-1 0,-1 0,-3-1,0-3,14-169,-23 131,2 51,-1 42,-11 664,22-528,-26-415,24 170,4 0,5 1,3 0,13-26,-27 101,1 0,1 0,1 1,0 1,1-1,0 2,1-1,1 2,0 0,1 0,1 1,-1 3,-1 0,1 1,1 1,-1 0,1 1,0 1,1 0,0 1,-1 1,1 0,0 1,0 1,1 0,-1 1,0 1,0 0,0 2,0 0,-1 0,1 1,-1 1,10 5,-10-1,-1 1,0 0,-1 1,-1 1,0 0,0 0,-1 1,0 1,-2 0,1 0,-2 1,0 0,0 1,-2-1,4 13,49 87,-44-93,1-2,1 1,1-2,1-1,1 0,0-1,1-1,1-1,0-1,1-1,6 1,0-5,1-1,0-1,1-2,-1-1,1-2,0-1,0-1,7-2,12-3,1-2,-1-2,0-3,-1-1,-1-3,0-2,-1-2,32-19,-69 34,0-1,0 0,-1 0,0-1,0-1,-1 1,0-1,0-1,-1 1,0-1,0-1,-1 1,0-1,-1 0,0 0,-1-1,0 1,0-1,-1 0,0-7,-4 9,-2 1,1-1,-1 1,0 0,-1 0,0 0,0 0,-1 1,0 0,0 0,-1 0,0 0,0 1,-1 0,1 0,-1 1,0 0,-1 0,0 1,-9-8,-1 2,-1 0,0 1,0 1,-1 1,0 1,0 0,-1 2,1 0,-1 1,0 1,0 1,0 1,0 1,-11 2,11 3,-1 0,1 1,1 2,-1 0,1 1,1 1,0 0,1 2,0 0,0 1,2 1,0 0,1 2,0-1,-9 17,11-16,1 1,1 1,1 0,1 0,1 1,0 0,1 0,2 1,0 0,1 0,1 0,1 1,1-1,0 0,2 1,1-1,0 1,2-1,0 0,2 0,4 12,0-14,0 0,2 0,0-1,1-1,0 0,1-1,1 0,1-1,0-1,1-1,1 0,0-1,0-1,5 2,-1 0,0-1,1-1,0-1,1 0,0-2,0-1,1-1,0-1,0-1,0-1,0-2,1 0,-1-2,0 0,1-2,-1-1,-1-1,1-1,-1-1,0-1,10-6,75-41,-75 33</inkml:trace>
  <inkml:trace contextRef="#ctx0" brushRef="#br0" timeOffset="46736.27">12032 2681,'0'0,"0"0,0 0,0 0,0 0,0 0,0 0,0 0,0 0,0 0,0 0,0 0,0 0,0 0,0 0</inkml:trace>
  <inkml:trace contextRef="#ctx0" brushRef="#br0" timeOffset="48038.615">4646 3074,'0'0,"70"-29,324-68,-341 85,-38 9</inkml:trace>
  <inkml:trace contextRef="#ctx0" brushRef="#br0" timeOffset="48507.44">6132 2705,'0'0,"0"0,0 0,0 0,0 0,0 0</inkml:trace>
  <inkml:trace contextRef="#ctx0" brushRef="#br0" timeOffset="75936.741">931 7511,'-31'-34,"-111"-74,126 99,0 1,-1 0,-1 1,1 1,-1 0,0 1,0 1,-1 1,1 1,-1 0,1 2,-1 0,-10 2,11 0,1 2,-1 0,1 1,0 1,1 1,0 0,0 1,0 1,1 0,0 1,1 1,0 0,0 1,2 0,-1 1,2 1,0 0,0 0,1 1,1 0,1 1,0 0,1 0,0 1,2 0,0 0,-3 17,2-14,1 1,1 0,1 0,1 1,0-1,2 0,0 1,1-1,2 0,1 5,0-3,1 0,1-1,1 1,1-2,1 1,1-1,0 0,2-1,1-1,0 0,1 0,1-2,1 1,0-2,1 0,1-1,1-1,0-1,0 0,16 6,-25-16,1 1,-1-1,1-1,0 0,0-1,0 0,0 0,0-1,1-1,-1 0,0 0,0-1,-1 0,1-1,0-1,-1 1,0-2,0 1,0-1,0-1,-1 0,0 0,0-1,0 0,-1-1,0 0,1-1,9-10,-2-1,1 0,-2-1,-1 0,-1-1,0-1,-2 0,-1 0,0-2,-2 1,1-10,9-263,-20 200,-22 13,7 128,15 559,3-376,29 207,5-180,-3-147,-4-131,100-215,-117 215,52-144,-6-3,-8-1,-8-3,-8-1,-7-2,-7-10,-4 1,-21 279,12 60,-5-89,2-1,3 0,3 0,11 40,-9-60,-10-33,1 0,0 0,0 0,1-1,0 1,0-1,1 0,0 0,1 0,0 0,0-1,1 0,-1 0,2 0,-1-1,5 4,3-2,0 0,1-1,0-1,0 0,0-1,1-1,0 0,0-1,0-1,0 0,0-1,0-1,1 0,-1-2,0 1,4-3,-7 0,0-1,0 0,-1-1,0 0,0-1,0 0,0-1,-1-1,-1 0,0 0,0-1,0 0,-2-1,1 0,-1 0,-1-1,0 0,0 0,-1 0,-1-1,0 0,-1 0,-1-1,0 1,0-1,-1 0,-1 0,-1 1,0-10,8-57,-4 0,-3 0,-4 0,-3 1,-6-15,1 56,10 38,1 1,0-1,0 0,0 0,-1 1,1-1,0 0,-1 0,1 0,0 1,0-1,-1 0,1 0,0 0,-1 0,1 0,0 0,-1 0,1 0,0 0,-1 0,1 0,0 0,-1 0,1 0,0 0,-1 0,1 0,0 0,-1 0,1 0,0-1,0 1,-1 0,1 0,0 0,-1 0,1-1,0 1,0 0,0 0,-1-1,1 1,0 0,-8 452,19-276,-11-167,1 1,0-1,0 0,1 0,0 0,1 0,0 0,1-1,-1 1,1-1,1 0,0 0,0-1,0 1,1-1,0 0,1 0,0-1,0 0,0 0,0-1,1 0,0 0,6 3,3-5,0 0,-1 0,1-2,0 0,0-1,0 0,0-2,0 0,0-1,-1 0,1-1,-1-1,0-1,0 0,-1-1,0-1,0-1,4-2,1-6,-1 0,-1-1,-1 0,0-2,-1 0,-1 0,-1-2,-1 0,9-21,120-321,-125 248,3 6,-23 98,-4 37,-4 45,11 321,47-191,-33-159,-10-30,1-1,0 0,1 0,0 0,0-1,1 0,0 0,1 0,0-1,0 0,1-1,0 0,0 0,1-1,0 0,0-1,0 0,0 0,1-1,8 2,-6-4,0 1,0-1,1-1,-1-1,0 1,0-2,0 0,1-1,-1 0,0-1,-1 0,1-1,-1-1,1 0,-1 0,-1-1,1-1,-1 0,0 0,0-1,-1-1,0 0,8-8,-1 0,-1 0,-1-2,0 0,-2 0,0-1,-1-1,-1 0,-1-1,-1 0,5-19,-6 11,4-5,-2 0,-1-1,-2 0,-1 0,-2-1,-2 1,-2-33,21-41,16 155,174 376,-63-151,-95-186,-23-104,-20 11,-1-1,0 0,0-1,-1 0,-1 0,0-1,0 0,-1 0,-1-1,0 0,-1 0,0 0,-1 0,0 0,-1-1,-1 1,0-1,-1-3,16-74,112-387,-95 493,97 121,-87-102,1-1,2-3,1-1,1-3,2-1,0-3,1-2,1-3,1-1,1-3,40 4,-66-12,-1-1,1-1,0-2,0 0,0-2,0-1,0-2,0 0,-1-2,14-5,-29 7,0 0,-1-1,0 0,0-1,0 0,-1-1,0 0,0-1,0 0,-1 0,0-1,-1 0,0-1,-1 0,0 0,0 0,-1-1,4-10,-5 12,0-1,-1 1,0-1,-1 1,0-1,-1 0,0 0,0-1,-1 1,0 0,-1 0,-1-1,1 1,-1 0,-1-1,0 1,-1 0,1 1,-2-1,0 0,0 1,0 0,-1 0,-1 0,-3-5,-5 1,-1 0,-1 0,0 2,0 0,-1 1,0 0,-1 2,0 0,0 1,-1 0,0 2,0 0,0 1,-1 2,0-1,1 2,-1 1,0 0,1 2,-1 0,1 1,-1 1,-16 6,13-3,0 2,1 1,0 1,0 1,1 1,1 0,0 2,1 0,1 1,0 1,-11 14,-37 124,61-139,1 1,0-1,0 0,1 1,2 0,-1-1,2 1,0 0,1 0,1-1,0 1,1 0,1-1,1 0,0 0,1 0,1-1,0 0,1 0,1-1,1 1,0 2,1-1,1-1,1 0,0-1,1 0,1-1,0 0,0-2,2 1,-1-2,1 0,0-2,1 1,0-2,1 0,-1-2,1 0,0-1,1 0,-1-2,1 0,-1-2,1 0,-1-1,4-1,6 0,0 0,0-2,-1-2,0 0,0-2,0-1,-1-1,0-1,-1-2,0 0,-1-2,-1-1,0-1,-1-1,-1 0,-1-2,-1-1,0 0,-1-2,-1-6,0 0,-2 0,-1-2,-2 0,-1 0,-1-1,3-18,-6-224,-3 621,17 24,-17-326,-1-35,-2-30,9-415,25 217,-34 205,1 0,0 1,1 0,0-1,1 2,1-1,0 0,0 1,1 0,0 1,1-1,1 2,-1-1,1 1,1 0,0 1,0 0,1 1,-1 0,2 0,-1 1,1 1,0 0,0 1,0 0,1 0,-1 2,1-1,0 2,12-1,-10 1,1 0,0 2,0 0,0 0,0 2,0 0,-1 0,1 2,-1 0,0 1,-1 0,1 1,-1 1,0 0,-1 1,0 0,-1 1,2 2,-3 0,1 0,0-1,1-1,0 0,0 0,1-1,1-1,0-1,0 0,0 0,0-2,1 0,0 0,0-2,1 0,-1-1,1-1,-1 0,1-1,4-1,4-5</inkml:trace>
  <inkml:trace contextRef="#ctx0" brushRef="#br0" timeOffset="61754.289">854 5410,'-27'-51,"10"34,-1 1,-1 2,-1-1,0 2,-1 1,0 0,0 2,-2 0,1 2,-1 0,0 2,0 0,-1 2,0 0,0 2,0 0,0 2,0 1,-19 3,26-1,0 1,1 0,0 2,0 0,0 0,1 2,0 0,0 0,1 2,0-1,0 2,1 0,1 1,0 0,0 1,1 0,1 0,1 1,-1 1,2 0,0 0,1 0,1 1,0 0,1 1,1-1,0 1,2 0,-1 8,2-1,1 1,2 0,0-1,1 1,2-1,1 0,0 0,2 0,1-1,0-1,2 1,1-1,0-1,2 0,0-1,16 16,-22-24,1-1,0 0,1-1,0 0,0 0,1-1,0-1,1 0,0 0,0-1,1-1,-1 0,1-1,1 0,-1-1,1 0,0-1,0-1,0 0,0-1,0 0,0-1,0-1,0 0,0-1,6-2,-1-2,-1-2,0 1,-1-2,0 0,0-1,-1-1,0-1,-1 0,0-1,-1 0,0-2,-1 1,-1-1,-1-1,0 0,-1-1,0 0,-2-1,0 0,-1 0,0 0,-2-1,0 0,-1 0,-1 0,-1-1,-1 1,-1-1,0 1,-3-14,1-246,-57 754,54 62,28-213,-13-220,12 27,-22-131,0 1,0 0,0 0,0-1,0 1,0 0,0 0,0-1,1 1,-1 0,0-1,0 1,1 0,-1-1,0 1,1 0,-1-1,1 1,-1-1,1 1,-1-1,1 1,0-1,-1 1,1-1,-1 1,1-1,0 0,-1 1,1-1,0 0,0 0,-1 0,1 1,0-1,-1 0,1 0,0 0,0 0,-1 0,1 0,0-1,0 1,-1 0,1 0,0 0,-1-1,1 1,0 0,-1-1,1 1,0 0,-1-1,1 1,-1-1,1 1,-1-1,1 1,-1-1,1 0,-1 1,1-1,-1 0,0 1,1-1,-1 0,0 0,32-40,35-80,-6-3,-5-3,-6-2,-5-1,-6-3,3-46,17-253,-52 351,5-63,-12 294,0-148,-3 79,4 1,4-1,3 0,4-1,3 0,4 2,-12-72,-1 0,2 0,-1-1,1 0,1-1,0 1,0-2,0 1,1-1,0-1,1 0,-1 0,1-1,0-1,0 1,1-2,-1 0,1 0,0-1,0 0,0-1,0 0,0-1,0-1,7-1,-3-2,-1-1,0 0,0-1,0-1,-1 0,0-1,0 0,-1-1,0-1,-1 0,0-1,0 0,-1-1,-1 0,0-1,-1 0,0 0,-1-1,0-1,-1 1,-1-1,-1 0,1-3,74-282,-62 212,-14-49,-4-13,-32 238,18 234,16-199,-2-114,-1 9,0 1,0-1,2 1,1-1,0 1,1-1,1 0,0 0,2 0,0 0,1-1,1 0,0-1,9 12,-10-21,1 1,0-2,1 1,0-1,0-1,0 0,0 0,1-1,0 0,0 0,0-1,0 0,1-1,-1-1,1 1,-1-1,1-1,-1 0,1-1,-1 0,1 0,8-3,8-2,0-1,-1-1,0-2,-1 0,0-1,0-2,-1-1,9-7,54-36,-40 29,-1-2,-2-1,-1-3,-1-1,-2-2,-2-2,-1-1,31-46,-58 72,0-1,-1-1,0 0,-2 0,0 0,0-1,-2 0,0 0,-1-1,0 1,-2-1,0 0,-1 1,-1-1,0 0,-2 0,0 0,-1 0,-1 1,0 0,-4-8,2 18,-1 1,-1 1,1-1,-1 1,0 0,0 1,0-1,0 2,-1-1,0 1,0 1,0 0,0 0,0 0,0 1,0 1,-1-1,1 2,-6 0,5-2,-7 1,-1 1,0 0,0 1,1 1,-1 1,1 1,0 0,0 1,1 1,0 0,0 1,0 1,1 0,1 1,-1 1,2 0,-1 1,2 1,0 0,0 1,1 0,1 0,0 1,-7 15,-67 188,80-199,1 0,1 1,0 0,2-1,0 1,1 0,1 0,5 18,-4-15,-1-7,1 1,0-1,2 0,0-1,0 1,2-1,0 0,1 0,0-1,1 0,0-1,1 0,1 0,0-1,1-1,0 1,1-2,0 0,1-1,0 0,0-1,1 0,0-1,0-1,0 0,1-1,8 1,15-4,-1 0,0-3,0-1,0-2,0-2,0-1,-1-2,0-1,-1-2,0-2,-1-1,-1-2,0-1,-1-1,-1-3,-1 0,-1-2,-1-1,-2-1,9-11,-17 15,-1-1,-2-1,0 0,-1-1,-2-1,0 0,-2-1,-1 0,-1-1,-1 0,-2 0,0-1,-2 0,-2 0,0 0,-2 0,-3-20,-7-42,-12 391,21-263,1 0,1 0,2 0,2-1,1 1,2-1,5 12,-11-35,0 0,1 0,1-1,0 1,0-1,2 1,-1-1,1-1,1 1,0-1,1 0,0-1,1 0,0 0,0-1,1 0,0-1,1 0,2 2,-1-2,0-1,1 0,-1-1,1 0,1-1,-1-1,1 0,0 0,0-2,0 1,0-2,0 0,0-1,0 0,1-1,-1-1,0 0,0-1,-1 0,1-1,0-1,-1 0,0-1,0 0,-1-1,0 0,0-1,-1-1,0 1,0-2,-1 0,5-13,-1-1,-1 0,-1-1,-2-1,0 0,-2 0,-1-1,-1 0,-1 0,-1 0,-2-1,-1 1,-1-1,-1 1,-5-27,5-8,10-203,-25 802,16-520,0-1,0 0,2 1,0-1,1 0,0 0,2-1,0 1,0-1,2 0,-1 0,2-1,2 3,-5-11,1 0,0-1,1 0,-1 0,1 0,0-1,0 0,0 0,1 0,0-1,-1 0,1-1,0 0,0 0,0-1,1 0,-1 0,0-1,3 0,16-3,0-2,1 0,-1-2,-1-1,0-1,0-1,0-1,-2-2,1 0,-2-2,20-14,229-207,-228 196,-1-3,-3-1,-1-2,-3-1,24-42,-56 81,-1 0,0 0,0-1,-1 1,0-1,-1 1,0-1,0 0,0 0,-1 1,-1-1,0 0,0 0,0 1,-1-1,0 1,-1-1,0 1,0 0,-1 0,0 0,-1 0,1 1,-4-4,-6 3,0 1,-1 1,0 0,0 1,0 0,0 2,-1-1,1 2,-1 0,0 1,0 1,0 0,1 1,-1 1,0 0,1 1,-1 1,1 0,0 1,-7 4,-117 100,122-91,0 1,2 0,1 1,0 0,1 2,2-1,0 1,1 1,1 0,1 1,2-1,0 1,1 4,2-1,1 1,1 0,1 0,2 0,1 0,1-1,2 1,3 10,-2-23,0 0,1-1,0 1,2-1,-1-1,2 0,-1 0,2-1,0-1,0 0,1 0,0-1,1-1,0 0,1-1,0-1,12 5,-13-8,1 0,0-1,-1-1,1-1,0 0,0 0,0-2,0 0,0 0,13-4,-1-2,0-1,-1-1,-1-1,1-2,-2 0,1-2,-2 0,0-2,-1 0,-1-2,0 0,-1-1,-1-1,12-18,-3 2</inkml:trace>
  <inkml:trace contextRef="#ctx0" brushRef="#br0" timeOffset="77160.408">2669 7013,'0'0,"0"0,0 0,0 0</inkml:trace>
  <inkml:trace contextRef="#ctx0" brushRef="#br0" timeOffset="94205.955">844 9589,'-36'-16,"-136"-122,162 131,-1 0,0 0,0 1,-1 0,1 1,-1 1,0 0,-1 0,1 1,-1 1,1 0,-1 0,0 2,1-1,-1 2,0 0,0 0,1 1,-1 1,1 0,0 0,0 2,0-1,0 2,1-1,-1 1,-5 5,-3 2,0 0,1 2,1 0,0 1,1 1,0 0,2 2,0-1,1 2,1 0,1 1,1 0,0 0,2 1,0 1,2 0,1 0,-2 14,5-17,1 0,2 1,0-1,1 0,1 1,0-1,2 0,0 0,2 0,0-1,1 0,1 0,1 0,0-1,10 13,-7-12,0 0,2-1,0 0,0-1,2-1,0 0,1-1,0-1,1 0,1-2,0 0,1-1,0-1,0-1,1-1,0 0,1-2,0 0,0-2,0 0,14-1,-24-3,0-2,0 0,0 0,0-1,-1 0,1-1,-1 0,0-1,0-1,-1 1,1-2,-1 1,-1-1,1-1,-1 0,0 0,-1-1,0 0,0 0,-1-1,0 0,-1-1,0 1,1-4,11-28,-1 0,-2 0,-2-2,-2 1,5-39,-16-163,-19 76,0 234,-5 366,1 313,67-283,-33-402,23-69,-26 1,1 0,-1 0,0-1,-1 0,0 0,-1-1,0 1,-1-2,0 1,-1 0,2-7,0 3,141-415,-49 123,-78 219,-4-1,-4 0,-3-1,-5-1,-4-18,1 53,10-152,-22 348,11-88,-3 10,3 1,3 0,3-1,3 0,2 0,3-1,3 3,64 71,43-73,-108-59,0-1,0 0,-1-1,1-1,0 0,0-1,0-1,0-1,-1 0,1-1,-1 0,0-1,0-1,-1 0,1-1,-1-1,-1 0,0-1,0-1,0 0,-1 0,3-5,8-11,-1 0,-1-1,-2-1,0-1,-2 0,-1-2,-2 0,-1 0,9-33,-9 8,-2 0,-2-1,-3 0,-2-1,-3 1,-3-6,2 55,-16-58,8 84,1 1,1 0,1 0,0 0,2 1,0-1,1 1,1 0,1 0,1 9,-1-5,13 216,-11-204,3-1,1 0,1-1,2 0,1 0,2-1,2 2,-11-31,-1-1,0 0,1 0,-1 1,1-2,0 1,0 0,0 0,0-1,1 0,-1 0,1 0,-1 0,1 0,0-1,0 1,0-1,-1 0,1 0,0-1,1 1,-1-1,0 0,0 0,0 0,0 0,0-1,0 0,0 0,0 0,2-1,3-7,0 0,-1 0,0-1,0 0,-1-1,0 0,-1 0,0 0,-1-1,0 1,-1-1,0 0,-1-1,0 1,-1-4,10-24,36-137,-35 119,3 1,2 1,3 0,23-45,-38 92,1 0,-1 1,1 0,1 0,-1 0,1 1,1 0,-1 1,1 0,0 0,1 1,-1 0,1 0,0 1,0 1,0 0,1 0,-1 1,1 0,9 0,4 0,0 0,1 2,-1 1,0 1,0 1,0 1,0 1,18 7,69 38,-116-59,-1 1,0 0,-1 0,0 1,0-1,0 2,-1-1,0 1,0 0,-1 1,0 0,0 0,0 1,0 0,-1 0,1 1,-1 1,0 0,0 0,0 1,0 0,0 0,-2 1,-11 0,-1 1,0 1,1 0,-1 2,1 1,0 1,0 1,1 1,-10 5,19-4,0 1,1 0,1 1,0 1,0-1,1 2,0-1,1 1,1 1,0 0,1 0,0 0,1 1,1 0,0 0,1 0,1 1,0 0,1-1,1 1,1 0,0 0,0 0,2 0,0-1,1 1,2 3,-1 7,2 0,1 0,1-1,1 0,1 0,2-1,0-1,1 0,2-1,0 0,1-1,15 15,-15-22,-1 0,2-2,-1 0,2 0,0-2,0 0,1-1,0-1,0-1,1 0,0-2,0 0,0-2,1 0,-1-1,1-1,0 0,-1-2,1-1,-1 0,12-4,-16 1,0-1,0 0,0-1,-1-1,0-1,0 0,-1 0,0-2,-1 0,0 0,-1-1,0-1,-1 0,-1-1,0 0,0 0,-2-1,1 0,-2-1,0 1,-1-1,-1-1,0 1,-2-1,1 0,-2-3,0 0,-1 0,-1 0,-1 0,-1 0,-1 0,0 1,-2-1,0 1,-1 0,-1 0,-1 1,0 0,-1 0,-2 1,1 0,-2 1,0 0,-1 1,0 0,-12-8,-134-63,114 80,45 6,0 0,0 1,0-1,0 1,0-1,0 0,0 1,-1-1,1 0,36 7,0-1,0-3,0-1,0-1,0-2,0-1,0-3,0 0,-1-3,1 0,-2-3,19-8,-34 7,-1-1,-1-1,0 0,-1-2,0 0,-1 0,-1-1,-1-1,-1-1,0 0,-1 0,-1-1,-1 0,5-19,83-269,-104 265,0 53,1 0,0 0,0 1,1 0,0 0,1 0,1 1,0-1,0 1,1 0,0 0,1 0,1 0,0 0,1 5,-5 31,-33 552,39-551,2 1,2-1,2 0,3-1,1 0,3 0,1-1,4 0,-16-35,0-1,1 0,1 0,0 0,0-1,1 0,0 0,1 0,0-1,1 0,-1-1,2 0,-1 0,1-1,1-1,-1 1,1-1,0-1,0 0,0-1,1 0,0-1,0 0,0-1,0 0,0-1,0 0,1-1,6 0,11-4,0-1,-1-1,0-2,0-1,-1-1,0-1,0-2,-1-1,-1 0,0-2,-2-2,0 0,0-1,-2-1,4-5,21-26,-2-1,-1-2,-4-2,-2-2,-2-2,-1-5,-20 39,0 0,2 1,1 1,1 1,1 1,0 1,2 0,1 1,0 2,15-8,-29 19,0 2,1-1,-1 1,2 1,-1 0,0 0,1 1,-1 1,1-1,0 2,0-1,0 2,0-1,0 2,0-1,0 1,0 1,-1 0,8 3,37 22,-291-11,220-14,1 1,-1 0,1 1,0 1,0 1,0 0,0 0,1 2,1 0,-1 0,1 1,0 1,1 0,0 1,1 0,0 1,1 0,0 1,1 0,1 0,0 1,0 0,1 1,1-1,1 1,0 0,1 1,0-1,2 1,-1 5,0-1,0 0,2 0,0 0,1 0,1 0,1 0,1 0,1-1,0 1,2-1,0 0,1 0,1-1,0 0,2 0,0-1,1 0,11 12,-12-17,1-1,1-1,0 0,1 0,0-1,0-1,1 0,0-1,0 0,0-1,1-1,0 0,0-1,1-1,-1 0,1-1,0-1,12 0,4 3,-22-1,0-1,0 0,0 0,0-1,0 0,0-1,1 0,-1-1,0 0,0 0,0-1,0 0,0-1,-1 0,1-1,-1 0,0 0,0-1,0 0,0-1,-1 0,0 0,0-1,0-1,9-22,-2-1,-1 0,-1-1,-2-1,-1 0,-2 0,-1-1,-2 0,-1 0,-2 0,-1-1,-1 1,-3-2,3 34,0-244,-5 215,-1 41,6 70,-2-17,2 1,4 0,2-1,3 0,6 17,73 131,-9-165,-73-43,0-1,1 1,0-1,-1 0,1-1,0 0,0 0,0-1,0 1,0-1,0-1,0 0,0 0,0 0,-1 0,1-1,0-1,-1 1,1-1,-1 0,0 0,0-1,0 1,0-2,-1 1,0 0,0-1,0 0,3-4,14-25,-1 0,-2-2,-1 0,-2-1,-2-1,-1-1,-2 0,-2 0,-1-1,-2 0,-2 0,-1-1,-4-36,11-41,16-393,-16 272,-10 212,0 27,0 1,-1-1,1 0,-1 1,0-1,1 0,-1 0,1 1,-1-1,1 0,-1 0,0 0,1 0,-1 1,1-1,-1 0,0 0,1 0,-1-1,0 1,1 0,-1 0,1 0,-1 0,1 0,-1-1,0 1,1 0,-1-1,1 1,-1 0,1-1,-1 1,1 0,-1-1,-31 150,27-87,-26 266,29-37,20 71,-16-344,1 0,1-1,0 0,1 0,1 0,1-1,0 0,1 0,1-1,1 0,0 0,0-1,2 0,0-1,0-1,1 1,0-2,1 0,1-1,0 0,0-1,1-1,0 0,0-1,1-1,0-1,0 0,0-1,0-1,1-1,3 0,20 2,0-2,0-2,1-2,-1-1,-1-2,1-2,-1-2,0-2,-1-1,0-2,-1-1,0-3,-6 4,-1-1,-1-1,-1-2,0-1,-1-1,-1-1,-1-2,-1 0,-1-2,-2-1,14-19,-10 0,-3-1,-1-2,-2 0,-3-1,-2 0,8-47,-13-47,-33 197,20 69,6-1,5 1,6-1,5 1,28 89,21-170,-58-39,1 0,0 0,0-1,0-1,0 0,0 0,0-1,0 0,0-1,0-1,0 1,0-2,0 1,-1-2,1 1,-1-1,0-1,0 0,0-1,-1 1,0-2,0 1,0-2,-1 1,5-6,25-25,-3-2,-1-1,-2-1,21-39,-47 73,122-211,-117 195,1 0,1 1,1 1,1 0,1 1,1 1,1 0,1 1,0 1,1 1,1 1,1 1,0 0,1 2,0 0,1 2,5-1,-5 4,1 2,-1 0,1 2,0 0,0 2,0 1,0 1,23 3,-16 5,-49-12,-8-3,-1 1,1 1,-2 1,1 2,0 0,0 2,-1 0,1 2,0 1,0 1,0 2,0 0,1 2,0 0,1 2,0 1,0 0,-21 16,36-21,0 1,0 0,1 0,0 1,0 0,1 1,0 0,1 0,-1 0,2 1,-1 0,2 0,-1 0,1 1,1-1,0 1,0 0,1 0,1 0,0 0,0 1,1-1,0 0,3 11,0 6,2 1,1-1,2 0,0-1,2 1,1-2,1 1,1-2,3 2,-1 1,1-2,2 0,0 0,2-2,0-1,2 0,1-2,0 0,2-1,0-2,1-1,1-1,0-1,1-1,4 0,-12-5,-1 0,1-2,1 0,-1-2,1 0,0-1,0-1,1-1,-1-1,0-1,1-1,-1-1,0 0,0-2,0-1,0 0,-1-1,0-1,0-2,-1 1,0-2,0-1,5-4,-12-1,0-1,-1 0,0-1,-2 0,0 0,-1-1,-1 0,-1 0,0-1,-2 0,0 0,-1 0,-1 0,-1-1,-1 1,-1 0,0-1,-4-13,5 6,0 7,1 0,-2 0,-1 1,-1-1,0 0,-2 1,0 0,-2 0,0 0,-1 1,0 0,-2 0,0 1,-2 1,0 0,0 0,-2 1,-12-12,1 9,-1 1,0 1,-1 1,-1 2,0 0,-1 2,-1 1,0 2,-17-3,11 8,36 4,0 0,0 0,1 1,-1-1,0 0,0 1,0-1,0 0,0 0,0 1,0-1,1 0,-1 1,0-1,0 0,0 1,0-1,0 0,0 1,-1-1,1 0,0 1,0-1,0 0,0 1,0-1,0 0,-1 0,1 1,0-1,0 0,0 1,-1-1,1 0,0 0,0 0,-1 1,1-1,0 0,0 0,-1 0,1 0,0 1,-1-1,26 9,-1 0,1-2,1 0,-1-2,1-1,0-1,0-1,0-2,0 0,1-2,-1 0,0-2,39 0,158-32,-221 35,0 0,0 0,0 0,0 0,0 1,1-1,-1 1,0 0,0 0,0-1,0 1,1 1,-1-1,0 0,0 0,0 1,0 0,1-1,-1 1,0 0,0 0,0 0,-1 0,1 0,0 0,0 1,0-1,-1 1,1-1,-1 1,1-1,-1 1,0 0,0 0,0 0,1 1,4 87,-18 503,23-460,0-558,-10 396,1-1,1 1,2-1,1 1,1 1,2-1,10-23,-7 34,1 1,0 0,1 0,1 2,1 0,0 1,1 0,1 1,0 1,0 1,1 1,9-4,-10 7,2 0,-1 1,1 1,0 1,0 0,0 2,0 0,1 2,-1 0,0 1,3 1,-9 2,0 1,-1 0,0 0,0 2,-1 0,0 0,0 1,-1 0,0 1,0 0,-1 1,0 0,4 7,80 140,-73 7,-9 11,-11-154,1 0,0 0,2 0,0-1,1 1,2-1,0 0,1-1,1 0,7 12,-12-22,1-1,0 1,0-1,1 0,0 0,0-1,1 0,0 0,0 0,1-1,0 0,0-1,0 1,1-1,0-1,0 0,0 0,0-1,1 0,-1-1,1 0,0 0,8 0,3-3</inkml:trace>
  <inkml:trace contextRef="#ctx0" brushRef="#br0" timeOffset="94898.324">7344 9072,'0'0,"0"0,0 0,0 0,0 0</inkml:trace>
  <inkml:trace contextRef="#ctx0" brushRef="#br0" timeOffset="95484.099">5793 9385,'0'0,"0"0,29 4,65 6,1-4,0-4,0-4,15-6,-91 6</inkml:trace>
  <inkml:trace contextRef="#ctx0" brushRef="#br0" timeOffset="96618.894">3510 9508,'29'-2,"398"-73,-410 70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18:31.349"/>
    </inkml:context>
    <inkml:brush xml:id="br0">
      <inkml:brushProperty name="width" value="0.35" units="cm"/>
      <inkml:brushProperty name="height" value="0.35" units="cm"/>
      <inkml:brushProperty name="color" value="#0070C0"/>
      <inkml:brushProperty name="ignorePressure" value="1"/>
    </inkml:brush>
  </inkml:definitions>
  <inkml:trace contextRef="#ctx0" brushRef="#br0">88 190,'-18'419,"20"100,3 294,6-164,0 34,-11-346,0-324</inkml:trace>
  <inkml:trace contextRef="#ctx0" brushRef="#br0" timeOffset="2349.741">1 411,'0'0,"0"0,0 0,0 0,0 0,9-11,37-31,1 2,1 2,3 2,1 2,1 3,1 2,2 3,1 2,1 2,1 3,0 3,2 2,-1 3,1 3,1 2,0 3,-1 2,1 3,41 8,-57-5,-1 2,0 1,-1 3,0 1,0 3,-1 1,-1 2,-1 2,-1 2,-1 1,0 2,-2 2,-1 1,-2 2,0 2,-3 1,0 1,-2 1,-2 2,-1 1,0 5,-2-2,-1 2,-3 0,-2 1,-1 0,-3 2,-1 0,-3 0,-1 1,-3 0,0 29,-9-21,-2 0,-3-1,-2 0,-3-1,-2 0,-2-1,-3 0,-1-2,-3-1,-2 0,-2-2,-2-1,-2-2,-2 0,-2-3,-2-1,-1-2,-2-1,-9 4,5-7,-2-2,-1-1,-2-3,-1-2,0-3,-2-1,-1-3,-49 11,-4-10,1-4,-2-4,0-6,0-4,0-5,-4-5,-67-37,173 41,-12-5,27 6,97 15,1 6,-2 4,-1 4,-1 5,10 9,2 11,-3 4,-3 6,35 28,-72-45,25 21,-2 4,-3 5,-3 3,-4 4,-3 4,62 86,52 68,-82-91,-113-146</inkml:trace>
  <inkml:trace contextRef="#ctx0" brushRef="#br0" timeOffset="3424.873">2863 1322,'0'39,"43"526,-42 293,-2-235,-6-378,10-228</inkml:trace>
  <inkml:trace contextRef="#ctx0" brushRef="#br0" timeOffset="4804.225">2917 2047,'0'0,"0"0,0 0,0 0,0 0,0 0,2-36,1 0,1 1,2 0,2 0,1 0,2 1,1 1,1 0,2 0,2 2,11-17,-5 9,2 1,2 1,2 1,1 1,1 2,2 1,2 1,0 2,2 2,1 1,1 2,1 2,1 1,1 3,1 1,22-5,-32 11,1 2,0 2,0 1,0 1,1 2,-1 1,1 2,0 2,-1 1,1 1,-1 2,0 2,-1 0,1 3,1 2,27 18,-2 2,-1 4,-2 2,33 29,1 0,18 17,-81-60,0-2,2-1,0-1,1-1,2-2,-1-1,2-2,0-1,18 4,-21-10,0-1,1-1,0-2,0-1,0-1,1-2,-1-1,0-2,0-1,0-2,0 0,-1-3,0 0,-1-2,0-1,27-16,47-38,-67 40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3:52.948"/>
    </inkml:context>
    <inkml:brush xml:id="br0">
      <inkml:brushProperty name="width" value="0.1" units="cm"/>
      <inkml:brushProperty name="height" value="0.1" units="cm"/>
      <inkml:brushProperty name="color" value="#0066CC"/>
      <inkml:brushProperty name="ignorePressure" value="1"/>
    </inkml:brush>
  </inkml:definitions>
  <inkml:trace contextRef="#ctx0" brushRef="#br0">1 1,'0'0,"0"0,0 0,0 0,0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3:46.335"/>
    </inkml:context>
    <inkml:brush xml:id="br0">
      <inkml:brushProperty name="width" value="0.1" units="cm"/>
      <inkml:brushProperty name="height" value="0.1" units="cm"/>
      <inkml:brushProperty name="color" value="#0066CC"/>
      <inkml:brushProperty name="ignorePressure" value="1"/>
    </inkml:brush>
  </inkml:definitions>
  <inkml:trace contextRef="#ctx0" brushRef="#br0">0 291,'0'0,"0"0,0 0,0 0,0 0,0 0,0 0,0 0,0 0,0 0,0 0,0 0,0 0,0 0,28 167,-13-65,18 278,-27-331,-5-75,-8-396,9 396,1-1,1 1,1 0,1 0,2 0,0 1,2 0,0 1,2 0,1 0,1 2,0-1,2 2,5-4,-12 18,1 0,0 1,0 1,1-1,0 2,0-1,0 2,0 0,1 0,-1 1,1 0,-1 1,1 0,0 1,0 0,-1 1,3 0,8 2,1 1,-1 0,0 2,-1 0,1 2,-1 0,-1 1,0 1,0 1,-1 1,0 1,-1 0,-1 1,0 1,-1 1,0 1,-1 0,-1 0,-1 2,2 4,97 118,-27-113,-30-18,0-3,0-2,0-3,1-2,-1-2,0-3,0-2,-1-3,43-13,-72 19,-1-2,-1 0,1-1,-1-1,0-2,-1 0,0-1,-1-2,0 0,-1-1,0-1,7-7,-24 17,1 1,-1 0,0-1,0 0,0 0,0 0,-1 0,0 0,0 0,-1-1,1 1,-1 0,0-1,-1 1,1-1,-1 0,0 1,-1-1,1 1,-1-1,0 1,0-1,-1 1,0 0,0-1,0 1,0 0,-1 0,0 1,0-1,0 0,-1 1,1 0,-1 0,0 0,-4-3,-4-4,0 1,0 0,-1 1,0 1,0 0,-1 0,0 2,0 0,-1 0,0 1,0 1,0 1,0 0,-12 1,1 2,-1 1,1 1,0 1,0 1,0 1,0 2,1 0,0 2,0 1,1 1,1 1,0 0,0 2,1 1,1 1,1 1,0 0,1 2,1 0,-9 14,15-13,2 0,0 1,2 1,0 0,1 0,2 0,0 1,1 0,1 0,2 0,0 0,1 0,2 0,0 0,1 0,1 0,2-1,0 1,1-1,1-1,1 1,1-1,1-1,1 0,1-1,0 0,2-1,0 0,0-1,10 6,-12-12,0-1,1-1,-1-1,2 1,-1-2,1 0,0-1,1-1,-1 0,1-1,0-1,0 0,1-1,-1-1,0 0,1-1,-1-1,0-1,1 0,-1-1,0-1,-1 0,1-1,-1-1,0-1,0 0,8-6,23-20,-2-3,-2-2,-1-2,-2-1,-2-2,-2-2,-2-1,-2-2,18-36,113-155,-147 218,1 0,0 2,1 0,1 0,1 2,1 0,0 1,1 2,1 0,0 1,1 1,0 1,1 1,6-1,-14 7,0 0,0 1,1 0,0 1,-1 1,1 1,0 1,0 0,-1 1,1 0,-1 2,1 0,-1 1,0 0,-1 1,0 1,5 3,107 64,-206-88,56 4,-1 1,0 1,0 1,-1 1,0 1,0 1,-1 2,1 0,0 1,-2 2,7 0,0 1,1 0,-1 1,1 2,0 0,0 1,0 0,1 2,0 0,0 1,1 1,0 1,1 0,0 1,1 1,0 0,1 1,1 0,0 2,1-1,0 1,-2 6,4-1,1 0,1 0,1 0,1 1,1 0,1 0,0 1,2-1,1 1,0-1,2 1,1-1,0 1,2-1,2 7,0-9,0 0,1 0,2-1,0 0,0 0,2-1,0 0,2-1,0-1,0 0,2 0,-1-2,2 1,0-2,1 0,0-1,1-1,0-1,1 0,0-2,1 0,0-1,0-1,0 0,1-2,-1 0,1-2,0 0,0-1,0-2,0 0,0-1,6-2,10-9,0-2,-2-1,1-2,-2-2,-1-1,0-1,-2-2,0-1,-2-1,-1-2,-1-1,-1-1,-2-1,-1-1,1-6,245-360,-258 382,2 1,0 1,0 1,1 0,1 0,1 1,-1 1,2 1,-1 0,1 1,1 1,0 1,0 0,0 1,1 1,0 1,0 0,0 2,0 0,0 1,0 1,1 1,-1 1,0 0,0 1,16 6,92 40,-128-49,0 1,1-1,-1 0,0 0,1 1,-1-1,0 1,1-1,-1 1,1-1,-1 1,1-1,-1 1,1-1,-1 1,1-1,-1 1,1 0,0-1,-1 1,1 0,0-1,0 1,0 0,-1 0,1-1,0 1,0 0,0 0,0-1,0 1,0 0,0 0,1-1,-1 1,0 0,0-1,0 1,1 0,-1 0,0-1,1 1,-1-1,1 1,-1 0,1-1,-1 1,1-1,-280-26,263 25,-1 1,1 1,-1 1,1 0,0 1,-1 1,2 0,-1 2,0-1,1 2,0 0,1 1,0 0,0 1,0 1,1 0,1 1,0 0,0 1,1 0,1 1,0 0,0 1,2 0,0 0,0 1,0 4,-3 3,1 1,1 0,1 0,2 0,0 1,1 0,1 1,2-1,0 1,2-1,0 1,2-1,1 1,1-1,0 0,2 0,1 0,1-1,1 0,1-1,8 12,-6-23,0 0,1-1,0-1,1 0,0 0,1-2,0 0,0-1,0 0,1-1,0-1,0 0,0-1,0-1,0 0,1-2,-1 0,1 0,0-2,8 1,0 0,0-2,0-2,-1 0,1-1,-1-1,-1-2,0 0,0-1,0-2,-2 0,7-6,-11 2,0 0,-1-1,-2-1,1-1,-2 0,-1-1,0 0,-2-1,7-16,-11 17,-1 0,-1-1,-1 1,0-1,-2 0,0 0,-2 1,0-1,-1 0,-1 1,-1-1,-1 1,-1 0,0 0,-2 1,0 0,-1 0,-1 1,-1 0,0 0,-2 2,0-1,0 2,-2 0,0 0,0 1,-1 1,-11-6,-81-18,141 47,0-1,1-1,0-3,0 0,1-2,-1-2,1-1,-1-2,3-1,22 1,415-36,-219 33,-208 12,-63-7,-11-5,-1 2,0 0,-1 2,1 1,0 2,0 0,0 2,0 1,1 2,0 0,0 2,0 0,1 2,1 1,0 1,-21 16,29-15,0 2,1 0,1 1,1 0,0 1,2 1,0 0,0 1,2 0,1 0,0 1,2 1,0-1,2 1,0 0,1 0,2 1,0-1,1 1,1 0,1-1,2 1,0-1,2 3,-2-9,2 0,0 0,1-1,1 0,0 0,1 0,0-1,1 0,1-1,0 0,1 0,0-1,1-1,0 0,1-1,1 0,-1 0,1-2,1 0,0 0,0-1,0-1,1-1,-1 0,2-1,6 0,-8-1,0-1,0 0,0-2,1 0,-1 0,0-1,0-1,0-1,0 0,0-1,-1-1,1 0,-1-1,0 0,-1-1,0 0,0-2,0 1,-1-1,0-1,-1 0,6-8,2-5,-1-1,-1-1,-1-1,-1 0,-2-1,0-1,-2 0,-1 0,-2-1,0-1,-2 1,-1-1,-2 0,0 0,-3 0,0 0,-2 0,-1-1,-1 2,-6-21,-27-111,28 137,-1 4,3 52,6 27,2-1,3 1,2-1,3 0,5 13,-2-3,54 251,-27-122,12 126,-49-269,-2-1,-2 1,-3-1,-2 0,-3-1,-3 6,7-39,0-1,-1 0,-2-1,0 0,0 0,-2-1,0 0,0 0,-2-1,0-1,-1 0,0-1,-1-1,0 0,-1-1,0-1,-1 0,0-1,-1-1,1 0,-2-2,1 0,-1-1,0 0,0-2,0-1,0 0,0-1,-1-1,1-1,0 0,-1-2,7 2,0 0,0-1,0 0,0-1,0-1,0 0,1-1,0 0,0-1,0 0,1-1,0 0,0 0,1-2,0 1,0-1,1-1,0 0,0 0,2 0,-1-1,1-1,1 1,0-1,0 0,1 0,1-1,0 1,-1-9,3 5,1 1,1 0,0-1,1 1,0-1,2 1,0 0,0 0,1 0,1 1,1-1,0 1,1 0,0 1,1 0,1 0,0 0,0 1,1 1,1-1,0 2,0-1,1 2,1 0,0 0,0 1,0 0,1 1,410-227,-372 200,-1-2,-3-2,0-2,-3-2,-2-2,-1-2,-2-2,13-24,-19 14,-2-2,-4-1,-1-1,-4-1,-2-2,-3 0,3-34,-17-26,-5 68,1 45,0 46,-2 596,15-457,-12-131,-15-67,4-20,2-1,2 0,1 0,3 0,2 0,2-1,2 1,3 0,1 1,2 0,2 0,1 1,3 0,2 1,11-17,-21 46,0 0,1 1,0 0,2 0,-1 1,1 0,1 1,0 0,12-7,-12 12,0-1,1 2,-1 0,1 0,1 1,-1 1,1 0,-1 1,1 1,0 0,-1 0,1 2,0-1,0 2,-1 0,1 0,-1 2,2 0,-3 1,-1 1,0 1,0 0,-1 0,1 1,-2 0,1 1,-1 0,0 0,-1 1,0 0,-1 0,0 1,-1 0,3 7,0-3,50 187,13 116,-63-283,-8-24,1 0,0 0,0 0,1-1,0 1,1-1,0 0,1 0,0 0,1-1,0 1,0-1,1-1,0 1,0-1,1 0,0-1,1 0,-1 0,1-1,1 0,-1-1,5 2,-3-4,0-1,1 0,-1-1,0 0,1-1,-1 0,1-1,-1 0,1 0,-1-2,0 1,0-2,0 1,0-1,-1-1,0 0,1 0,-2-1,1-1,0 0,162-160,-150 135,-1-1,-2-1,-2-1,0 0,-3-1,-1-1,-1 0,-3 0,-1-1,-1-1,-2 1,-2-16,8-226,-21 646,9-30,0-314,1 1,1-1,1 1,1-1,1 0,1 1,1-2,7 20,43-16,-42-22</inkml:trace>
  <inkml:trace contextRef="#ctx0" brushRef="#br0" timeOffset="5858.745">7265 1010,'17'18,"-16"-16,1 1,0-1,-1 0,1 0,0 1,1-1,-1-1,0 1,1 0,-1 0,1-1,-1 0,1 1,0-1,-1 0,1 0,0 0,0-1,0 1,0-1,0 0,-1 1,1-1,0 0,0-1,0 1,0-1,0 1,0-1,19-4,0 0,-1-2,1-1,-2 0,1-1,-1-2,0 0,-1-1,-1 0,0-2,-1 0,0-1,-1-1,3-5,202-282,-219 301,27-50,2 2,2 1,3 2,2 1,38-36,111-44,-165 119,0 1,0 1,1 1,-1 1,1 0,0 2,0 1,0 1,0 1,-1 0,1 2,5 3,16-1,62 55,-168-65,-32-8,57 5,-1 2,1 2,-1 1,0 2,0 2,-16 3,42-3,0 1,0 0,0 0,0 2,1-1,-1 1,1 1,0 0,1 1,0 0,0 0,0 1,1 1,0-1,1 2,0-1,0 1,1 0,0 0,1 1,-3 7,6-13,0 1,1-1,0 1,1-1,-1 1,1 0,0 0,0 0,1 0,0 0,0 0,0 0,1 0,-1 0,2 0,-1 0,1-1,-1 1,2 0,-1-1,1 1,-1-1,1 0,4 4,90 17,20-29,-91 0,1 2,-1 0,0 2,1 1,-1 1,0 1,0 1,15 6,-29-5,1 1,-1 1,-1 0,0 0,0 1,0 1,-1 0,-1 0,0 1,0 0,-1 1,0 0,-1 0,-1 0,0 1,0 0,-2 0,1 1,-2-1,1 1,-2 0,0 0,-1 0,0 0,-1 0,-1 0,0 0,-1 0,0 0,-2 5,-5-8,0 1,0-1,-1-1,-1 0,0 0,0-1,-1-1,0 0,0 0,-1-1,0-1,0 0,-1 0,1-2,-1 0,0 0,0-1,-1-1,1 0,-1-1,-3-1,-268-12,260 9,-23-22,597-14,-471 19,-1-3,-2-3,0-4,-2-3,9-9,329-189,-367 203,-2-2,0-1,-2-2,-2-2,10-13,-39 39,-1 0,-1 0,0 0,0-1,-1 0,0 0,0-1,-1 1,-1-1,0 0,0 0,-1 0,0 0,-1-1,0 1,-1 0,-1 0,1-1,-3-8,0 13,1 1,-1-1,0 1,0 0,-1 0,0 0,0 1,0-1,-1 1,0 0,0 0,0 1,-1 0,1-1,-1 2,0-1,0 1,0 0,-1 0,1 0,-1 1,1 0,-1 1,0-1,-4 1,-6-2,-1 1,0 1,1 1,-1 0,1 1,-1 1,1 0,-1 2,-11 3,12-1,0 1,0 0,1 1,0 0,1 1,0 1,0 1,1 0,1 1,0 0,0 1,1 1,1 0,0 0,1 1,1 1,0-1,0 5,-6 8,3 0,0 1,2 1,1 0,1 0,1 1,2 0,2 0,0 0,2 0,2 0,0 1,3-1,-2-15,0-1,1-1,1 1,1 0,0-1,0 0,2 0,0 0,0-1,1 0,1-1,0 1,1-2,0 1,1-1,0-1,1 0,0-1,0 0,1-1,0 0,8 3,0-2,1 0,0-2,0 0,1-1,-1-1,1-2,1 0,-1-1,0-1,0-2,1 0,-1-1,0-2,0 0,-1-1,1-2,-1 0,0-1,-1-1,0-1,0-1,-1-1,15-12,-18 12</inkml:trace>
  <inkml:trace contextRef="#ctx0" brushRef="#br0" timeOffset="26746.526">21 2300,'0'0,"0"0,0 0,-8 40,35 193,-18-127,-6-51,2-1,2 0,3 0,15 43,1 27,-41-174,3-1,3 0,1 0,3-1,2 1,2-1,2 0,3 0,8-38,-11 84,-1-15,1 1,1-1,0 0,2 1,0 0,2 0,0 0,1 1,1 0,1 0,1 1,0 0,1 0,9-9,-9 21,1 1,-1 0,1 1,0 0,0 1,1 0,-1 1,0 0,1 1,0 0,-1 1,1 1,-1 0,1 0,-1 2,1-1,-1 2,0-1,0 2,-1-1,1 2,6 4,15 4,-1 3,0 0,-1 2,-1 2,-1 0,-1 2,22 24,17 10,131 89,-171-133,0-2,0 0,1-2,0-1,0-1,1-2,0-1,0-1,0-1,24-3,-12-1,-1-3,0-1,0-2,-1-2,0-1,-1-2,0-2,-1-1,-1-2,0-2,-2-1,1-2,-28 17,0-1,0 0,-1 0,1 0,-2-1,1 0,-1 0,0-1,-1 1,0-1,0 0,-1 0,0-1,-1 1,0 0,0-1,-1-8,-3 11,-1 0,-1 1,1-1,-1 1,0-1,-1 1,0 0,0 1,0-1,0 1,-1 0,0 0,0 1,0 0,-1 0,1 0,-1 1,0 0,0 0,0 1,0 0,-1 0,1 0,-6 0,-8-5,0 1,-1 1,1 1,-1 0,0 2,0 1,0 0,0 2,0 0,0 1,0 2,1 0,-1 1,1 2,0 0,1 1,0 1,0 0,1 2,0 0,0 2,2 0,-1 0,2 2,0 0,-7 10,10-13,1 1,1 0,0 1,1 0,0 1,1 0,1 0,0 1,1 0,1 1,1-1,0 1,1 0,0 0,2 1,0-1,1 0,1 1,0-1,2 1,0-1,2 10,4-5,0 1,1-1,1-1,2 0,0-1,1 0,0-1,2 0,0-1,1-1,1 0,1-1,0-1,1-1,1 0,0-2,0 0,1-1,1-1,0-1,0-2,1 0,0-1,0-1,1-1,21 1,-29-6,1-1,-1-1,0 0,0-1,0 0,-1-1,1-1,-1-1,0 0,-1-1,0-1,0 0,-1-1,0 0,-1-1,0 0,10-13,12-16,-2-1,-2-2,-1-1,-3-1,-1-2,-1 0,2 1,2 1,2 1,2 2,2 1,4-1,-15 19,-6 2,0-1,2 2,1 1,1 0,0 1,1 2,1 0,0 1,1 1,1 2,0 0,1 2,0 0,1 2,-1 1,2 1,9 0,-13 8,-1 0,1 1,-1 1,0 2,0 0,0 1,-1 2,0 0,-1 1,0 1,0 2,-76-9,-59-5,84-2,0 0,0 2,0 2,1 0,-1 2,0 1,1 2,0 0,0 2,0 2,1 0,1 2,0 1,0 1,1 1,-9 8,23-8,0 0,1 0,1 1,1 1,0 0,1 0,0 0,2 1,0 0,1 1,1-1,1 1,0 0,2 0,0 0,1 0,1 0,0-1,4 15,-5-17,1 0,0 1,1-1,1 0,1 0,0-1,1 1,0-1,1 0,1 0,1 0,0-1,1-1,0 1,1-1,0-1,1 0,1 0,0-1,0-1,1 0,1 0,-1-2,1 0,1 0,0-1,0-1,8-1,1-1,0-2,0 0,0-2,0 0,0-2,0 0,0-2,0-1,-1 0,0-2,0-1,0-1,-1 0,-1-2,0-1,0 0,-1-1,13-12,37-34,-2-3,-3-2,-2-3,26-41,-67 81,20-26,3 2,2 2,2 2,1 2,3 3,2 2,44-25,-63 45,-15 7,-1 0,1 2,1 0,0 2,1 0,0 2,0 0,0 2,1 0,0 2,3 0,54 22,-20 7,-83-17,0 0,-1-1,0-2,-1 0,1-2,-1 0,0-1,0-2,0 0,0-2,-9 2,1 1,-1 2,1 1,0 2,0 1,1 1,0 2,1 1,0 1,-27 17,38-14,1 0,1 1,1 1,0 1,1 1,1 0,1 0,1 1,1 1,1 0,0 1,2 0,1 0,0 0,2 1,1 0,1 0,1 1,1-1,1 0,2 17,-1-23,1-1,0 0,1 1,1-1,0-1,1 1,1 0,1-1,1-1,0 1,0-1,2 0,0-1,0 0,2-1,-1 0,2 0,0-2,0 1,1-2,0 0,1 0,0-2,1 0,-1 0,2-2,-1 0,1 0,-1-2,2 0,-1-1,0-1,0 0,15-2,-10-1,-1-2,1 0,-1-2,0 0,0-1,0-2,-1 0,0-1,-1-1,0 0,0-2,-1 0,-1-1,0-1,-1-1,0 0,-1-1,-1 0,0-1,-2-1,2-3,-3 8,-1-1,-1 0,0 0,-1-1,0 0,-2-1,1 1,-2-1,0 0,-1-1,-1 1,0-1,-1 0,-1 1,-1-1,0 0,-1 0,-1 0,0 1,-2-1,0 1,0-1,-2 1,-5-11,2 7,-2 1,0 1,-1-1,-1 2,-1 0,0 0,-1 1,-1 1,-1 1,0 0,-3-1,-95-40,180 69,1-3,-1-2,2-4,-1-2,0-3,62-9,-99 6,96-34,-125 37,-1 1,1 0,0-1,0 1,-1 0,1-1,0 1,0 0,0-1,0 1,0 0,0-1,0 1,0 0,0 0,0-1,0 1,0 0,1-1,-1 1,0 0,0-1,1 1,-1-1,0 1,1 0,-1-1,1 1,-1-1,1 1,-1-1,1 1,-1-1,1 0,-1 1,1-1,0 1,-1-1,1 0,-1 0,1 1,0-1,-1 0,1 0,0 0,0 0,-1 0,1 0,0 0,-1 0,1 0,0 0,-1 0,1 0,0-1,-1 1,1 0,0 0,-1-1,1 1,-1 0,1-1,0 1,-1-1,1 0,0 23,3 467,-4-215,-11-418,7 63,-1 37,3-1,1 1,3-1,1 1,3-1,1 1,5-12,-4 38,1 1,0-1,1 2,1 0,1 0,0 1,1 0,1 1,0 0,1 2,0-1,1 2,0 0,1 1,14-6,-3 2,0 1,1 2,1 0,-1 2,2 2,-1 1,1 1,0 1,0 2,0 1,24 3,-42 1,1 0,0 0,-1 2,0 0,0 0,0 1,0 1,-1 0,0 1,-1 0,0 1,0 0,-1 1,0 0,0 0,-1 1,-1 0,0 1,0 0,-1 0,-1 1,0 0,-1 0,0 0,0 4,42 156,-16 203,-26-259,-14-151,1-1,1 0,2 0,2-1,1 0,2 1,1-1,2 1,7-33,-5 38,1 1,1 0,2 0,0 0,2 1,1 1,2 0,0 1,2 0,1 1,0 1,2 1,1 0,1 2,1 0,0 1,2 2,17-12,-29 23,1-1,-1 1,2 1,-1 0,1 1,-1 1,1 0,0 1,1 0,-1 1,0 0,1 2,-1-1,6 2,-4-3,0 1,0 1,0 0,0 1,0 1,0 1,0 0,-1 0,1 2,-1 0,0 1,0 0,-1 1,0 1,0 0,-1 1,0 1,-1 0,0 0,0 1,-1 1,0 0,-1 0,-1 1,0 0,5 11,-4-3,-1 1,-1 0,-1 1,-1 0,-1 0,0 0,-2 1,-1 0,-1-1,-2 19,10 72,-8-63,21 107,9-59,-28-94,0 0,1-1,0 0,-1 0,1 0,0 0,1 0,-1-1,1 0,-1 0,1 0,0-1,0 1,0-1,1 0,-1-1,0 1,1-1,-1 0,1-1,-1 1,1-1,0 0,-1 0,1-1,-1 0,1 0,-1 0,0 0,1-1,-1 0,1-1,7-2,-1-1,-1-1,1 0,-1 0,0-1,-1-1,0 0,0 0,-1-1,0 0,-1 0,0-1,0-2,9-23,-2-1,-1 0,-2-1,-2 0,-1-1,-2 0,-2-1,-1 1,-2-15,3-8,-14-195,-2 425,10-131,-1 130,6 0,16 71,-8-104,-4-215,-4-11,-4 41,2-1,3 0,2 0,2 1,2 0,14-35,-18 59,1 2,2-1,0 1,1 1,2 0,1 0,0 1,2 1,0 1,2 0,0 1,1 1,2 1,-1 1,2 0,20-11,-27 20,2 1,-1 0,1 1,0 1,0 1,0 0,1 1,-1 1,1 0,0 2,0 0,-1 1,1 1,0 0,-1 1,0 1,0 1,0 1,0 0,-1 1,0 0,0 2,13 9,-13 0,-1 1,0 0,-2 1,0 0,-1 2,-2-1,0 1,-1 1,-1-1,-1 1,-1 1,-2-1,0 1,-1 0,-1 0,-2 11,2 334,-2-336,0 6,-5-68,2-24,2 0,2 0,2 0,3 0,2 0,2 1,3 1,2 0,8-15,-15 44,2 1,1 0,1 1,0 0,2 1,0 1,1 0,1 0,0 2,2 0,0 1,0 1,1 0,1 2,0 0,1 1,0 1,1 1,0 1,7-1,-14 4,0 1,0 1,0 0,0 1,0 0,1 1,-1 1,1 1,-1 0,0 1,1 0,-1 1,0 1,-1 1,1 0,-1 0,0 2,0 0,0 0,-1 1,-1 1,1 0,-1 1,-1 1,0-1,0 2,-1-1,7 12,-4 7,-1 1,-2 0,-1 0,-1 1,-2 0,-1 0,-2 1,-1-1,-1 1,-2 0,-4 21,4 35,-6 100,35-91,52-54,-64-42,0-1,0-1,0 0,1-1,-1-1,0-1,0 0,-1-1,1 0,-1-1,0-1,0-1,0 0,-1-1,0 0,-1-1,9-8,9-1,241-187,66-57,-332 258,1-1,-1 0,-1-1,1 1,-1-1,0 0,0 0,-1-1,0 0,0 1,0-1,-1-1,0 1,-1 0,1-1,-1 0,-1 1,0-1,0 0,0 0,-1 0,0 1,0-1,-1 0,0 0,-1 0,0 1,0-1,0 1,-1-1,0 1,0 0,-1 0,0 0,0 1,-1-1,0 1,0 0,0 1,-1-1,0 1,0 0,0 0,-6-3,-11 0,0 1,0 1,0 0,0 2,-1 1,0 1,0 0,1 2,-1 1,0 1,0 1,1 1,-1 1,1 2,0 0,1 1,0 1,0 1,1 1,0 1,1 0,-17 16,26-19,0 1,1 0,0 1,1 0,0 1,1 0,0 0,1 1,0-1,1 2,1-1,0 1,1 0,0 0,1 0,1 0,0 1,1 7,-1 16,2-1,2 0,1 0,2 0,2-1,1 1,2-1,3 6,-7-29,1 0,0-1,0 0,1 0,1 0,0-1,1 0,0-1,1 0,-1-1,2 0,0-1,0 0,0 0,8 2,6-1,1-1,-1-1,2-1,-1-2,1 0,-1-2,1-1,0-1,0-2,-1-1,19-4,-10-1,-1-1,0-3,0 0,-1-2,-1-2,0-1,-1-2,-1 0,7-8,-11 9,0-1,0-1,-2-1,-1-1,-1-1,0-2,-2 0,-1-1,-1-1,-2-1,0 0,-2-1,1-6,-3-4,-2 0,-1-1,-2-1,-2 1,-2-1,-2 0,-2-36,-5 39,1 28,3 27,1 42,1 117,-8-1,-21 120,27-206,2-49,-5-47,8-190,1 137,3 1,3-1,2 1,15-40,-23 77,0 0,2 1,1 0,0 0,1 0,2 1,0 1,1 0,1 0,0 1,2 1,0 0,1 1,0 1,1 0,1 1,0 1,1 1,7-3,-11 11,1 1,-1 1,0 1,1 0,-1 1,1 0,-1 1,1 1,-1 1,0 0,0 1,0 0,0 1,-1 1,1 0,-2 1,1 1,-1 0,0 1,-1 0,0 1,0 0,-1 1,0 1,-1 0,8 14,-1 1,-1 0,-1 1,-2 1,-1 0,-1 1,-2 0,0 1,-3 0,0 0,-2 0,-1 1,-2 28,-6 37,10 103,-6-198,1 0,0 0,-1-1,1 1,0 0,0 0,0 0,0 0,0 0,0 0,1 0,-1 0,1 0,-1 0,1 0,0 0,0-1,0 1,0 0,0 0,0-1,0 1,0-1,1 1,-1-1,1 0,-1 1,1-1,-1 0,1 0,0 0,-1 0,1 0,0-1,0 1,0 0,0-1,0 1,0-1,0 0,0 0,0 0,0 0,0 0,0 0,-1 0,1-1,0 1,0-1,0 1,0-1,0 0,0 1,-1-1,1 0,0 0,-1-1,1 1,-1 0,1 0,-1-1,1 1,0-2,78-185,-48 90,-10 38,3 2,3 0,2 2,3 1,14-16,-35 55,1-1,1 2,0-1,1 2,1 0,0 1,1 1,0 0,1 1,0 1,0 1,1 0,1 2,-1 0,1 1,1 1,-1 1,6 0,-12 2,-1 0,0 0,0 0,-1 1,1 1,0 0,0 1,0 0,-1 1,1 0,0 1,-1 1,0 0,0 0,6 4,5 2,-24-10,1 0,-1 0,1 0,0 1,-1-1,1 0,-1 0,1 1,-1-1,1 0,0 1,-1-1,1 0,0 1,-1-1,1 0,0 1,0-1,-1 1,1-1,0 1,0-1,0 0,-1 1,1-1,0 1,0-1,0 1,0-1,0 1,0-1,0 1,0-1,0 1,0-1,0 1,0-1,1 1,-1-1,0 1,0-1,0 1,1-1,-1 1,-15 1,0 1,0-2,0 0,0-1,0 0,0-1,0-1,0 0,0-1,1-1,-4-1,-62-10,65 13,0 0,0 1,0 1,0 0,0 1,0 1,0 0,1 1,-1 0,1 2,-1-1,1 2,1 0,-1 0,1 2,0-1,1 2,-1 0,2 0,-1 1,1 0,1 1,0 0,1 1,0 0,0 2,-5 14,2 1,1 1,1 0,1 0,2 1,1 0,2 1,1-1,1 1,2-1,1 1,1-1,2 1,1-1,2 0,1 0,3 6,-3-18,1-1,0 0,1-1,1 0,1 0,0-1,1-1,1 0,0-1,1-1,14 10,-16-17,0 0,1 0,0-2,0 0,1 0,-1-1,1-1,0-1,-1 0,1-1,0 0,0-1,-1-1,1 0,-1-1,1 0,-1-2,0 1,-1-2,1 0,-1-1,0 0,0 0,-1-2,0 1,-1-2,0 0,0 0,5-8,8-10,-2-1,-2-1,-1-1,-1 0,-1-2,-2 0,-1-1,-2 0,-1-1,-2 0,3-30,6-75,-7-1,-6 1,-6-1,-20-140,-7 120,7 31,22 220,24 537,10-234,27-84,-59-298,0-1,0 0,1 1,0-2,1 1,0 0,1-1,0 0,0 0,1-1,0 0,1 0,-1 0,2-1,-1 0,1-1,0 0,0 0,0-1,1 0,0-1,0 0,0 0,1-1,-1-1,1 0,-1 0,1-1,0 0,0-1,0 0,2-1,12-3,-6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4:27.620"/>
    </inkml:context>
    <inkml:brush xml:id="br0">
      <inkml:brushProperty name="width" value="0.1" units="cm"/>
      <inkml:brushProperty name="height" value="0.1" units="cm"/>
      <inkml:brushProperty name="color" value="#0066CC"/>
      <inkml:brushProperty name="ignorePressure" value="1"/>
    </inkml:brush>
  </inkml:definitions>
  <inkml:trace contextRef="#ctx0" brushRef="#br0">1 568,'53'478,"-30"-75,-34-649,59-233,-48 471,1 0,1 0,-1 0,1 0,1 0,-1 0,1 1,1-1,-1 1,1 0,1 0,-1 0,1 1,0-1,1 1,-1 0,1 1,0-1,1 1,-1 0,1 1,0 0,1 0,-1 0,0 1,1 0,0 1,0-1,0 1,0 1,7-1,11 0,1 1,-1 1,1 1,-1 1,1 2,-1 0,0 2,0 1,-1 1,0 1,0 1,-1 2,-1 0,0 1,0 2,-1 0,12 12,173 197,-182-209,0-1,0-1,1-2,1 0,0-2,1-1,-1-1,1-1,1-1,-1-2,1-1,-1-1,1-2,-1 0,1-2,1-2,-5 3,0 0,0-2,-1-1,1-1,-1-1,-1-1,1-1,-2-1,1-2,-1 0,-1-1,0-1,-1 0,-1-2,0-1,-1 0,7-9,-20 20,0-1,-1 1,0-1,0 0,0 0,-1-1,0 1,-1-1,1 1,-1-1,-1 0,1 0,-2 0,1 0,-1 1,0-1,0 0,-1 0,0 0,-1 0,0 0,0 0,0 1,-1-1,-1 1,1 0,-1 0,-3 0,1 0,-2 1,1 0,-1 0,0 0,0 1,0 1,-1-1,1 2,-1-1,0 1,0 0,-1 1,1 0,-5 0,12 1,-22-3,0 1,-1 1,0 1,1 1,-1 1,0 2,1 0,0 1,0 2,0 0,0 2,1 1,0 0,1 2,0 0,1 2,-2 1,10-4,0 0,0 1,1 0,1 0,0 2,1-1,0 1,0 1,2 0,0 0,0 1,1 0,1 0,1 0,0 1,0 2,2 3,0-1,1 1,1-1,1 1,1 0,1-1,0 1,2-1,0 0,2 0,0 0,1-1,1 0,1 0,0-1,1 0,4 3,3 2,1-1,1 0,1-1,0-2,2 0,0-1,1-1,1-1,1-2,0 0,1-1,22 7,-28-13,0-2,1 0,-1-1,1 0,0-2,0-1,0-1,0 0,0-1,0-2,0 0,-1-1,0-1,1-1,-2-1,1-1,-1 0,1-2,19-10,-2-2,0-1,-1-2,-2-2,-1-1,-1-1,-1-2,7-11,-7 4,-3-1,-1-2,-2 0,-1-2,-3 0,-1-2,-3 0,-1-1,-2 0,-3-1,-1-1,-3 0,-2 0,-2-1,-2-19,-24-367,4 489,-14 143,8 0,9 2,11 193,6-363,2-1,1 0,1 0,1 0,2-1,1 0,1 0,1-1,13 22,-17-40,0 0,1-1,-1 0,1-1,1 0,-1 0,1 0,0-1,1-1,-1 0,1 0,0 0,0-1,10 1,-11-1,21 5,0-1,0-1,1-2,0-1,0-2,-1 0,1-3,0 0,0-2,-1-1,0-1,18-7,327-124,-350 125,39-16,-2-3,-1-2,-1-4,-2-1,-2-4,-1-2,-21 13,-1-1,-1-2,-2-1,-2-1,13-21,-29-80,-14 131,-1-1,1 1,-1 0,-1 0,1 1,-1-1,0 1,0-1,0 1,-1 0,0 1,0-1,0 1,-1 0,1 0,-1 1,0 0,0 0,0 0,0 0,-1 1,1 0,0 1,-1-1,-4 1,-8-3,1 1,-1 1,0 0,0 2,0 0,1 1,-1 1,0 1,1 1,-8 4,1 2,0 1,0 0,1 2,1 1,0 1,1 1,-11 12,22-16,1 1,0 0,1 1,1 0,0 0,1 1,0 0,2 0,0 1,0 0,1-1,1 2,1 2,-2 1,1 0,0 0,2 0,1 0,0 0,1 0,2 0,0 0,1 0,0-1,2 1,0-1,2-1,0 1,1-1,0 0,2-1,0 0,1-1,1-1,0 1,1-2,0 0,2-1,-1 0,1-1,1-1,0-1,1 0,0-1,1-1,11 4,-8-6,0 0,1-1,-1-2,1 0,0-1,0-1,-1-2,1 0,0-1,0-1,-1-2,0 0,0-1,0-1,0-1,11-7,1-3,0-2,-1-1,-2-2,0-1,-1-2,-2 0,0-2,7-13,-15 14,-2-1,-2-1,0-1,-2 0,-1-1,-2 0,-1-1,-1 0,-2-1,-1 0,-1 0,-2 0,-2-31,0 57,-2-125,32 202,157 315,62 58,-215-470,-28 14,0-1,-1 0,0-1,-1 1,-1-1,0 0,-2 0,1-1,-2 1,1-9,13-73,109-356,-70 279,-19 207,35-27,1-3,0-3,0-3,-1-3,45-11,270-9,-286 35,-136-9,1 2,0 2,0 1,0 2,1 1,0 2,0 1,1 2,1 1,0 2,1 1,-26 19,44-26,1 0,0 0,1 2,0-1,1 2,1-1,-1 2,2-1,0 1,1 1,0-1,1 1,1 1,0-1,1 1,1 0,1 0,0 1,1-1,0 2,-1-2,1 0,1 0,0 1,1-1,1 0,0 0,1 0,1 0,0 0,2 0,0-1,0 1,1-1,1-1,1 1,0-1,0-1,2 1,-1-1,2-1,0 0,10 9,-8-10,1 0,0-1,0 0,1-1,0-1,1-1,0 0,0 0,1-2,-1 0,1-1,0-1,1 0,-1-1,0-1,1-1,-1 0,0-2,0 0,1 0,-1-2,0 0,-1-1,7-3,-7 2,-1 0,0-1,0-1,-1 0,0-1,0-1,-1 0,0 0,-1-2,0 1,-1-2,0 1,-1-2,-1 1,0-1,0-1,-2 1,0-1,0-1,-2 1,0-1,3-15,3-21,-1 0,-3-1,-2 0,-3 0,-2 0,-2-1,-8-45,-23-16,12 183,39 369,-15-417,1 0,1 0,1 0,1-1,1 1,0-2,2 1,0-1,1-1,0 0,2 0,0-1,1-1,0 0,9 5,-18-15,0-1,1 0,-1-1,1 1,0-1,0 0,0-1,1 1,-1-1,1-1,-1 1,1-1,-1 0,1-1,0 1,0-1,-1-1,1 1,0-1,-1 0,1-1,-1 1,1-1,-1-1,0 1,0-1,0 0,0-1,0 1,-1-1,1 0,-1-1,0 1,0-1,-1 0,1-1,10-13,-1-1,-1 0,0-1,-2 0,0-1,-2-1,0 0,-2 0,0 0,-1-1,-2 0,-1 0,0 0,-2 0,-1-16,31-270,-31 264,0 32,4 40,31 282,-14-143,-19-124,3 0,1 0,2-1,2 1,9 23,-13-9,-12-72,1-1,1 0,0 0,2 0,0-1,1 1,1-1,0 1,4-17,-3-18,2-23,2 1,4 0,3 0,14-42,60-26,-77 134,0 1,1 0,0 1,1 0,-1 0,1 1,1 1,-1 0,1 0,0 1,0 1,0 0,0 0,1 1,-1 1,1 0,12 1,-14 3,1 0,-1 0,0 1,0 0,0 1,-1 1,0-1,0 2,0-1,-1 1,0 1,0 0,4 5,7 8,-1 0,-1 2,-1 0,-1 1,-1 1,-1 0,-1 1,-2 1,0 0,-2 0,-1 1,-1 0,1 13,68 322,-77-358,1 0,0 0,0 0,1-1,0 1,-1 0,2 0,-1 0,0 0,1-1,0 1,0-1,1 1,-1-1,1 0,0 0,0 0,0 0,0 0,1-1,0 1,-1-1,1 0,0 0,1-1,-1 1,0-1,1 0,0 0,-1 0,1-1,0 0,0 0,0 0,0 0,0-1,0 0,0 0,0 0,-1 0,1-1,0 0,0 0,0 0,0-1,-1 0,1 0,-1 0,1 0,0-1,5-10,0-1,-1 0,0 0,-1-1,-1 0,-1-1,0 1,0-1,-2 0,0-1,-1 1,-1-1,0 0,-1 1,-1-1,-1-12,5-30,83-471,-76 42,-23 912,8-124,9-173,-5-89,1 0,1 0,3 0,1 0,1 0,3-1,1-1,4 9,-9-32,0 0,1 0,1-1,-1 0,2-1,0 0,0 0,1-1,0 0,1 0,0-1,1-1,0 0,12 6,-9-5,0-1,1-1,0 0,0-2,1 1,0-2,0 0,0-1,0-1,0-1,0 0,1-1,-1-1,0-1,0 0,1-1,-2-1,1 0,0-2,-1 0,0 0,7-5,0-2,-1 0,0-1,0-1,-2-1,0 0,-1-2,9-10,-7 0</inkml:trace>
  <inkml:trace contextRef="#ctx0" brushRef="#br0" timeOffset="603.115">7945 592,'45'4,"337"-76,-217 66,-153 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4:46.301"/>
    </inkml:context>
    <inkml:brush xml:id="br0">
      <inkml:brushProperty name="width" value="0.1" units="cm"/>
      <inkml:brushProperty name="height" value="0.1" units="cm"/>
      <inkml:brushProperty name="color" value="#0066CC"/>
      <inkml:brushProperty name="ignorePressure" value="1"/>
    </inkml:brush>
  </inkml:definitions>
  <inkml:trace contextRef="#ctx0" brushRef="#br0">0 527,'0'0,"0"0,0 0,0 0,0 0,0 0,35 147,-16 14,-8 0,-9 146,-3-185,-17-236,11 44,4-1,3 0,3 0,7-39,43-129,-50 226,1 0,1 1,0-1,1 1,0 1,1-1,0 1,1 0,0 1,1-1,0 2,0-1,1 1,1 1,-1 0,1 0,1 1,-1 1,1 0,0 0,1 1,4-1,-2 4,-1 0,1 2,0 0,0 0,-1 1,1 1,0 0,-1 2,0-1,0 2,0-1,0 2,-1 0,1 1,-2 0,1 1,6 5,186 176,-102-86,-83-83,1-1,1 0,1-2,1-1,0 0,1-2,0-1,1-1,1-1,0-1,0-2,9 1,-11-5,0 0,0-3,0 0,0-1,1-1,-1-2,0 0,0-2,-1-1,1 0,-1-2,0-1,-1-1,0-1,-1-1,0-1,-1-1,-1 0,0-2,0 0,-2-2,0 0,-1-1,-1 0,-1-1,12-21,-22 34,0 1,0-1,-1 0,0-1,0 1,0-1,-1 0,0 0,-1 0,0 0,0 0,-1-1,0 1,0-1,-1 1,0 0,0-1,-1 1,0-1,-1 1,0 0,0 0,-1 0,0 0,0 0,-1 0,0 1,0 0,-1 0,0 0,0 0,0 1,-1 0,-3-3,-2 3,-1-1,0 2,-1-1,1 2,-1 0,0 0,0 1,0 1,0 0,-1 1,1 0,-1 1,1 0,0 1,-1 1,1 0,0 1,0 1,0 0,0 0,0 2,-247 139,247-132,-1 1,2 0,-1 1,2 1,0 0,1 0,1 1,1 0,0 1,1 0,1 0,0 1,2-1,0 1,1 0,1 0,0 19,38 127,-27-138,1 1,0-1,2-1,2 0,0-1,1 0,2-1,0-1,5 4,-11-19,0 0,0 0,1-1,0-1,0 0,0-1,1 0,0-1,0 0,0-1,0 0,1-1,-1-1,1 0,-1-1,1 0,-1-1,1-1,-1 0,0-1,0 0,0-1,0-1,6-2,1 1,-1 0,-1-1,1 0,-1-2,0 0,-1-1,0-1,0-1,-2 0,1-1,-1-1,-1 0,304-406,-296 391,-8 8,1 1,1 0,1 1,1 1,0 1,2 1,12-9,-7 12,0 0,1 2,0 1,1 1,0 2,1 0,0 2,0 1,0 1,0 1,0 2,1 0,18 5,128 40,-207-58,0 1,-1 2,0 1,0 1,-1 3,0 0,0 2,-1 2,1 1,-4 2,-101 36,132-33,-1 0,0 0,1 0,0 1,1 0,-1 0,1 1,0-1,0 1,1 1,0-1,1 1,-1 0,1 0,1 0,0 1,0-1,0 1,1 0,0 6,2-9,0 1,1-1,0 0,0 0,1 0,-1 0,1 0,1 0,-1 0,1-1,0 1,0-1,1 0,-1 1,1-2,1 1,-1 0,0-1,1 0,0 0,0 0,0-1,1 0,1 1,22 5,1-2,-1-1,2-1,-1-2,0-1,1-1,-1-2,23-3,172 11,-216-4,0 1,0 0,0 0,-1 1,1 0,-1 0,0 1,0 0,-1 0,0 1,0 0,-1 0,4 6,-4-3,0 1,-1-1,-1 1,1 0,-2 0,0 1,0-1,-1 1,0-1,-1 1,-1 0,0-1,0 1,-1 0,-1 1,0-2,0-1,-1 0,0 0,0 0,-2-1,1 1,-1-1,0 0,-1 0,0 0,0-1,-1 0,0-1,-1 1,1-1,-2 0,1-1,0 0,-1-1,-5 3,-200 69,190-74,-1 0,0-2,0-1,0-1,0-1,0-1,0-1,1-1,-1-2,1 0,-13-7,158 35,-91-14,-1-1,2-1,-1-1,0-2,1-1,-1-2,1 0,-1-3,0 0,0-2,0-1,-1-1,0-2,-1-1,0-1,0-1,-1-1,-1-2,-1-1,0-1,-1-1,-1-1,-1-1,18-21,-13-5,-2-1,-2-1,-2-2,-2 0,-2-1,-3 0,-2-1,-2-1,-3 0,-2 0,-3-1,-2 1,-2-6,12-350,-8 372,-11 63,-28 409,27-326,4 0,4 1,6-1,12 77,-12-162,1 1,0-1,2-1,1 1,0-1,2 0,1-1,0 0,1-1,2 0,0-1,3 3,94 14,-96-36,1-1,0 0,-1-1,1-1,-1 0,1-1,-1-1,0 0,-1-1,0-1,0 0,0-1,-1-1,8-5,15-16,-1-2,-1-1,-2-2,-2-1,-1-1,2-8,42-50,-5 12,3 4,4 2,3 4,19-8,-76 64,2 2,0 1,1 1,0 1,1 1,0 1,1 1,0 2,0 0,0 2,1 0,0 2,0 1,0 2,0 0,0 2,0 1,0 1,0 1,10 4,-25-5,29 9,-65-6,-71-9,72-2,-1 2,1 0,-1 2,0 0,1 2,-1 1,1 1,0 0,0 2,0 1,1 0,0 2,1 1,-1 0,-17 13,25-10,0 1,0 0,1 1,1 0,1 1,0 0,1 1,1 0,0 0,1 1,2 1,-1-1,2 1,0 0,2 0,0 0,1 1,1-1,0 1,2-1,1 6,-1 9,2-1,1 1,2-1,1 0,1 0,2-1,2 0,0-1,3 0,0-1,-9-18,1-2,-1 1,2-1,-1 0,2 0,-1-1,1 0,0-1,1 0,0-1,0 1,1-2,0 0,0 0,0-1,1 0,0-1,0 0,0-1,0 0,1-1,-1-1,1 0,-1 0,1-1,-1-1,1 0,-1-1,0 0,1-1,-1 0,0-1,-1 0,1-1,-1-1,8-4,5-8,-1-1,-1-1,-1-1,0 0,-2-2,-1 0,0-1,-2-1,-1-1,-1 0,-1-1,-2 0,0-1,-2 0,-1-1,-1 0,-2 0,0-1,-3 1,0-1,-2 0,-1 1,-2-7,4-27,1 41,-1 1,-1-1,-1 0,-1 0,-1 1,-1-1,-1 1,-6-17,3 17,-2-5,1 47,3 46,4 0,2 0,3 0,4-1,2 1,3-1,2-1,13 30,-15-49,38 97,-47-139,0 1,0-1,0 0,0 0,1-1,-1 1,1-1,0 1,0-1,1-1,-1 1,1 0,-1-1,1 0,0 0,0 0,0-1,0 0,0 0,0 0,0 0,0-1,0 0,0 0,0 0,0-1,4 0,8-7,-2 0,1-1,-1-1,0 0,-1-1,0-1,-1 0,0-1,-1 0,-1-1,0 0,-1-1,0 0,-1 0,-1-1,0-1,-1 1,-1-1,-1 0,0-1,-1 1,32-243,-22 91,-3 53,-12 196,6 344,-2-397,1 0,1 0,1 0,1 0,2-1,1 0,0-1,5 4,-9-18,1 0,0 0,1 0,0-1,0 0,1-1,1 0,0-1,0 1,0-2,1 0,0 0,1-1,-1 0,1-1,0 0,1-1,-1 0,1-1,0-1,-1 0,1 0,0-2,0 1,0-2,0 0,0 0,0-1,0-1,-1 0,1 0,-1-2,0 1,0-2,0 1,-1-2,0 0,0 0,-1 0,0-2,0 1,0-1,-1-1,-1 1,0-2,13-26,-2-1,-1-1,-2 0,-2-1,-2-1,-1 0,-2-1,-2 0,-2 0,-2-1,-2 1,-1-1,-3 1,-1-1,-2 1,-3-5,-23-80,25 177,4 8,2 1,3-1,3 1,2-1,2-1,5 40,-12-66,3-1,0-1,2 1,1-1,1 0,2-1,1 0,1 0,1-2,1 0,2 0,4 3,-15-24,0 0,1-1,-1 1,1-1,0 0,1-1,-1 0,0 0,1-1,0 0,0 0,0 0,-1-1,1-1,0 1,0-1,0 0,8-2,-6-2,-1 1,-1-2,1 1,0-1,-1-1,0 1,0-2,-1 1,0-1,0 0,0 0,-1-1,0 1,-1-2,1 1,-2 0,5-10,10-21,-1-1,-2-1,-2 0,-2-1,-1 0,-3-1,-1 0,-2-1,-2 1,-2-1,-2 0,-2 1,-2-1,-1 1,-5-9,10 9,3 62,1 231,10-1,13 9,-25-253,6 41,2-71,-5-400,-3 385,2-1,2 1,1 1,2-1,2 1,1 1,9-18,-15 49,0 0,0 0,1 0,-1 1,2 0,-1 0,1 0,-1 1,2 0,-1 0,0 1,1 0,0 0,2 0,-2 0,137-5,-128 12,-1 1,1 0,-1 2,0 0,0 0,0 2,-1 0,0 0,-1 2,0 0,0 0,-1 1,-1 1,0 0,0 1,4 7,-3-7,37 46,-46-51,0-1,1 1,-1-1,2-1,-1 1,1-1,0 0,0 0,0 0,1-1,0 0,0 0,1-1,-1 0,1-1,0 1,0-1,0-1,0 1,0-1,1-1,-1 0,1 0,-1 0,3-1,5-5,0-1,-1-1,1 0,-1-1,-1 0,1-1,-1-1,-1 0,0-1,-1 0,0-1,0-1,-1 0,-1 0,8-14,68-68,-69 83,0 1,1 1,0 0,0 2,1 0,1 1,-1 1,1 0,0 2,1 0,-6 1,0 1,0 0,0 1,0 0,0 2,0 0,-1 0,1 1,0 1,0 0,-1 1,0 1,4 2,89 42,-153-40,-216-2,222-2,11-3,0 1,0 2,1 1,-1 1,1 1,1 1,0 2,0 1,-13 9,29-10,0 0,1 1,1 0,0 1,1 0,0 0,1 1,0 0,1 0,1 1,0 0,1 0,0 0,2 0,0 0,0 1,1 7,-1 7,1 0,2 0,0 0,2 0,2-1,0 1,2-1,1 0,2-1,0 1,2-2,1 0,3 3,-5-19,-1-1,1 0,0-1,1 0,0-1,1 0,0-1,0 0,0-1,1-1,0 0,0-1,0 0,0-1,1-1,-1 0,1-1,0 0,0-2,-1 1,1-2,-1 0,1-1,-1 0,0-1,0-1,0 0,-1-1,1 0,-1-1,-1-1,1 0,-2 0,1-1,-1-1,0 0,-1-1,0 0,-1 0,0-1,2-5,8-14,-2-1,-1 0,-1-2,-2 0,-1 0,-2-1,-2 0,-1-1,-2 0,-1 0,-2 0,-1-1,-3-25,-11-144,12 200,-5-25,-5 53,6 9,3 1,0 0,2 0,1 0,2 0,1-1,2 1,1-1,-2 0,51 272,-52-293,0-1,1 0,-1 0,2 0,-1-1,1 0,0 0,1 0,0-1,0 0,1 0,0-1,0 0,7 4,-7-6,0-1,1 0,-1 0,1-1,-1 0,1 0,0-1,0 0,0-1,0 0,-1 0,1-1,0 0,0-1,0 1,-1-2,1 1,-1-1,0-1,0 1,0-1,0-1,-1 0,1 0,-1 0,0-1,-1 0,1 0,-1-1,-1 1,1-1,-1-1,0 1,-1-1,2-3,11-23,-2 0,-1-1,-1 0,-3-1,-1 0,-1-1,-2 0,-2 0,-1 0,-2 0,-1-1,-4-21,4-21,0 64,0-11,-5 57,2 54,3 1,5-1,2 1,7 11,-12-78,44 278,-47-435,6-264,-2 383,1 1,1-1,1 1,1 0,0 0,1 1,2 0,-1 0,2 1,0 0,2 1,-1 1,2 0,0 0,1 2,0-1,1 2,0 0,1 1,0 1,1 1,0 0,1 1,0 1,18-4,-25 8,0 1,0 1,0 0,1 1,-1 1,0 0,1 0,-1 1,0 0,0 1,0 1,-1 0,1 0,-1 2,0-1,0 1,0 1,-1-1,0 2,-1 0,0 0,0 0,0 1,-1 1,0-1,-1 1,0 1,2 6,6 10,-2 1,-1 1,-2 1,0-1,-2 1,-2 1,0-1,-2 1,-1 21,10 49,-1-10,-12-70,2-1,0 1,1-1,1 0,1 1,1-2,0 1,2-1,0 0,1 0,1-1,1 0,6 6,-14-21,-1 1,1-2,0 1,0 0,1 0,-1-1,1 0,-1 0,1 0,0 0,-1 0,1-1,0 0,0 1,0-2,0 1,0 0,1-1,-1 0,0 0,0 0,0 0,0 0,0-1,0 0,0 0,0 0,0-1,0 1,0-1,0 0,-1 0,1 0,-1 0,2-2,4-2,0-2,0 1,0-1,-1 0,-1-1,1 0,-1 0,-1-1,1 1,-2-1,1-1,-1-1,14-52,-2-2,-4 0,-2-1,-3 0,-4 0,-3-66,8-84,36-201,-50 354,-20 260,11 249,34-4,-20-427,1 0,0 0,1 0,1 0,1 0,0 0,0-1,1 1,1-1,0-1,1 1,0-1,1 0,1 0,-1-1,2-1,0 1,0-1,1-1,0 0,0-1,1 0,0 0,0-1,1-1,0 0,0-1,1 0,0-1,-1-1,1 0,7 0,118-46,-98 24,-24 8,0-1,-1 0,0-2,-1 0,0 0,-1-2,-1 0,-1 0,3-6,30-56,-25 31</inkml:trace>
  <inkml:trace contextRef="#ctx0" brushRef="#br0" timeOffset="617.308">10293 521,'415'-52,"-397"49</inkml:trace>
  <inkml:trace contextRef="#ctx0" brushRef="#br0" timeOffset="1949.101">3377 459,'29'-14,"1"1,0 1,0 1,1 2,1 1,0 1,0 2,0 1,1 2,-5-2,2-1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5:06.466"/>
    </inkml:context>
    <inkml:brush xml:id="br0">
      <inkml:brushProperty name="width" value="0.1" units="cm"/>
      <inkml:brushProperty name="height" value="0.1" units="cm"/>
      <inkml:brushProperty name="color" value="#0066CC"/>
      <inkml:brushProperty name="ignorePressure" value="1"/>
    </inkml:brush>
  </inkml:definitions>
  <inkml:trace contextRef="#ctx0" brushRef="#br0">0 628,'9'34,"44"317,-27-132,-15-31,-1-631,13 257,-21 178,0 0,1-1,0 1,0 0,1 0,0 0,0 1,1 0,0-1,0 1,0 1,1-1,0 1,1 0,-1 1,1-1,0 1,1 1,-1-1,1 1,0 1,0-1,8-1,2 0,1 1,-1 1,1 0,0 2,0 0,0 1,0 1,-1 1,1 1,0 0,-1 2,1 0,-1 0,-1 2,1 0,-1 2,0-1,-1 2,0 0,5 6,176 92,-187-107,1-1,-1 0,0-1,1 0,-1 0,0-1,0-1,0 0,0 0,-1-1,1 0,-1 0,0-1,0 0,0-1,-1 0,0-1,0 1,-1-1,1-1,-2 0,1 0,1-3,10-14,-2 0,-1-1,-1 0,-1-1,-1-1,-2 0,-1 0,-1-1,-1 0,-2-1,0 0,-3 1,0-1,-2 0,-1-1,11-237,-38 330,9 12,3 1,3 1,3 0,4 0,3 0,3 1,6 18,-5 47,31 315,-22-284,-17-238,3-1,4 1,2-1,3 0,2 1,4 0,2 1,16-43,-25 94,0 1,1 0,1 0,0 0,0 1,1-1,0 2,1-1,1 1,-1 0,2 1,-1 0,9-6,18-16,-23 17,0 1,1 0,1 1,0 1,0 0,1 1,0 1,1 0,0 1,0 1,1 1,0 0,0 2,1 0,-1 1,9-1,-16 7,0-1,1 2,-1-1,-1 1,1 1,-1 0,1 1,-1 0,-1 0,1 1,-1 0,-1 1,1 0,-1 0,0 1,-1 0,0 0,-1 1,3 5,5 16,-1 1,-2 0,-2 1,0 0,-3 1,0 0,-3 0,0 1,26 150,64 117,-90-298,0 0,1 0,-1 0,1-1,0 1,0-1,0 0,0 0,1 0,-1-1,1 1,0-1,0 0,0-1,0 1,0-1,0 0,0 0,0-1,0 1,0-1,1 0,-1-1,0 1,0-1,0 0,0 0,0-1,0 1,0-1,0 0,-1-1,1 1,-1-1,1 0,-1 0,0 0,0 0,0-1,-1 0,1 0,-1 0,0 0,0 0,0-1,-1 1,0-1,0 1,0-1,0 0,-1 0,1-1,17-40,-1 0,-3-2,-2 0,-1 0,-3-1,-2-1,-3 1,0-28,-4-20,-2-19,-5 174,2 0,2 1,4-1,1 1,4-1,1 0,4 0,2-1,2-1,22 51,-34-100,1-1,0 1,1-1,0 0,0-1,0 1,0-1,1 0,0 0,0-1,0 0,1 0,0 0,-1-1,1 0,0 0,1-1,-1 0,0 0,1-1,-1 1,1-2,-1 1,1-1,-1 0,1-1,1 0,11-1,1 0,-1-2,0 0,0-1,0-2,-1 0,0 0,0-2,7-5,-7 1,-1-1,-1-1,0 0,-1-1,-1-1,0-1,-1 0,-1 0,-1-2,0 1,-2-2,0 1,-2-1,0-1,-1 0,-1 0,-1 0,-1 0,-1-1,-1 0,-1-9,-4-15,-1 1,-3 0,-1 0,-3 0,-1 1,-3-1,9 27,-17-39,10 84,9 2,2 0,1 1,1-1,1 0,2 0,1 0,1 0,1 0,6 14,7 45,68 477,-72-439,13 284,-29-374,-1 0,-2-1,-1 0,-1 1,-3-2,0 1,-2-1,-14 27,15-47,-1 0,0 0,-1-1,0-1,-1 0,0 0,-1-1,0-1,-1 0,0-1,0-1,-1 0,0-1,0-1,0-1,-1 0,1-1,-1 0,0-2,0 0,0-1,0 0,0-2,0 0,1 0,-1-2,1 0,-1-1,-7-4,10 6,0-1,0-1,0 0,0 0,1-2,0 0,0 0,0-1,1-1,0 0,1 0,0-2,1 1,0-1,0 0,2-1,-1 0,1-1,1 0,0 0,1 0,0-1,1 0,1 0,0-1,1 1,0-1,2 1,-1-12,4 2,1 1,1 0,1 0,1 0,1 1,0 0,2 0,1 1,1 0,0 1,2 0,0 1,1 0,1 1,1 1,1 0,0 1,1 1,0 1,1 0,1 2,0 0,1 1,0 1,4-1,53-22,-1-4,-2-3,-1-3,-3-3,1-6,-36 24,-1-1,-2-1,-1-2,-1-1,-2-2,-1-1,-2-1,-2-1,0-4,-14 13,-1-1,-1 0,-2-1,-1 0,-1 1,-1-26,1-2,-4-83,-1 233,-1-16,2 1,4-1,3 0,4 0,14 52,-10-16,-20-342,25-144,-15 344,1 0,1 0,2 1,0 0,2 0,15-27,-16 46,0-1,1 2,0-1,0 1,1 1,0 0,1 1,-1 0,2 1,-1 1,0 0,1 0,0 1,0 1,9 0,-2-3,1 1,0 1,0 2,0 0,1 1,-1 1,0 1,0 1,1 1,-2 1,1 1,0 1,-1 1,0 0,0 2,-1 1,-1 0,1 1,-1 1,-1 1,-1 1,0 0,0 1,-2 1,12 15,-5-1,-2 2,-1 1,-2 0,-1 1,-1 1,-2 1,-2 0,-1 0,-2 1,-1 0,-2 0,-2 1,-1 18,19 208,-43-570,20 275,2 0,1 0,1 0,2 0,0 1,3-1,0 1,2 0,2 1,0 0,2 1,7-11,-10 23,2 1,0-1,0 2,1 0,1 0,1 2,0-1,0 2,1 0,0 1,1 0,0 2,1 0,0 1,0 0,1 2,-1 0,11 0,-18 5,0 1,0 1,0 0,0 0,0 1,-1 0,1 1,-1 0,0 1,0 0,0 1,-1 0,0 0,0 1,0 0,-1 1,0 0,-1 0,0 1,0 0,3 5,21 40,-3 2,-2 0,-3 2,-2 1,-3 1,-3 0,8 58,-12-46,-11-57,1 0,1 0,1 0,0 0,1-1,0 1,1-1,1 0,0 0,1-1,0 0,9 12,-12-22,0 1,0-1,0-1,0 1,0-1,0 1,1-1,-1 0,1 0,-1-1,1 0,0 0,0 0,-1 0,1-1,0 1,0-1,0 0,0-1,0 1,-1-1,1 0,0 0,0-1,-1 1,1-1,-1 0,1-1,-1 1,129-84,-115 73,404-327,-397 318,-1-1,-1-1,-1-1,-2-1,0-1,-2-1,5-10,-18 31,36-126,-42 128,0-1,0 1,0-1,-1 1,1-1,-2 1,1 0,0 0,-1 0,0 1,0-1,0 0,-1 1,0 0,0 0,0 0,0 0,0 1,-1 0,1 0,-1 0,0 0,0 1,0-1,-5 0,-1-2,0 0,0 1,-1 0,1 1,-1 1,0-1,0 2,0 0,0 0,0 1,0 1,0 0,0 0,0 1,0 1,0 0,1 1,-1 0,1 0,0 1,0 1,1 0,0 0,0 1,-7 6,2 0,1 0,0 1,1 1,0 0,1 1,1 0,1 1,0 0,1 1,1 0,0 0,2 1,0-1,1 2,1-1,0 0,2 1,0 0,2-1,0 1,1 0,1-1,0 1,2-1,0 1,1-1,2 0,-1-1,9 9,1-2,1 0,1-1,1 0,1-2,1 0,1-1,1-2,5 3,10 11,-23-23,2-1,-1-1,1 0,0-2,1 1,0-2,0-1,0 0,0-1,1-1,9 0,-7 0,0-1,0-1,1-1,-1-1,0-1,0 0,0-2,0 0,-1-2,0 0,0-1,-1-1,0-1,-1-1,0 0,0-2,2-3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1:56:51.869"/>
    </inkml:context>
    <inkml:brush xml:id="br0">
      <inkml:brushProperty name="width" value="0.1" units="cm"/>
      <inkml:brushProperty name="height" value="0.1" units="cm"/>
      <inkml:brushProperty name="color" value="#0066CC"/>
      <inkml:brushProperty name="ignorePressure" value="1"/>
    </inkml:brush>
  </inkml:definitions>
  <inkml:trace contextRef="#ctx0" brushRef="#br0">0 258,'0'901,"14"-694,-5-80,-4-78,-4-49,-1-1,1 1,-1 0,0 0,1 0,-1 0,0 0,1 0,-1 0,1 0,-1 0,0 0,1 0,-12-328,12 129,0 187,2 0,-1 1,2-1,-1 1,2 0,-1 0,2 0,-1 1,1-1,1 1,0 1,0 0,1 0,0 0,1 1,0 0,0 0,1 1,0 0,0 1,0 0,1 1,0 0,0 1,9-3,13-3,1 0,1 2,-1 2,1 1,0 2,0 1,1 2,6 2,-33-1,1 1,-1 0,1 1,-1 0,0 1,0-1,0 2,-1-1,1 2,-1-1,0 1,-1 0,1 0,-1 1,-1 0,1 0,-1 1,0 0,-1 0,0 0,0 1,0 2,7 12,-1 1,-1 0,-1 0,-2 1,0 0,-1 1,1 23,-5-28,-1 1,-1-1,-1 0,-1 0,-1 0,0 0,-2-1,0 1,-2-1,0 0,-1-1,-1 1,-1-2,-6 11,3-12,0-1,-1 0,0-1,-2 0,1-1,-2-1,0 0,0-1,-1-1,-1-1,0-1,0 0,-1-1,0-1,0-1,0-1,-1-1,0-1,0 0,0-2,0 0,0-2,-11-1,-106-44,114 34,33 8,374 40,-351-39,0-2,0 0,-1-3,1 0,-2-2,1-2,-2 0,0-2,0-1,-1-2,15-11,-24 15,0-1,-1-1,-1 0,0-1,-1-1,-1-1,0 0,-1-1,-1 0,-1-1,-1 0,-1-1,-1 0,0-1,-2 0,-1 0,0-1,-2 0,0 0,-2 0,0-7,-2 7,0-6,-5 56,-2 51,3-1,3 1,4 0,9 49,1 12,-13-315,-1 103,2 0,4 1,3-1,3 1,9-25,-17 84,1 1,1 0,0 0,0 0,1 1,0 0,1 0,1 0,-1 1,2 0,-1 1,1-1,1 2,3-3,89-25,-84 35,0 1,-1 0,1 2,0 0,-1 1,1 0,-1 2,0 0,-1 1,1 1,-1 0,0 1,-1 1,0 0,0 1,-1 1,0 0,-1 1,0 0,-1 1,2 3,17 11,89 65,-105-87,0-1,0 0,1 0,-1-2,1 0,0 0,-1-2,1 0,0-1,0 0,-1-1,1-1,-1-1,0 0,0-1,0 0,2-2,126-91,-65 35,-57 49,0 2,0 0,1 1,1 1,0 2,0 0,0 1,1 2,0 0,0 1,1 2,-1 0,9 2,72 18,-136-22,0 1,-1 2,1 1,0 1,-1 2,1 1,0 1,0 2,1 1,0 1,0 2,-24 13,37-14,2 2,-1 0,2 1,0 0,0 1,1 0,1 2,0-1,1 1,1 1,1 0,0 0,1 1,1 0,1 0,0 1,1 0,1 0,1 0,1 0,1 1,0-1,1 1,2-1,0 0,0 1,2-1,0 0,2-1,0 1,1-1,1 0,0-1,1 0,1 0,8 9,-8-9,0-1,1 0,1-1,1 0,0-1,0-1,2 0,-1-1,2 0,0-1,0-1,1 0,0-1,0-1,1-1,0-1,0 0,1-1,0-1,0-1,0 0,12-1,-4-5,0-1,0-1,0-1,0-2,-1 0,0-2,-1-1,0 0,-1-2,0-1,-1-2,0 0,-2-1,0 0,13-16,-23 20,-1-1,-1-1,0 0,0 0,-2-1,0 0,-1 0,0 0,-2-1,0 0,0 0,-2 0,0 0,-1 0,-1-1,0 1,-2 0,0 0,0-1,-2 1,0 1,-1-1,-1 1,0 0,-1 0,-1 0,0 1,-1 0,-1 1,0 0,-1 1,-1 0,-18-18,0 1,-3 2,0 1,-1 1,-2 2,-25-12,26 21,29 13</inkml:trace>
  <inkml:trace contextRef="#ctx0" brushRef="#br0" timeOffset="9032.676">2802 751,'41'15,"-11"-8,0-1,1-2,0 0,-1-3,1 0,0-2,25-4,-23 3,533-36,-365 39,-234-1,9-3,-1 1,0 1,0 1,0 1,0 1,0 1,0 2,1 0,0 1,0 2,0 1,1 0,0 2,1 0,0 2,1 0,1 2,-6 4,15-2,1 0,0 1,1 0,1 0,1 1,0 0,2 1,0-1,1 1,1 0,1 0,0 0,2 0,0 0,2 0,0 0,1 0,1 0,0-1,2 1,6 14,-4-10,2-1,0 0,1 0,1-1,1-1,1 0,1 0,15 15,-14-23,-1 1,2-2,0 0,0-1,1-1,1-1,0 0,0-1,0-1,1-1,0-1,0-1,0 0,21 0,-16-6,0-1,0-1,-1 0,1-2,-1-2,0 0,-1-1,0-1,0-1,-1-1,-1-1,0-1,-1-1,0-1,-1 0,-1-2,-1 0,0-1,-2-1,0 0,-1-1,9-18,242-309,-253 333,1-4,1 0,0 1,2 0,0 1,1 1,0 1,1 0,1 1,1 1,0 1,0 1,1 0,0 2,1 1,0 0,1 1,-1 2,3 0,152 17,-143-5,-47-2,-96-9,76 1,0 2,-1 0,1 3,-1 0,1 3,0 0,-6 4,23-3,0 1,0 0,1 1,0 1,1 1,-1 0,2 1,0 0,0 1,1 0,0 1,1 0,1 1,0 1,1-1,0 2,1-1,1 1,-1 4,-28 224,85-31,-40-200,0 0,0-1,1 1,1-2,0 0,1 0,0-1,0 0,1-1,0-1,1 0,0-1,0 0,0-1,1-1,0 0,0-1,0-1,1 0,-1-1,1 0,0-2,-1 0,1 0,0-2,15 4,-1-3,0 0,0-2,0-1,0-1,0-2,-1-1,0-1,-1-2,3-2,-6 0,0-1,-1 0,-1-2,-1-1,0-1,-1-1,-1 0,-1-2,-1 0,0-1,-2-1,-1 0,-1-2,0 1,1-9,3-10,1 1,3 1,1 1,2 2,1 0,2 1,2 2,1 1,2 1,4-1,-19 22,0 1,0 0,1 2,0 0,1 1,0 1,0 0,1 2,0 1,0 0,0 1,0 2,0 0,0 1,11 2,-25-2,33-2,-70-16,14 13,-1 1,0 1,0 1,-1 0,1 1,0 1,0 0,-1 2,1 0,0 1,0 0,0 2,1 0,-1 0,1 2,1 0,-1 1,1 0,0 2,1-1,0 2,1 0,0 0,1 2,0-1,1 1,-8 12,19-25,-11 13,0 1,1 0,1 0,0 1,1 0,0 1,2-1,-1 2,2-1,0 2,2 3,1-1,1 1,0-1,2 1,0-1,2 1,0-1,1 0,1 0,1 0,0-1,2 0,0 0,1-1,1 0,11 15,-10-13,1-1,0 1,1-2,2 0,-1-1,2 0,0-1,1-1,1 0,4 1,-3-6,0-1,1-2,0 1,0-2,1-1,0 0,0-2,0 0,0-2,1 0,-1-1,0-1,0-1,0-1,0-1,0-1,0 0,-1-2,0 0,-1-2,1 0,-1-1,-1-1,0 0,2-4,-10 5,-1-2,0 1,-1-1,0 0,-1-1,0 1,-1-1,0-1,-1 1,-1-1,0 0,-1 0,0-1,-1 0,-2 13,5-16,-1-1,0 0,-2 0,0 0,-1 0,-1 0,-1 0,0 0,-2 0,0 1,-1-1,-1 1,-1-1,0 2,-1-1,-1 1,-1 0,-1 0,0 1,-1 0,0 1,-1 1,-1 0,-1 0,0 1,-13-9,-155-71,231 91,12-1,-1-1,1-4,-1-2,-1-3,9-4,-46 9,1-1,-1 0,-1-2,0 0,0-2,-1 0,-1-1,0-1,-1-1,-1 0,0-2,-2 0,0 0,0-1,-2-1,-1-1,0 0,-2 0,0-1,-1 0,3-17,35-217,-54 148,-6 155,2 1,3 0,1 0,3 1,2 0,2-1,4 35,-2 29,-14 280,25-211,-8-123,3-1,3 0,2 0,2-1,9 15,74 114,-89-175,1 0,0-1,1-1,-1 0,2 0,-1-1,1 0,0-1,0-1,1 0,0 0,0-1,0-1,0 0,0-1,1 0,-7-1,33 5,0-2,1-1,0-2,-1-2,1-2,9-3,-20 3,7-4,0-2,0-2,-1-1,0-2,-1-2,-1 0,-1-3,0-1,-1-1,-1-1,-2-2,0-1,-1-2,-2 0,-1-2,15-23,-27 36,-2 0,0-1,-1 0,-1-1,0 0,-2-1,0 0,-1 0,2-11,10-218,-29 27,9 169,4 70,5 184,9-1,16 53,-29-232,2 0,0 0,1-1,1 0,2 0,0-1,0 0,2 0,1-1,0-1,10 12,-14-24,0 0,0-1,1 1,-1-2,1 1,0-1,0-1,1 1,-1-1,1-1,0 0,-1-1,1 1,0-2,0 1,0-2,0 1,0-1,-1-1,1 0,0 0,-1-1,1 0,-1 0,7-5,2-1</inkml:trace>
  <inkml:trace contextRef="#ctx0" brushRef="#br0" timeOffset="9529.474">8258 285,'0'0,"0"0,0 0,0 0,0 0,0 0,0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20:27.874"/>
    </inkml:context>
    <inkml:brush xml:id="br0">
      <inkml:brushProperty name="width" value="0.35" units="cm"/>
      <inkml:brushProperty name="height" value="0.35" units="cm"/>
      <inkml:brushProperty name="color" value="#00B050"/>
      <inkml:brushProperty name="ignorePressure" value="1"/>
    </inkml:brush>
  </inkml:definitions>
  <inkml:trace contextRef="#ctx0" brushRef="#br0">1957 243,'0'0,"0"0,0 0,-33-30,-3 4,-1 1,-1 2,-1 1,-1 2,-1 2,0 2,-2 2,1 1,-2 2,0 3,0 1,0 2,-1 2,1 2,-1 2,-4 2,-14-1,-1 3,1 2,1 4,0 2,0 3,1 2,-44 21,60-13,1 3,1 1,2 2,1 1,2 3,1 1,2 1,1 2,2 2,3 1,1 1,2 1,2 2,2 0,2 1,2 1,-2 18,8-35,1-1,2 2,1-1,2 1,1 0,1 0,2 1,1-1,2 1,2-1,0 0,3 0,0 0,2 0,2-1,1-1,1 1,14 23,-17-42,0 0,0-1,1 0,1-1,0 0,1-1,0 0,0-1,1 0,0-1,1 0,0-1,0-1,0 0,1-1,0-1,9 2,271 15,-130-18,-96 2,0 3,0 3,-1 3,0 3,-2 3,61 26,-70-15,0 1,-2 4,-2 1,-2 3,1 4,-28-22,-2 1,0 2,-2 0,0 1,-2 1,-1 0,-1 2,-2 0,0 0,-3 2,0-1,-2 1,-1 1,-1 0,-2 0,-1 0,-2 0,-1 1,-2 11,2-3,-2 1,-1-1,-2 0,-2 0,-2-1,-2 1,-6 14,3-13,-1-1,-3-1,-1-1,-2 0,-1-2,-2 0,-2-1,-1-2,-2 0,-1-2,-1-1,-2-2,-1-1,-8 4,9-11,0-1,-1-1,-1-2,-1-2,0 0,-1-3,-1-1,0-2,0-1,0-2,-1-2,-1-1,-7 0,-1-3,0-2,0-2,0-1,1-3,0-2,0-2,1-2,1-2,0-1,2-3,0-1,1-3,1-1,1-1,2-3,-21-20,17-1,2-1,2-2,2-2,-21-48,33 60</inkml:trace>
  <inkml:trace contextRef="#ctx0" brushRef="#br0" timeOffset="2765.611">4514 1693,'-23'-36,"-83"-100,100 131,-23-24,-1 1,-1 2,-1 1,-2 1,0 2,-1 2,-15-6,7 9,-1 2,0 1,-1 3,0 1,-1 3,0 1,0 2,0 3,-1 1,1 3,-44 8,33-2,1 4,0 2,1 2,0 2,2 3,0 3,2 1,1 3,-40 30,64-45,2 2,-1 1,2 0,1 2,0 0,1 2,1 0,1 1,1 1,1 1,1 1,1 0,2 1,0 0,2 1,0 0,2 1,1 0,1 2,7-18,0-1,1 0,0 1,1-1,0 0,1 0,0 0,0 0,1-1,1 1,0-1,0 0,1-1,0 1,1-1,0 0,1-1,-1 1,2-1,-1-1,1 0,0 0,0-1,1 0,0 0,0-1,3 0,28 14,1-3,1-2,0-1,1-3,0-1,14 0,492 9,-430-12,1 6,-2 5,111 31,-202-38,-1 1,0 2,-1 1,-1 0,0 2,0 1,-2 1,-1 1,0 1,15 18,-19-15,-2 0,0 2,-1 0,-1 1,-2 0,0 1,-2 1,-1 0,-1 0,-2 0,-1 1,-1 0,-1 2,-2-8,-2 0,-1-1,0 1,-2-1,-1 0,0 1,-2-2,0 1,-2-1,0 0,-1-1,-1 0,-1-1,-1 0,-14 16,-7 3,-1-1,-1-2,-2-1,-2-2,-1-2,-1-2,-40 20,41-28,0-2,-1-2,-1-2,0-2,-1-1,-1-3,1-1,-1-3,0-1,0-2,-2-3,6 3,0-3,0-2,0-1,1-2,-1-2,2-1,0-2,0-2,1-2,1-1,0-2,-26-19,-183-148,217 158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5:59.457"/>
    </inkml:context>
    <inkml:brush xml:id="br0">
      <inkml:brushProperty name="width" value="0.1" units="cm"/>
      <inkml:brushProperty name="height" value="0.1" units="cm"/>
      <inkml:brushProperty name="color" value="#00B050"/>
      <inkml:brushProperty name="ignorePressure" value="1"/>
    </inkml:brush>
  </inkml:definitions>
  <inkml:trace contextRef="#ctx0" brushRef="#br0">862 694,'-18'-20,"-2"0,0 1,-2 2,0 0,0 1,-2 1,0 1,0 2,-1 0,-1 1,0 2,0 1,-1 0,0 3,0 0,-1 1,-25 1,32 4,0 1,0 0,0 2,1 1,-1 0,1 2,1 0,-1 1,1 1,0 1,1 1,0 0,1 1,0 1,1 1,0 0,2 1,-5 6,15-17,0 1,0-1,0 1,0 0,1 1,0-1,0 0,0 1,1 0,0 0,0-1,0 1,1 0,0 1,0-1,1 0,-1 0,1 0,1 0,-1 1,1-1,0 0,0 0,1 0,0 0,0 0,0-1,1 1,0 0,0-1,0 0,1 0,-1 0,1 0,1-1,-1 1,0-1,1 0,0 0,0-1,0 1,1-1,-1 0,1-1,1 1,18 0,-1-1,1-1,-1-2,1 0,-1-2,1 0,-1-2,5-2,-4 1,-1 1,1 1,0 1,0 1,0 2,0 0,0 2,4 1,93 44,-82 48,-36-78,-1 1,-1 0,-1 0,-1 0,0 0,-1 1,-1-1,0-1,-2 1,0 0,-1-1,-1 0,0 0,-1 0,-1-1,-1 0,0 0,-1-1,-1 0,0-1,-1 0,-7 6,5-11,0-1,-1 0,0-1,0 0,0-2,-1 1,0-2,0 0,-1-1,1-1,-1 0,1-1,-1-1,1-1,-1 0,1-1,-1-1,1 0,-10-4,-104-61,116 49,61 36,-18-5,-3-3,0-2,0 0,1-2,-1-1,1-1,0-1,0-1,0-2,0 0,0-2,0-1,0-1,-1-2,0 0,0-2,-1-1,0 0,-1-2,0-1,-1-1,-1-1,0-1,0-1,13-15,136-144,140-190,-295 346,1 1,0 0,1 1,1 2,1 0,1 0,0 2,0 1,2 1,-1 0,2 2,-1 1,1 0,1 2,0 1,-1 1,2 1,-1 1,0 1,17 2,37 22,7 28,-169-69,58 11,0 2,0 0,-1 2,0 1,0 1,0 1,0 1,0 2,0 0,1 2,-1 1,1 1,0 1,0 1,-11 6,11-1,1 1,0 1,1 1,1 1,0 1,2 1,0 1,1 1,1 0,1 1,1 1,0 1,-4 12,13-22,0 0,1 1,0 0,1 1,1-1,0 1,1 0,1 0,1 0,0 0,1 0,0 0,1 0,1 0,1 0,0 0,2-1,-1 1,2-1,0 0,0-1,2 1,7 11,-7-13,0-1,0-1,1 1,1-1,0-1,0 0,1 0,0-1,1-1,0 0,0 0,0-1,1-1,1 0,-1 0,1-2,8 3,-12-3,1 0,0-1,1 0,-1-1,0 0,1 0,-1-1,1-1,0 0,-1-1,1 0,-1 0,1-2,-1 1,0-1,0-1,0 0,0 0,-1-1,0-1,0 0,0 0,-1-1,6-5,11-23,-2-2,-2-1,-1-1,-2-1,-1 0,-3-1,-1-1,-2 0,-2-1,-2-1,-2 1,0-14,14-144,-22 665,4-403,-3-50,0 0,1 1,1-1,0 0,0 1,1-1,1 0,-1 0,2 0,0-1,0 1,1-1,0 0,1 1,-4-9,0 1,0 0,1-1,-1 0,1 1,-1-1,1 0,0 0,0 0,-1-1,1 1,1-1,-1 0,0 0,0 0,0 0,1 0,-1 0,0-1,1 0,-1 0,1 0,-1 0,0 0,1-1,-1 1,0-1,0 0,1 0,-1 0,0-1,0 1,0-1,0 1,0-1,-1 0,1 0,0 0,-1-1,1 1,-1-1,1-1,89-113,8-116,-89 198,1 0,2 0,1 1,1 1,2 1,2 0,19-23,-26 40,0 1,1 0,1 2,0-1,0 2,1 0,1 1,0 1,0 0,1 1,0 1,1 1,-1 0,1 1,0 2,0 0,1 0,-1 2,0 1,1 0,-1 1,0 1,13 3,101 41,-106-31,-15-9,-31-15,-3-2,-1 1,1 2,-2 0,1 2,-1 0,0 2,-1 0,1 2,-1 1,1 0,-1 2,1 1,0 1,0 1,0 1,0 1,0 1,1 2,1 0,-1 1,1 1,1 1,0 1,1 1,0 1,2 0,-12 13,20-13,1 1,1 0,1 1,0 0,1 0,1 0,1 1,0 0,1 0,1 0,1 0,0 0,1 0,1 1,1-1,1 0,0-1,2 1,0 0,6 14,-5-14,0 0,1 0,1-1,1 0,0 0,2-1,-1-1,2 1,0-2,1 0,0 0,1-1,1-1,0 0,0-1,1-1,1 0,0-1,0-1,1-1,-1 0,2-1,-1-1,1-1,8 1,-4-2,1 0,-1-1,1-1,0-2,-1 0,1-1,-1-2,0 0,0-2,0 0,0-1,-1-2,-1 0,1-1,-1-2,-1 0,0-1,6-6,-2 2,9-4,-1-2,-1-1,-1-2,-1 0,-1-2,-2-1,-1-2,21-32,48-154,-63 80,-13 661,-16-257,-9-352,3 0,5-1,3 1,3 0,13-48,-16 113,1 0,1 1,1-1,1 2,0-1,1 1,2 0,-1 1,2 0,0 1,1 0,1 1,0 1,1 0,8-5,-12 10,0 0,1 1,0 1,0 0,0 1,1 0,0 1,1 0,-1 1,1 1,-1 0,1 1,0 0,0 1,0 1,0 0,0 1,0 0,0 1,0 1,0 0,-1 1,1 0,-1 1,0 1,5 3,323 199,-165-188,-157-19,1-1,0-1,-1-1,1 0,-1-2,0 0,0-1,0-1,0-1,-1 0,0-2,-1 0,0-1,2-2,119-85,-65 0,-63 138,-55 168,18 103,54-96,-27-209,1 1,0-1,0 0,1 1,0-1,0 0,0 0,1 0,0 0,1 0,-1-1,1 0,1 1,-1-1,1-1,0 1,0-1,1 0,-1 0,1 0,0-1,1 0,-1 0,1-1,-1 0,1 0,0 0,1-1,-1 0,0 0,0-1,1 0,-1 0,1-1,-1 0,1 0,-1-1,1 1,-1-2,0 1,7-3,9-11,0-1,0-1,-1-1,-2-1,0-1,0 0,-2-2,-1 0,-1-1,4-7,40-50,236-362,-286 426,1-1,1 1,0 1,1 0,1 1,0 0,1 1,0 1,1 0,1 1,0 1,0 0,1 2,0 0,0 0,1 2,0 1,0 0,0 1,1 1,0 1,-1 1,1 0,0 2,0 0,117 49,-41 9,-137-61,-214-49,241 50,0 0,0 1,-1 0,1 1,0 1,0 0,0 1,1 1,-1 0,1 1,-1 0,2 1,-1 0,0 1,1 0,1 1,-1 1,1 0,1 0,0 1,0 1,1-1,0 2,1-1,0 1,1 0,0 1,1 0,-1 8,2 0,1 0,1 0,0 0,2 1,0-1,2 1,0-1,1 1,2-1,0 0,1 0,1 0,1-1,0 0,8 13,180 289,-68-47,-113-251,-2 0,0 1,-2 0,-1 0,-1 1,-1 1,-1-1,-1 1,-2 0,0 1,-2-1,-1 0,-2 0,0 0,-2 1,0-2,-2 1,-1-1,-6 14,8-28,0-1,-1 1,0-1,-1 0,0 0,-1-1,0 1,0-2,-1 1,0-2,-1 1,0-1,0 0,-1-1,0 0,0-1,-1-1,0 1,0-2,0 1,0-2,-1 0,0 0,1-1,-1-1,0 0,-3-1,-5-2,1 0,-1-2,1-1,0 0,0-2,0 0,1-1,0-1,1-1,0 0,0-1,1-1,1-1,0-1,-1-2,9 6,0-1,1 0,1-1,0 1,0-1,1 0,1-1,0 0,1 1,0-1,1 0,0 0,1 0,0-1,1 1,1 0,0 0,1 0,1 0,0 0,0 0,1 1,1 0,0-1,0 2,2-1,1-2,4-7,1-1,2 2,0 0,0 1,2 0,1 2,0 0,1 0,1 2,0 1,1 0,0 2,3-1,209-92,-149 71,-2-4,-1-3,44-32,-21 1,-3-5,-4-3,38-45,-101 93,-2-2,-1-2,-2 0,-1-2,-2-1,-1-1,13-33,45-118,-77 157,-3 16,-5 35,-37 221,25-174,2 0,3 1,3 1,2-1,4 1,6 45,-5-104,-1 6,1 0,1 0,0 0,0 0,2 0,-1-1,2 1,-1-1,2 0,0-1,0 1,1-1,0 0,1-1,0 0,9 9,-9-16,0 0,0-1,0 1,0-1,0-1,0 0,1 0,-1-1,1 0,-1 0,0 0,1-2,-1 1,0-1,0 0,1 0,-2-1,1 0,0-1,-1 0,1 0,3-3,140-123,190-332,-314 427,-9 7,2 1,1 1,0 1,2 0,1 2,1 1,1 1,1 1,1 1,0 1,22-8,-29 21,0 0,1 2,-1 1,1 0,0 2,-1 0,1 2,0 0,-1 2,1 0,-1 1,0 1,-1 1,1 1,-2 1,1 1,-1 0,0 1,1 3,-115-26,58 7,-1 0,1 3,-1 1,1 2,-1 1,1 2,-1 2,2 1,-1 2,1 1,0 2,-21 11,42-14,1 0,0 1,0 1,1 0,1 1,0 0,1 1,0 0,1 1,0 0,1 0,1 1,0 1,1-1,1 1,0 0,1 1,1-1,0 1,2 0,0 0,0 0,2 0,0 0,1 0,1 0,0 0,1 0,1-1,1 1,0-1,1 0,1 0,0-1,6 7,0 1,1-2,0 1,2-2,0 0,2-1,0-1,1-1,1 0,0-1,1-2,1 0,0-1,1-1,0-1,1-1,0-1,1-1,0-2,0 0,0-2,1 0,-1-2,1-1,13-1,21-2,0-3,0-3,0-2,-1-3,-1-2,0-3,-1-2,-1-3,-2-2,0-3,15-12,-1 4,-2-2,-2-4,-2-3,-1-2,-3-3,-2-2,-2-3,-3-2,33-49,-78 98,0 0,-1-1,-1 0,0 0,0 0,0-1,-1 1,-1-1,0 0,0 1,0-1,-2 0,1 0,-1 0,-1 0,1 0,-2 0,1 0,-2 0,1 1,-1-1,-1 1,1-1,-2 1,1 1,-1-1,-1 0,1 1,-1 0,-1 1,1-1,-2 1,1 0,-1 1,1 0,-2 0,1 1,-1 0,0 0,0 1,-7-2,3 4,0 0,0 2,0-1,0 2,0 0,0 0,0 2,0-1,0 1,1 1,-1 1,1-1,0 2,1 0,-1 0,1 1,0 0,1 1,0 0,0 1,1 0,-6 7,-12 14,1 1,2 1,1 2,2 0,1 1,-11 27,18-34,1 1,1 0,1 1,2 0,1 1,2 0,1 0,1 0,1 0,2 1,1-1,2 0,3 16,-2-34,0-1,0 1,1-1,0 0,1 0,1-1,0 1,0-2,1 1,1-1,0 0,0-1,1 0,0 0,0-1,1 0,0-1,0 0,1-1,0-1,0 1,1-2,-1 0,1 0,0-1,0-1,0 0,0-1,0 0,0-1,1 0,-1-1,0-1,2-1,33-5,0-2,-1-3,0-1,-1-3,-1-1,0-3,-2-1,0-2,-2-2,26-22,-21 12</inkml:trace>
  <inkml:trace contextRef="#ctx0" brushRef="#br0" timeOffset="617.254">7298 49,'0'0,"0"0,0 0,0 0</inkml:trace>
  <inkml:trace contextRef="#ctx0" brushRef="#br0" timeOffset="1052.385">5047 0,'0'0,"0"0,0 0,0 0,0 0</inkml:trace>
  <inkml:trace contextRef="#ctx0" brushRef="#br0" timeOffset="16280.404">764 2777,'0'0,"0"0,0 0,0 0,0 0,0 0,-26-12,-208-122,221 129,-1 2,1 0,-1 0,0 1,0 1,0 0,0 1,0 1,0 0,0 1,0 0,1 1,-1 0,1 2,0-1,0 2,0-1,0 2,1 0,0 0,1 1,0 1,0 0,1 0,0 1,0 0,1 1,0 0,1 0,1 1,-1 2,-43 154,50-162,1-1,-1 1,1-1,1 0,-1 1,1-1,-1 0,2 1,-1-1,0 0,1 0,0 0,0 0,1 0,-1 0,1-1,0 1,1-1,-1 0,1 0,-1 0,1 0,0-1,0 0,1 1,-1-1,1-1,0 1,0-1,0 0,3 2,13 1,0-1,0 0,0-1,1-1,-1-2,0 0,1-1,-1-1,0-1,0 0,0-2,0-1,-1 0,2-2,-11 2,1 0,0 2,1-1,-1 2,1-1,0 2,0 0,0 0,0 1,0 1,0 0,0 1,0 0,0 1,0 1,-1 0,1 0,-1 1,1 1,-1 0,-1 1,1 0,-1 1,0 0,0 1,-1 0,0 0,3 5,-7-3,-1 0,-1 0,0 0,0 0,-1 1,0-1,-1 1,0 0,0 0,-2 0,1 0,-1 0,-1 0,0 0,0 0,-1 0,-1 0,0-1,0 1,-1-1,0 0,-1 0,0 0,-1 0,0-1,0 0,-1-1,0 1,-1-1,0 0,0-1,0 0,-1 0,0-1,-1 0,1-1,-1 0,0 0,0-1,-1 0,-5 0,-30 4,-1-3,1-1,-1-3,1-1,-1-3,1-2,0-1,-46-14,58 8,56 13,40 12,0-3,0-2,0-3,1-3,-1-3,1-2,-1-3,0-3,47-13,-5-11,-1-4,-1-5,-3-4,-2-4,14-15,-49 27,-1-2,-3-3,-1-3,-2-2,-2-3,-47 46,0 1,-1-1,0 0,0 0,0 0,0-1,-1 1,0-1,0 0,-1-1,0 1,0 0,0-1,-1 0,0 0,0 0,0 0,-1 0,0 0,-1 0,0 0,0 0,0 0,-1 0,0 0,0 0,-1 0,0 0,0 0,-1 0,1 1,-1-1,-1 1,1 0,-1 0,-1 0,1 0,-6-4,0 1,-1 0,1 1,-2 0,1 1,-1 0,0 1,0 0,-1 1,0 0,0 1,0 0,0 1,-1 1,1 0,-1 1,0 1,1 0,-1 0,1 1,-9 2,4 1,1 0,-1 0,1 2,0 0,0 1,0 1,1 0,0 2,1-1,0 2,1 0,0 1,0 0,1 1,1 1,0 0,1 0,1 1,0 0,-2 7,-3 7,1 1,1 0,2 1,1 0,1 1,2 0,1 0,2 0,1 1,1 31,3-52,0 1,1 0,0-1,1 1,0-1,1 0,1 0,0 0,0 0,1-1,0 0,1 0,1-1,0 0,0 0,1 0,0-1,0-1,1 0,0 0,1-1,-1 0,2 0,-1-2,11 5,-4-2,0-1,1-1,0-1,-1-1,2 0,-1-2,0 0,0-1,1-1,-1 0,0-2,1 0,-1-2,0 0,0-1,17-6,-4-7,0-1,-1-2,-1 0,-2-2,0-2,-1 0,-1-2,-2 0,0-2,-2-1,3-8,104-119,-70 93,-32 30,2 2,0 0,2 2,2 2,0 1,2 1,1 2,1 2,0 1,30-11,-31 24,0 2,0 1,0 1,1 2,0 2,-1 1,1 2,12 4,52 19,-125-35,0 0,0 2,-1 1,1 0,-1 2,-1 1,1 1,0 1,-1 1,1 2,0 0,0 2,0 0,0 2,1 1,0 1,0 1,0 0,2 2,-1 1,1 1,1 1,-8 7,9 1,1 0,1 1,2 1,0 0,1 1,2 1,0 0,2 1,1 1,1-1,1 2,0 9,5-21,0 0,1 0,1 0,1 0,0 0,1 0,1 0,1 0,0 0,1-1,1 1,0-1,1 0,1-1,1 1,0-1,1-1,1 0,0 0,0 0,7 4,2-3,0-2,1 0,0-1,1-2,0 0,1 0,0-2,0-1,1-1,0-1,0-1,0-1,0 0,1-2,-1-1,1-1,23-4,-16 2,1-2,-1-1,0-1,0-2,-1-1,0-1,0-1,-1-2,-1-1,-1-1,0-2,-1 0,-1-2,-1-1,0-1,-2-1,-1 0,13-20,-17 10,-2 0,-1-1,-2 0,-1-1,-2 0,-2-1,-1 1,-1-2,-2 1,-2 0,-1-1,-3-14,2-4,1 84,25 455,-28-272,-5-302,5 39,-2-1,3 0,1 0,3 0,3 0,1 0,9-25,-11 59,2 1,0 0,1 0,0 1,2 0,0 0,0 1,2 0,-1 0,2 1,0 1,1 0,0 1,1 0,0 1,1 1,0 0,1 1,0 1,0 0,13-4,1 5,1 1,0 1,1 2,-1 1,1 2,-1 0,1 3,-1 0,0 2,14 5,-31-5,-1 1,0 0,0 1,-1 1,1 0,-2 1,1 0,-1 0,-1 1,0 1,0 0,58 71,63 50,-112-120,2 0,-1-2,2 0,-1-1,1-1,0-1,1-1,0-1,0-2,0 0,0-1,0-1,8-1,33-2,0-2,-1-3,0-2,-1-4,0-2,21-9,-73 18,0 0,-1 0,0-1,0 0,0 0,-1-1,0-1,-1 1,1-1,-2 0,1-1,-1 1,-1-1,3-7,-6 8,0 1,0 0,-1-1,-1 1,1 0,-1-1,-1 1,0-1,0 1,0-1,-1 1,0 0,-1 0,0 0,0 0,-1 1,0-1,0 1,0 0,-1 0,-1 0,1 1,-1-1,0 1,0 1,0-1,-1 1,0 0,0 1,-1 0,1 0,-1 0,0 1,0 0,0 1,0-1,0 2,-1-1,1 1,0 0,-1 1,1 0,-1 1,1-1,-7 3,-16 2,-1 2,1 1,1 2,0 1,0 1,1 2,1 1,0 1,1 1,1 1,1 2,0 0,-17 21,30-24,0 0,2 1,0 0,1 0,1 1,1 1,0-1,2 1,0 0,1 1,1-1,1 0,1 1,1 0,1-1,0 1,2-1,0 1,1-1,2 0,0 0,0-1,2 0,1 0,6 10,-7-12,1 0,1-1,1 0,0-1,1 0,1-1,0 0,1-1,0 0,1-1,0-1,1 0,0-2,1 1,0-2,0 0,1-1,0-1,0-1,1-1,-1 0,1-1,0-1,0-1,0 0,0-2,0 0,0-1,0-1,0-1,6-2,7-2,0-2,-1-1,-1-1,0-2,0-1,-2-1,0-2,0 0,-2-2,-1-1,0-1,-2-1,0-2,-2 0,0-1,-2 0,-1-2,-2-1,0 0,-2 0,-1-2,-1 0,-2 0,1-11,22-123,-8-2,-7-1,-7-1,-11-151,0 299,-12 464,-43 145,55-543,1 0,2-1,2 1,2-1,10 32,18 53,35-43,-63-80,-1-1,1 0,-1 0,1 0,1-1,-1 0,1 0,-1-1,1 0,0 0,0-1,0 0,1 0,-1-1,0 0,1-1,-1 0,1 0,-1 0,0-1,1-1,-1 1,0-1,0-1,0 0,0 0,-1 0,6-4,202-139,-190 125,247-231,-159 126,-78 83,2 2,2 1,2 2,40-29,-43 44,1 1,1 2,0 2,2 1,0 3,0 1,1 2,1 2,0 1,0 3,1 2,24 2,-58 3,-1 0,0 1,-1 1,1-1,0 2,-1-1,0 1,0 1,0 0,-1 0,0 0,0 1,-1 0,0 1,0 0,0 0,4 8,-57-18,-228-64,260 62,0 2,0 0,0 0,0 1,0 1,-1 1,1 0,0 0,0 2,0-1,1 2,-1 0,1 1,0 0,0 1,0 0,1 1,-1 0,2 1,-1 1,1 0,1 0,0 1,0 0,1 1,0 0,-1 3,-8 15,1 1,1 1,2 0,1 1,2 0,1 1,1 0,2 1,2-1,1 1,1 1,2-1,1 0,2 0,4 18,-4-42,0 0,1 0,1 0,0-1,0 1,1-1,0 0,0-1,1 1,0-1,1 0,0 0,0-1,0 0,1 0,0-1,1 0,-1 0,1-1,0 0,0-1,1 0,-1 0,1-1,0 0,0-1,0 0,1 0,8-1,4 1,-1-1,1-1,0 0,0-2,0-1,0-1,-1-1,0 0,0-2,0-1,-1-1,0 0,2-3,-6 1,-1-1,0 0,0-2,-2 1,1-2,-2 0,0 0,-1-2,0 1,-2-1,0-1,-1 0,0-1,-2 1,0-1,-1-1,-1 1,0-4,7-51,-2-1,-4 0,-3 0,-3-17,0 65,-20 174,18-117,-3 19,2-1,1 1,4 0,1 0,2-1,3 0,1 0,3 2,-9-41,-1-1,1 0,1 0,-1 0,1 0,1-1,-1 1,1-1,1 0,-1 0,1-1,0 0,1 0,0 0,0-1,0 0,0 0,1-1,-1 0,1 0,0-1,1 0,-1 0,0-1,1 0,0-1,-1 0,1 0,0 0,-1-1,1-1,0 0,-1 0,1 0,0-1,-1 0,0-1,1 0,-1 0,0-1,-1 0,1-1,-1 1,6-5,8-16,-2 0,0-1,-1-1,-2-1,-1 0,-1-1,-2-1,0 0,-2 0,-2-1,-1-1,-1 1,-1-1,-2 0,-1 0,-2 0,-1 0,-2 0,-1 0,-1 0,-3-3,6-29,9 96,22 449,-19-295,8-88,-32-150,1-1,3 0,3-1,1 0,3 0,3 0,2 0,2 0,2 1,3-1,2 1,13-34,-15 66,2 1,0 0,1 1,1 0,1 1,0 0,2 1,3-2,-13 13,0 1,0 0,0 1,1-1,-1 1,1 1,0-1,1 1,-1 0,1 1,-1 0,1 0,0 0,-1 1,1 1,0-1,0 1,0 0,0 1,-1 0,1 0,0 1,0 0,-1 0,1 0,0 2,15 5,0 0,-1 2,0 1,-1 1,0 0,-1 2,13 12,107 134,-19-96,-110-63,1-2,0 1,-1-1,1-1,0 0,-1-1,1 0,-1-1,0 0,1-1,-2 0,1-1,0 0,7-5,-6 3,-1 0,1-1,-1-1,-1 0,0 0,0-1,0-1,-2 1,1-2,-1 1,-1-1,0 0,-1 0,0-1,-1 0,-4 11,7-21,-5 34,-26 493,46-282,-19-213,0-1,1 1,0-1,1 0,0 0,0 0,1-1,0 0,0-1,0 1,1-1,0-1,0 1,1-1,-1-1,1 0,0 0,0 0,1-1,-1-1,0 0,1 0,0-1,0 0,-1 0,1-1,0 0,0-1,-1 0,1-1,-1 0,1-1,-1 0,0 0,1 0,-2-2,6-1,8-7,1 0,-2-1,0-1,0-1,-2 0,0-2,-1 0,0-1,-2-1,0-1,-2 0,0-1,-1-1,-2 0,0 0,-1-1,-2 0,0-1,3-23,-2 5,-3-1,-1 0,-2 0,-2-1,-3 1,-1 0,-4-16,-16 21,18 103,2 1,4 1,2-2,8 35,31 158,38 349,-79-575,-1 0,-2 0,-1 0,-1-1,-2 1,-1-1,-1 0,-1-1,-2 0,-1-1,-2 0,-10 17,13-28,-1-1,-1 1,-1-2,0 0,-1-1,0 0,-1-1,-1-1,0-1,0 0,-1-1,-1-1,1 0,-1-2,-2 0,8-1,0-1,-1-1,1 0,-1 0,0-2,0 1,0-2,0 0,0-1,-1 0,1-1,0-1,0 0,0-1,1 0,-1-1,1-1,-1 0,1-1,1 0,-1-1,1 0,0-1,1-1,0 1,0-2,1 0,0 0,-7-11,10 7,0 0,1 0,1-1,1 0,0 0,0-1,2 1,0-1,0 0,2 1,0-1,1 0,0 1,1-1,1 1,0-1,2 1,-1 0,2 0,0 1,1 0,0 0,2-1,5-7,0 0,2 2,0 0,2 0,0 2,1 0,1 1,0 1,1 1,1 1,0 1,1 1,18-7,419-147,-211 59,-216 89</inkml:trace>
  <inkml:trace contextRef="#ctx0" brushRef="#br0" timeOffset="17260.623">5648 2636,'0'0,"0"0,0 0,0 0,16 2,34 2,1-3,-1-2,0-2,0-2,49-12,73-7,-140 21</inkml:trace>
  <inkml:trace contextRef="#ctx0" brushRef="#br0" timeOffset="34969.969">786 5002,'-28'-42,"17"27,-1 1,0 0,0 0,-1 2,-1 0,0 0,-1 1,0 1,-1 0,0 1,-1 1,1 0,-1 2,-1 0,1 1,-1 0,0 1,0 1,-1 1,1 1,0 1,-1 0,1 1,0 1,0 1,0 0,0 1,0 1,1 1,0 1,0 0,0 1,1 1,-11 8,13-8,1 1,0 1,1 0,0 0,1 1,0 1,1 0,1 0,0 1,1 0,0 1,1 0,0 0,-2 12,8-23,1 0,-1 0,1 0,1 0,-1 1,0-1,1 0,0 0,0 0,0 0,0 0,1 0,-1-1,1 1,0 0,0-1,1 1,-1-1,1 0,0 0,-1 0,1 0,1 0,-1-1,0 1,1-1,-1 0,1 0,-1 0,1 0,0-1,0 1,0-1,0 0,0 0,0-1,0 1,2-1,163 3,-113-12,-31 3,1 2,-1 0,0 2,1 1,-1 1,1 1,-1 1,1 1,-1 1,6 3,-19-1,1 0,-1 1,0 1,-1 0,0 1,0 0,-1 0,0 1,0 0,-1 1,-1 0,0 1,0 0,-1 0,-1 0,0 1,0 0,-2 0,1 1,1 11,-3-14,-1-1,0 0,0 1,-1 0,-1-1,1 1,-2-1,0 1,0-1,0 1,-2-1,1 1,-1-1,-1 0,0 0,0-1,-1 1,0-1,-1 0,0 0,0 0,-1-1,0 0,0-1,-1 1,0-1,-5 3,-14 2,-1 0,0-1,-1-2,0-1,0-2,0 0,-1-2,0-2,0 0,0-2,-26-3,29 3,-128-26,122 14,46 13,36 12,0-2,1-2,0-2,0-3,51-2,-76-2,1 0,-1-2,1-2,-1 0,0-1,-1-1,1-2,-1 0,0-2,-1-1,0 0,-1-2,0 0,16-15,-9-1,-1-1,-1-1,-2-1,-1-1,-2-2,-1 0,-2-1,-1-1,-2-1,-2 0,-1-1,1-13,7-26,-4-1,-2-1,-5 0,1-81,1 8,-23-4,-4 272,-20 332,19 229,-3-582,19-238,4 75,4 0,2 1,4 0,11-30,76-137,-86 218,1 0,1 0,0 2,2 0,-1 1,2 1,0 1,0 0,1 2,0 0,1 1,9-1,125 1,-60 64,-81-42,49 88,-44 25,2 142,16-96,5-33,-10-103,2-50,-20 3,-1 0,0-2,-1 1,-1-2,0 0,0 0,-2-1,1 0,-2-1,0 0,-1-1,-1 0,-1 0,0-1,-1 1,-1-1,0-3,10-23,6-16,3 0,2 2,3 1,2 1,16-20,-31 60,1 0,0 1,1 1,0 1,1 0,1 1,0 1,0 1,1 1,0 1,1 0,0 1,16-2,-11 0,-16 7,0 0,1 0,-1 0,0 2,0-1,1 1,-1 1,0 0,0 0,0 1,1 0,-2 1,1 0,9 4,10 7,15 8,-85-25,21-5,1 2,-1 0,-1 2,1 0,-1 1,0 1,1 0,-1 2,0 1,0 0,0 2,1 0,-1 2,1 0,0 1,1 1,-1 0,1 2,1 0,-1 2,2 0,-2 1,6 1,1 1,0 0,0 1,2 0,0 1,0 0,2 0,0 1,1 0,0 0,2 1,0 0,1 0,1 0,0 1,1-1,2 1,0-1,0 1,2-1,0 1,1-1,1 0,1 0,1 0,0-1,2 2,-4-3,1-1,0 0,1-1,1 0,0 0,1 0,0-1,1 0,1 0,0-1,0-1,1 1,1-2,0 0,0 0,1-1,0 0,1-2,0 1,0-2,8 3,-8-3,0-1,1-1,0 0,-1-1,1 0,1-1,-1-1,0 0,0-2,0 1,0-2,0 0,0-1,0 0,0-1,-1-1,1 0,-1-1,-1-1,1 0,-1 0,0-2,-1 0,0 0,8-9,-4 1,-1-2,-1 1,0-2,-2 0,0 0,-1-1,-1 0,-1-1,-2 0,0-1,-1 0,-1 0,-1 0,-1 0,-1-1,-1 1,-1-1,-1 1,-1-1,-2 1,0 0,-2-5,3 16,-1 0,0 0,-1 0,0 1,-1-1,0 1,0 1,-2-1,1 1,-1 1,0-1,-1 1,0 1,-1-1,-108-55,173 77,0-1,1-3,-1-3,2-2,-1-3,42-4,128-22,-207 16,-20 10,1-1,0 1,0-1,0 1,-1 0,1-1,0 1,0-1,0 1,0-1,0 1,0-1,0 1,0 0,0-1,0 1,0-1,0 1,1-1,-1 1,0 0,0-1,0 1,1-1,-1 1,0-1,1 0,-1 1,1-1,-1 1,0-1,1 0,-1 1,1-1,-1 0,1 1,-1-1,1 0,-1 0,1 1,-1-1,1 0,-1 0,1 0,0 0,-1 0,1 0,-1 0,1 0,-1 0,1 0,0 0,-1 0,1 0,-1 0,1-1,-1 1,1 0,-1 0,1-1,-1 1,1 0,-1-1,1 1,-1 0,1-1,-1 0,-32 202,29-136,-1-10,3 1,2 0,2 0,3 0,11 49,-11-92,1 1,1-1,-1-1,2 1,0-1,0-1,1 0,1 0,0-1,0 0,1-1,0 0,1-1,0 0,0-1,0 0,1-2,0 1,0-2,1 0,-1 0,1-1,0-1,0-1,0 0,0-1,0 0,0-1,0-1,2-1,-5 0,1 0,-1-1,0 0,0-1,0 0,-1-1,0 0,0-1,0 0,-1-1,0 0,0-1,-1 0,0 0,-1-1,0 0,-1-1,0 1,0-1,-1-1,-1 1,0-1,4-12,2-2,0 0,-2 0,-1-1,-1 0,-1-1,-2 1,-1-1,-1 0,-1-10,-3-252,-16 204,4 199,12-23,3 1,5-1,4 0,3 0,5-1,-14-72,1-1,0 0,1 0,1 0,1-1,0 0,1 0,0-1,9 9,-15-19,1 1,-1-2,1 1,0 0,0-1,0 1,0-1,1-1,-1 1,1 0,-1-1,1 0,0 0,0-1,0 1,1-1,-1 0,0 0,0-1,0 1,1-1,-1-1,0 1,1-1,-1 1,0-2,0 1,0 0,0-1,0 0,0 0,-1-1,2 0,9-11,-1 0,-1-1,0-1,-1 0,0-1,-2 0,0 0,-1-1,0-1,-2 0,0 0,-1 0,-1 0,-1-1,-1 0,1-15,-3 28,40-242,-11-2,-10-36,-14 205,3-108,-20 69,0 177,-10 572,16-500,7 0,5 0,8 18,-13-133,0-1,1 1,1-1,0 0,0 0,2-1,-1 1,1-1,1 0,0-1,1 1,0-1,0-1,1 0,0 0,1-1,0 0,0 0,1-1,0 0,0-1,0-1,1 0,0 0,0-1,0-1,1 0,-1 0,1-1,-1-1,1 0,0-1,3 0,4-6,-1 0,1-2,-1 0,-1-1,1-1,-1-1,-1 0,0-1,-1-1,0-1,-1 0,-1-1,0 0,-1-2,0 1,-2-1,0-1,-1 0,0-1,0-4,103-136,-55 95,-7 4,3 3,2 2,3 2,64-43,-98 82,-1 2,2 1,0 1,0 0,0 3,1 0,0 1,1 2,-1 1,1 1,0 1,-1 1,1 2,0 1,-1 1,21 6,108 59,-130-49,-41-14,-306-70,305 64,0 1,0 0,0 1,0 1,0 0,0 1,1 1,0 0,0 1,0 1,1 0,0 1,0 1,1 0,0 1,0 0,1 1,1 0,0 1,0 0,1 1,1 0,0 1,1 0,0 0,2 1,-1 0,2 0,0 0,0 1,2-1,0 1,0 7,1 17,1 1,2 0,2-1,2 1,1-1,6 15,-5-41,0-1,1-1,0 1,1-1,0-1,0 0,2 0,-1-1,2 0,-1-1,1 0,0-1,1 0,0-1,0-1,5 2,-1-2,-1-1,1 0,0-1,0-1,0-1,0 0,1-1,-1-1,0-1,1 0,-1-2,0 0,0 0,0-2,-1 0,1-1,-1 0,0-2,-1 0,1-1,3-9,-1-1,-1 0,-1-2,0 0,-2-1,0 0,-2-1,0-1,-2 0,0 0,-2-1,-1 0,0-1,-2 1,1-26,8-50,-5 0,-4-1,-5 0,-7-49,1-8,-26-162,12 392,11-1,2-1,4 1,3-1,3 12,0 41,52 436,-50-523,-1 6,2 1,2-1,1 0,3 0,1-1,15 31,-25-66,1 1,0-1,0 1,0-1,0-1,1 1,0 0,0-1,0 0,1-1,-1 1,1-1,0 0,0 0,0 0,0-1,0 0,1-1,-1 1,1-1,-1 0,1-1,0 0,-1 0,1 0,-1 0,7-3,172-58,-138 31,-1-3,-2-2,-1-1,-2-2,35-43,-44 48,0 2,-1-1,-2-2,-2 0,-1-2,-1-1,-3-1,-1-1,-1-1,-3-1,-1 0,-1-4,-13 38,0 0,-1 0,0 0,-1 0,0 0,0 0,0 0,-1 0,0 0,0 0,-1 0,1 0,-2 0,1 1,-1-1,0 1,0 0,-1 0,0 0,0 0,0 0,-1 1,0 0,0 0,0 0,0 1,-1 0,0 0,0 0,0 0,0 1,0 0,-1 1,0-1,1 1,-1 0,0 1,-1 0,-8-3,0 1,-1 1,1 1,-1 0,1 1,-1 1,1 0,-1 1,1 1,0 1,0 0,0 1,1 0,-1 2,1 0,1 0,-1 2,-8 6,-6 5,0 2,2 0,1 2,1 1,0 1,2 1,1 2,12-11,1 0,0 0,1 0,2 1,-1 0,2 1,1-1,0 1,2 0,0 0,1 8,2-3,2-1,0 0,1-1,2 1,0-1,1 0,2 0,0-1,1 0,2 0,0-1,1-1,1 0,1-1,1-1,0 0,11 8,-13-13,1 0,1 0,0-2,0 0,2-1,-1 0,1-2,0 0,1-1,0-1,0 0,0-2,1 0,-1-1,1-1,0-1,0-1,0 0,0-2,-1 0,1-1,0-1,-1-1,11-4,-2-2,0-1,-1-1,-1-2,0 0,0-2,-2-1,0-1,-2 0,0-2,-1-1,-1 0,-1-2,-1 0,-1-1,-1-1,-1 0,-2-1,2-6,7-21,-1-1,-3-1,-3 0,-2-1,3-40,-11-11,-36 184,25-33,2 1,2-1,1 1,3-1,2 1,1-1,2 0,12 38,-2 5,38 231,-66-373,3 0,2-1,3 0,2 0,6-51,-1 54,-4 28,1 0,2 0,0 1,2-1,1 1,0 0,2 0,1 1,9-16,-9 21,1 0,1 1,0 0,2 1,0 0,0 1,2 1,0 0,0 1,2 0,10-6,-14 13,0 0,1 1,-1 1,1 0,0 1,0 0,1 1,-1 1,1 0,-1 1,1 1,2 0,1 1,0 1,0 0,0 1,-1 1,1 1,-1 1,0 0,-1 1,0 1,0 0,0 1,11 10,4-1,201 119,-226-135,1 0,-1-1,1 0,0 0,0 0,-1 0,1-1,0-1,0 1,-1-1,1 0,0 0,-1-1,1 0,-1 0,2-1,6-1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6:53.143"/>
    </inkml:context>
    <inkml:brush xml:id="br0">
      <inkml:brushProperty name="width" value="0.1" units="cm"/>
      <inkml:brushProperty name="height" value="0.1" units="cm"/>
      <inkml:brushProperty name="color" value="#00B050"/>
      <inkml:brushProperty name="ignorePressure" value="1"/>
    </inkml:brush>
  </inkml:definitions>
  <inkml:trace contextRef="#ctx0" brushRef="#br0">777 770,'-79'-34,"31"10,25 11,0 0,-1 2,-1 0,0 2,0 0,-1 2,0 1,0 1,0 1,-15 1,41 3,-220 24,212-22,0 0,1 0,0 1,0 0,0 1,0 0,0 0,1 0,-1 1,1-1,0 2,1-1,-1 1,1-1,0 1,1 1,-1-1,1 1,0 0,1 0,0 0,0 0,0 1,1-1,0 1,1-1,-1 1,3-1,0 1,1-1,-1 0,1 0,0-1,1 1,0 0,0-1,0 1,1-1,0 0,0 0,1-1,0 1,2 1,5 10,-4-11,-1 0,1 0,0-1,1 0,-1 0,1-1,0-1,0 1,0-1,0-1,1 1,-1-2,1 1,3-1,1 2,8-2,1 0,-1-1,0-2,0 0,0-1,0-1,0-1,-1-1,0-1,0-1,94-23,-99 30,1 0,-1 1,1 0,-1 2,1 0,-1 1,0 0,0 1,0 1,-1 1,1 0,-1 1,0 0,5 5,-13-5,0 0,0 0,-1 1,0-1,0 1,-1 1,0-1,-1 1,0 0,0 0,-1 0,0 0,0 1,-1-1,0 1,-1 0,0 6,1-5,-1 1,-1-1,0 0,0 1,-1-1,0 1,-1-1,-1 0,0 0,0 0,-1 0,0 0,-1-1,0 0,-1 0,0 0,0 0,-1-1,0 0,-1-1,0 0,-1 0,1-1,-1 1,-1-2,1 0,-1 0,-2 0,-12 7,-1-2,0-1,-1-1,0-1,0-1,-1-1,0-2,0 0,0-2,0-1,-1-1,1-2,0 0,0-2,0-1,0-1,1-2,-8-3,-112-65,212 90,-22 0,0-1,0-2,1-3,0-1,1-2,-1-2,1-2,0-3,-1-1,1-2,-1-2,0-2,-1-2,0-2,-1-2,0-2,25-14,-27 6,-1-1,-1-2,-1-2,-2-1,-1-2,-1-1,-2-2,-2-1,-1-2,-2-1,19-37,46-153,-53 119,-53 175,3 1,3 0,3 1,3-1,3 1,7 55,13 45,-19-155,0 0,1 0,0 0,1 0,0-1,1 1,0-1,0-1,1 1,1-1,-1 1,2-2,-1 1,1-1,0 0,1-1,0 0,1 1,-1-6,0 0,0 0,0 0,0-1,0-1,0 0,0 0,0 0,0-1,0-1,0 0,0 0,0 0,-1-1,1-1,-1 1,0-1,0-1,0 1,-1-1,0-1,1 1,-2-1,1-1,-1 1,0-1,5-7,150-261,-138 236,2 1,1 0,2 3,2 0,1 2,1 1,2 1,1 2,1 2,2 1,0 2,11-3,-19 16,1 2,0 0,0 3,0 0,1 3,0 0,9 2,-16 0,0 1,0 2,1 0,-2 2,1 1,0 1,-1 1,0 1,-1 1,8 4,-192-53,135 35,1 2,-1 1,0 1,0 1,0 1,1 1,-1 2,1 0,0 2,0 1,0 1,-10 5,-33 64,55-57,1 2,1 0,1 0,1 1,0 0,2 1,1 0,-2 19,6-21,2 0,0 0,2 0,0 0,1 0,2-1,0 0,1 1,1-2,1 1,4 6,-7-16,0 1,0-1,1 0,1-1,0 1,0-1,1-1,0 1,1-1,0-1,0 0,1 0,0-1,1 0,-1 0,1-1,1-1,5 3,126-18,-125 3,1 0,-1-1,-1-1,1 0,-1-1,-1-1,0-1,-1 0,0-1,-1-1,0 0,-1-1,-1 0,0-1,-1 0,1-4,19-22,-19 22,0-2,-2 0,-1 0,0-1,-2 0,-1 0,0-1,-2 1,-1-1,-1 0,-1-1,-1 1,-1 0,-3-16,4 1,-22-70,12 198,13-1,3-1,4 1,4-1,19 61,-25-112,0 24,-1-1,-4 1,-2 0,-5 32,1 29,1-51,-3 0,-4-1,-2-1,-4 1,-17 48,17-78,-2-1,-2 0,-1-2,-2 0,-20 24,31-48,-2 0,1-1,-1-1,-1 0,0 0,-1-2,1 0,-2 0,1-2,-1 0,0 0,0-2,0 0,-1 0,0-2,1 0,-1-1,0-1,0 0,0-1,1-1,-1-1,0 0,1-1,0-1,0-1,0 0,1-1,0 0,0-1,1-1,0 0,-4-4,5 0,1 0,0 0,0-1,2 0,-1-1,2-1,0 1,1-2,1 1,0-1,1 0,1 0,0-1,2 1,0-1,1 0,1 0,0 0,1 0,1 0,1 0,1 0,0 1,3-6,0 5,1 1,1 1,0 0,2 0,0 0,0 1,1 1,1-1,1 2,0 0,0 1,2 0,-1 1,1 0,1 1,0 1,1 0,267-89,-240 86,-1-1,-1-3,0-1,-1-2,-1-2,-1-2,-1-1,-1-2,-1-1,-1-2,-2-2,-1-1,-1-1,-2-1,-2-2,-1-1,-2-1,-1-1,13-32,-22 28,-1 1,-2-2,-2 0,-2 0,-2 0,-1-1,-4-43,1 67,0-41,-1 62,0 0,-1 1,1-1,0 0,-1 0,1 0,0 0,-1 0,1 0,0 1,-1-1,1 0,-1 0,1 0,0 0,-1 0,1-1,0 1,-1 0,1 0,0 0,-1 0,1 0,0 0,-1 0,1-1,0 1,-1 0,1 0,0-1,0 1,-1 0,1 0,-9 37,1 2,2-1,2 1,1-1,2 1,2 0,3 9,-2 40,52 263,-51-311,-14-63,-5-46,4 0,2-1,4-1,2 1,4-1,3-11,-2 65,0 0,1 1,0-1,1 1,1 0,1 0,0 0,1 0,1 1,0 0,1 0,1 1,0 0,1 1,0 0,1 0,10-8,-8 10,0-1,0 2,1 0,1 1,0 0,0 1,1 1,0 0,0 1,0 1,1 0,0 1,0 1,0 1,0 0,0 2,0 0,0 0,1 2,-1 0,0 1,0 0,-1 2,1 0,-1 1,0 0,-1 1,1 1,10 8,-15-2,-1 1,0 0,-2 1,1 0,-2 0,0 1,-1 0,-1 0,0 0,-1 1,-1 0,-1 0,0 2,29 269,-19-107,-11-173,0 0,0-1,1 1,1-1,-1 1,1-1,1 0,-1 0,1 0,1-1,-1 1,2-1,-1 0,0-1,1 1,1-1,-1 0,1-1,5 4,-8-9,1 0,0 0,0 0,0-1,0 0,-1 0,1 0,0 0,-1-1,1 0,-1 0,0 0,1 0,-1-1,0 1,0-1,-1 0,1-1,-1 1,1-1,0-1,7-8,-2-1,1-1,-1 0,-1 0,-1 0,0-1,-1 0,-1-1,-1 1,0-1,1-12,15-51,-2 21,1 1,4 1,2 2,2 0,2 1,16-17,-38 63,0-1,1 1,0 0,0 1,1 0,0 0,0 1,0 0,1 1,0 0,0 1,1 0,-1 0,1 1,0 0,0 1,0 0,7 0,208 8,-187-2,39 21,-63-12,-54-14,-69-24,88 19,0 0,-1 1,1 2,-1 0,0 1,0 1,0 0,0 2,-10 2,17 0,1 0,-1 0,1 2,0-1,0 2,1 0,-1 0,2 1,-1 1,1 0,0 0,0 1,1 1,0 0,1 0,0 1,1 0,0 0,0 1,2 0,-1 0,1 1,1 0,1 0,-1 0,2 0,0 4,-23 275,31-272,1 0,1 0,0-1,2 0,0-1,1 0,1 0,0-1,1 0,1-1,1-1,15 14,133 54,-148-79,-1 0,1-1,0 0,0-1,0-1,1 0,-1-1,0-1,0 0,0-1,1 0,-2-1,1-1,0 0,-1-1,0 0,0-1,0 0,-1-1,1-1,-2 0,1-1,4-4,-1-9,-1-1,-1-1,-1 0,-1 0,-1-1,-2-1,0 0,-1 0,-2 0,-1-1,-1 1,-1-1,-1-4,2-6,-2 0,-1 0,-2 0,-1 0,-3 0,0 1,-11-32,-26-38,44 157,32 172,-35-175,3-1,1 0,3 0,1 0,3-1,2 0,2 0,1-1,3-1,4 5,-19-45,1 1,-1 0,1-1,0 1,1-1,-1 0,1 0,0-1,0 1,0-1,0 0,1 0,-1 0,1 0,0-1,0 0,0 0,0 0,0 0,0-1,0 0,1 0,-1-1,0 1,1-1,-1 0,0-1,1 1,-1-1,0 0,0 0,0-1,1 1,-1-1,-1-1,1 1,0 0,0-1,-1 0,0 0,0-1,2 0,17-26,-1 0,-1-1,-1-2,-2 0,-1 0,-2-2,-2 0,-1-1,-1 0,2-20,45-384,-50 341,5-406,-46 845,23 154,16-189,0-282,2 0,0-1,2 0,0 0,1-1,2 0,0-1,1-1,0 0,9 7,-12-13,0-1,1-1,0 0,1 0,0-1,0-1,1 0,0-1,1-1,0 0,0-1,0 0,1-1,0-1,0-1,0 0,0-1,1 0,-1-2,0 0,16-2,-4 2,-1-1,0-1,0-1,0-1,0-2,-1-1,1-1,-2-1,1-1,-1-1,-1-1,0-2,-1 0,0-1,-2-2,1 0,-2-1,0-1,-2-1,0-1,-1 0,-1-2,-1 1,-1-2,-1 0,-1-1,-2 0,0 0,4-20,-6-15,-3-1,-3 1,-2-1,-3 1,-3 0,-4-15,0 167,10 41,5 0,18 94,-22-213,1 0,0 0,2 0,-1 0,2-1,-1 0,2 0,0 0,1 0,0-1,0 0,2-1,-1 0,1 0,1 0,0-2,0 1,1-1,1 0,-1-1,1-1,0 0,1 0,0-2,0 1,0-1,1-1,-1-1,1 0,0 0,0-2,0 1,0-2,1 0,-1-1,0 0,0-1,1 0,0-1,-1-1,0 0,1-1,-1 0,-1-2,1 1,-1-1,0-1,-1-1,0 0,0 0,-1-1,0 0,-1-1,0 0,-1-1,0 0,-1-1,0 0,-1 0,0 0,-1-1,-1 0,3-12,12-49,-4-1,-2-1,-4 0,-2-42,9-64,-19 116,-3 59,-1 42,-11 327,17-332,1 0,1-1,2 0,1 1,1-2,1 1,2-1,0 0,2 0,1-1,1-1,2 0,0-1,1 0,1-2,13 13,-23-30,-1 0,1-1,0 0,0 0,1-1,-1 0,1 0,0 0,-1-1,1 0,0-1,0 0,1 0,-1-1,0 0,0 0,0-1,0 0,0 0,0-1,0 0,0 0,-1-1,1 0,-1-1,0 1,1-1,-2-1,1 1,0-1,-1-1,0 1,0-1,-1 0,0 0,0 0,0-1,-1 0,0 0,0 0,0-1,-1 1,0-1,-1 1,0-1,0-2,9-26,-3-1,-1 0,-1-1,-3 1,-1-1,-1 0,-2 0,-2 1,-2-1,-5-22,0-19,-11-67,40 210,71 692,-134-1066,44 251,2 0,2 0,3 0,3 1,7-19,78-79,-92 150,-1 0,1 0,0 0,1 1,0-1,0 1,0 0,0 0,1 0,0 1,0 0,0 0,0 0,1 0,-1 1,1 0,0 0,0 0,0 1,1 0,-1 0,0 1,1 0,-1 0,1 0,0 1,-1 0,1 0,2 1,13 4,-1 0,1 2,-1 1,-1 0,1 1,-2 2,1 0,-1 1,-1 1,0 0,-1 2,-1 0,12 13,125 145,-134-163,0 0,0-1,0-1,1-1,0-1,1-1,-1-1,1 0,0-1,11-1,10 3,-33-4,55 11,1-3,0-3,0-3,0-2,0-4,0-2,0-3,-1-3,22-8,-79 18,1 0,0-1,-1 0,1 0,-1-1,0 0,1 0,-1-1,-1 1,1-2,-1 1,1-1,-1 0,-1 0,1-1,-1 1,0-1,0-1,0 1,-1-1,0 1,0-1,-1-1,0 1,0 0,-1-1,0 1,0-1,-1 0,0 1,0-1,-1 0,0 0,0 0,-1 0,0 1,0-1,-1 0,0 1,0-1,-1 1,0 0,-3-6,-9-3,-2 1,0 0,-1 1,0 1,-1 1,0 1,-1 0,0 1,-1 1,0 2,0 0,-1 0,0 2,0 1,0 1,0 1,-1 1,1 0,-1 2,1 1,-1 1,1 0,0 2,1 0,-1 2,-6 3,9-4,2 1,-1 1,1 1,0 0,1 1,0 0,1 2,0 0,1 0,0 2,1 0,0 0,2 1,-1 0,2 1,0 1,1-1,0 2,2-1,0 1,1 0,1 0,0 1,2 0,0-1,1 1,0 6,5-7,0 1,0-1,2 0,0 0,1 0,1-1,1 0,0 0,2-1,-1 0,2 0,0-1,12 12,-6-5,0-1,1-1,1-1,1 0,1-1,1-2,0 0,1-1,0-1,1-2,1 0,0-1,0-2,1 0,0-2,1-1,0-1,0-1,0-2,20 0,-11-5,0-1,0-1,0-2,-1-2,-1-1,1-2,-2-1,1-1,-2-2,17-12,-28 15</inkml:trace>
  <inkml:trace contextRef="#ctx0" brushRef="#br0" timeOffset="1026.752">5606 635,'0'0,"0"0,0 0,0 0,39-7,364-77,-181 59,-202 22</inkml:trace>
  <inkml:trace contextRef="#ctx0" brushRef="#br0" timeOffset="1648.991">1553 136,'0'0,"0"0,0 0</inkml:trace>
  <inkml:trace contextRef="#ctx0" brushRef="#br0" timeOffset="18753.707">646 2773,'-45'5,"-171"-22,205 16,0 1,-1 0,1 1,0 0,-1 1,1 0,0 1,0 0,0 1,1 0,-1 0,1 1,0 1,0 0,1 0,0 1,0 0,0 0,1 1,0 1,1-1,-1 1,2 0,-1 1,1-1,1 1,0 0,0 1,1-1,-1 4,5-9,-1-1,1 1,0 0,0-1,1 1,-1-1,1 1,0 0,0-1,0 0,1 1,0-1,-1 0,2 0,-1 0,0 0,1 0,0 0,0-1,0 1,0-1,0 0,1 0,-1 0,1 0,0-1,0 1,0-1,0 0,0 0,1-1,-1 1,4 0,156 19,-72-26,167 11,-251-2,1 1,-1-1,1 2,-1-1,-1 1,1 0,-1 1,0-1,0 1,-1 1,0-1,-1 1,1 1,-1-1,-1 0,0 1,0 0,0 0,-1 0,-1 1,0-1,0 1,-1-1,0 1,0 0,-1 7,-3-4,0 0,-1 1,0-2,0 1,-2 0,0-1,0 0,-1-1,0 1,-1-1,-1-1,1 1,-2-1,1-1,-1 0,-1 0,0-1,0 0,0-1,-1-1,0 1,-1-2,1 0,-1 0,0-1,0-1,0 0,-1-1,1 0,-12-1,-294-4,217-4,50-2,71 15,-15-5,39 10,0-1,1-2,0-3,0-1,1-2,-1-2,0-2,28-5,-46 5,1-2,-1 0,-1-2,1-1,-1-1,0-1,-1-1,0-2,0 0,-1-1,-1-1,-1-2,0 0,0-1,260-336,-226 282,-43 51,1 1,1 1,1 0,0 1,2 1,-1 0,2 1,0 1,1 1,0 0,1 1,10-3,177-27,-101 79,-188-31,61-7,0 1,0 0,1 2,-1 1,0 0,1 2,0 0,0 1,1 1,-1 1,1 1,1 0,0 2,0 0,1 1,-15 13,19-13,0 1,1 1,0 0,1 0,1 1,0 0,1 1,1 0,1 1,0 0,1 0,0 0,2 1,0-1,1 1,1 0,0 0,2 0,0 0,1 0,3 18,-3-17,1 0,0 0,2 0,0 0,1-1,1 1,1-1,0-1,2 1,0-2,0 1,2-1,0 0,1-1,0 0,12 9,-11-14,1 0,0-1,0 0,1-2,0 0,1 0,-1-1,1-1,0-1,0 0,1-1,-1-1,1 0,0-2,-1 1,1-2,0 0,-1-2,1 1,-1-2,0 0,0-1,0-1,-1 0,1-1,-2-1,1 0,7-6,-6 6,-1-1,0 0,0-1,-1 0,0-1,-1-1,0 0,-1-1,-1 0,0-1,0 0,-1-1,4-9,-5 6,0 0,-2-1,0 1,0-2,-2 1,-1 0,0-1,-1 0,-2 0,0 0,0 0,-2 0,-1 0,0 0,-2 0,0 0,-1 1,-1 0,-1 0,0 0,-2 1,0 0,-1 1,-1 0,-3-4,6 9,0 1,-1 0,0 1,-1 0,0 1,0 0,-1 0,-1 1,1 0,-1 1,0 1,-7-3,-134-42,236 83,-53-28,0-2,0-2,0 0,-1-2,1-1,0-2,-1 0,0-2,0-2,-1 0,0-2,-1-1,0-1,-1-1,0-2,-1 0,-1-2,0-1,-12 6,-1-1,0 1,-1-2,-1 0,0 0,-1-1,-1 0,0 0,-1 0,-1-1,-1 0,2-8,-6 24,16-249,-19 162,-8-76,-15 214,13-7,3 0,1 1,2 0,2 1,2-1,3 22,-1-42,-12 837,57-620,-40-228,0 0,1-1,1 1,0-1,0 0,1-1,0 1,1-1,1-1,0 1,0-1,1-1,0 0,0 0,1-1,0-1,1 0,0 0,0-1,0 0,1-1,2 0,2-1,0-1,0 0,0-1,1-1,-1-1,1 0,-1-1,1-1,-1-1,0 0,0-2,0 0,-1 0,1-2,-1 0,-1 0,1-2,-1 0,-1-1,12-9,30-27,-2-2,-1-3,-4-2,17-25,-48 58,302-420,-311 427,2 0,0 0,0 1,1 1,1 0,-1 0,2 1,0 1,0 0,0 1,1 1,0 0,1 1,0 0,-1 2,2 0,-1 0,0 2,1 0,-1 1,1 0,0 1,-1 1,1 1,-1 1,3 0,128 63,-210-68,41-3,0 0,0 1,0 1,0 1,-1 1,1 1,0 1,-1 2,1 0,0 0,0 2,1 1,-1 1,1 1,1 0,-1 2,1 0,1 2,0 0,1 1,0 0,-12 14,18-7,2 1,0 0,1 0,1 1,1 1,1-1,2 1,0 0,1 0,1 0,1 0,1 0,1 1,1-1,1 0,1 0,1-1,2 1,0-1,1 0,1-1,1 0,0 0,2-1,1 0,0-1,1-1,1 0,1-1,7 5,-9-12,0 0,0-2,1 0,0 0,0-2,1 0,0 0,0-2,0 0,1 0,-1-2,1 0,0-1,-1-1,1 0,0-1,0-1,-1-1,1 0,-1-1,0-1,0 0,0-1,-1-1,0-1,0 0,-1-1,0 0,0-1,-1 0,-1-1,0-1,0 0,-1-1,-1 0,1-1,9-27,-1 0,-2 0,-2-2,-1 0,-3-1,-2 0,-1 0,-2-1,-3 0,-1 0,-2 0,-3-1,-1 2,-7-30,9 54,-64-502,49 234,12 239,-1 67,5 188,-2-39,7-1,7 0,14 50,-12-146,-4-6,4 0,2 0,3-1,2-2,5 2,-18-47,1 0,1-1,1 0,0 0,1-1,0-1,1 0,1 0,0-1,0-1,1 0,1-1,0 0,0-1,1-1,0-1,0 0,1-1,0-1,0 0,0-1,1-1,-1-1,1 0,0-2,-1 0,1 0,0-2,-1 0,12-4,-20 4,0 0,0 0,-1-1,1-1,-1 0,1 0,-1 0,-1-1,1 0,0-1,-1 1,0-1,-1-1,1 1,-1-1,-1-1,1 1,-1-1,0 0,-1 0,0 0,0 0,-1-1,0-1,14-44,-3 0,-3-2,-2 1,-2-1,-3-1,-2-29,0 51,-2-185,-5 178,-1 59,2 364,11-277,-7-62,2-1,2 0,2 0,1 0,2 0,2-1,1-1,3 0,1-1,4 4,-16-35,2 0,-1 0,1 0,0-1,0 0,1 0,0 0,0-1,0 0,1-1,0 0,0 0,0 0,0-1,0 0,1-1,-1 0,1 0,-1-1,1 0,0 0,0-1,0 0,2-1,217-44,-186 33,16-7,-1-3,-1-2,-1-3,-2-2,0-2,29-25,-34 24,0-2,-2-2,-2-2,-2-2,-1-2,-2-2,20-31,-52 67,-1-1,0 1,-1-1,0 0,0 0,-1-1,-1 1,1-1,-1 0,-1 0,0 0,0 0,-1 0,0 0,-1-1,0 1,-1 0,0-1,0 1,-1 0,-1 0,0 0,0 1,-1-1,0 1,0-1,-1 1,0 0,-1 1,0 0,-1 0,1 0,-1 0,-1 1,0 0,-7-4,2 3,-2 0,1 1,-1 1,0 0,0 1,0 1,-1 1,1 0,-1 1,0 0,0 1,0 1,0 1,0 0,1 1,-1 0,0 2,1 0,0 0,0 2,0 0,0 0,1 2,0-1,1 2,0 0,0 1,1 0,-6 6,5 3,1 1,1-1,1 2,1 0,1 0,0 0,2 1,1 0,0 1,2-1,0 1,2-1,0 1,2 0,0-1,2 1,0 0,1-1,2 0,5 15,1-13,1 0,0-1,2 0,1-1,0-1,2-1,0 0,2-1,0-1,0-1,4 0,-4-3,2-2,-1 0,2-2,-1 0,1-1,1-2,0 0,0-1,0-2,0 0,1-2,-1-1,1 0,0-2,-1-1,15-3,-15-3,0-1,0 0,-1-2,-1-1,0-1,-1 0,0-2,-1 0,0-2,-2 0,0-1,-1 0,0-2,-2 0,-1-1,0 0,4-11,-3 3,-2 0,0-2,-2 1,-1-1,-2-1,-1 0,-1-6,19-71,-22-23,26 492,17-2,-57-757,13 370,3 0,0 1,1 0,2 0,1 0,2 1,0 0,2 0,14-38,-20 55,0 0,1 1,0 0,1 0,-1 1,2 0,-1 1,1 0,0 0,1 1,-1 0,1 1,0 1,1-1,-1 2,9-2,-4-1,0 2,0 0,1 1,-1 1,1 1,-1 0,1 1,0 0,-1 2,1 0,-1 1,0 0,1 1,-2 1,1 1,-1 0,1 1,-2 1,1 0,-1 1,0 0,-1 1,0 1,0 2,-3-1,0 0,0-1,1 0,1 0,0-1,0-1,1 0,0-1,0 0,1-1,0 0,0-1,1-1,0 0,0-1,0-1,0 0,0-1,1-1,-1 0,1-1,-1-1,1 0,-1-1,1-1,6-2,3-8</inkml:trace>
  <inkml:trace contextRef="#ctx0" brushRef="#br0" timeOffset="19524.287">4885 2269,'0'0,"0"0,0 0,0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23:00.394"/>
    </inkml:context>
    <inkml:brush xml:id="br0">
      <inkml:brushProperty name="width" value="0.35" units="cm"/>
      <inkml:brushProperty name="height" value="0.35" units="cm"/>
      <inkml:brushProperty name="color" value="#FFC000"/>
      <inkml:brushProperty name="ignorePressure" value="1"/>
    </inkml:brush>
  </inkml:definitions>
  <inkml:trace contextRef="#ctx0" brushRef="#br0">1858 492,'0'29,"0"-4,32 1141,-9-234,-1-345,22-200,-45-301,1-82</inkml:trace>
  <inkml:trace contextRef="#ctx0" brushRef="#br0" timeOffset="1001.334">1 873,'133'-20,"-1"-6,-1-6,102-40,52-12,1455-283,-982 203,-283 62,-448 96</inkml:trace>
  <inkml:trace contextRef="#ctx0" brushRef="#br0" timeOffset="3993.379">3933 387,'-24'54,"-84"499,-16 108,67-265,35-151,11 0,17 185,49-104,51-101,-93-206,1-1,1 0,0-2,1 1,1-2,0 0,2-1,-1-1,2-1,-1-1,2 0,-1-1,1-2,1 0,0-1,0-1,0-1,12 1,9 0,0-1,0-3,1-1,-1-2,1-2,-1-2,0-1,-1-3,18-6,-20 1,0-1,-1-2,-1-1,0-3,-1-1,-2-1,0-2,19-19,-14 8</inkml:trace>
  <inkml:trace contextRef="#ctx0" brushRef="#br0" timeOffset="4757.375">3485 1904,'0'0,"0"0,0 0,0 0,131-56,187-110,260-93,-537 244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8:41.055"/>
    </inkml:context>
    <inkml:brush xml:id="br0">
      <inkml:brushProperty name="width" value="0.1" units="cm"/>
      <inkml:brushProperty name="height" value="0.1" units="cm"/>
      <inkml:brushProperty name="color" value="#FFC114"/>
      <inkml:brushProperty name="ignorePressure" value="1"/>
    </inkml:brush>
  </inkml:definitions>
  <inkml:trace contextRef="#ctx0" brushRef="#br0">208 1,'-26'310,"-14"148,30-79,25-102,36 2,-47-267,0 0,1-1,0 0,1 0,1 0,0-1,0 1,0-2,2 1,8 7,-12-11,3 4,0-1,1-1,0 0,0 0,1 0,0-1,0-1,1 0,0 0,0-1,0 0,1-1,0-1,-1 1,1-2,0 0,0 0,1-1,-1-1,0 0,0 0,0-1,1-1,-1 0,0-1,-1 0,1-1,9-4,6-6,0-2,-1 0,-2-1,1-2,-2-1,-1 0,0-2,-1 0,-2-2,0 0,-2-1,-1 0,0-2,-2 0,81-112,-12 28,-44 56,2 1,2 2,3 3,33-29,-59 65,1 0,0 2,1 1,0 0,1 1,0 2,0 0,0 2,1 0,5 1,-9 1,1 1,-1 0,0 2,0 0,1 2,-1 0,0 1,0 1,0 1,-1 1,0 0,0 2,1 0,86 54,-236-108,104 40,0 0,-1 1,1 2,-1 0,1 2,-1 1,0 1,1 2,-1 0,1 2,0 1,0 1,0 1,1 1,0 1,1 2,1 0,-1 1,2 2,0 0,1 1,0 2,2 0,0 1,1 0,1 2,0 0,-10 19,19-27,-1 1,2 1,0-1,1 1,0 0,1 1,1-1,0 1,1 0,1 0,0 0,2 0,-1 0,2 1,0-1,1 0,1 0,0 0,1-1,1 1,1-1,0 0,0 0,6 6,-6-4,1 0,1 0,1-1,0 0,1 0,1-1,0-1,1 0,1 0,0-1,1-1,0 0,0-1,2 0,-1-2,1 1,1-2,0 0,0-1,0-1,1-1,-1 0,1-1,1-1,12 0,-5-9,0-2,0 0,0-2,-1 0,-1-2,0-1,-1-1,0-1,-1-1,-1-1,0 0,-1-2,-1-1,-1 0,-1-1,-1-1,0 0,-2-1,-1-1,-1 0,0-1,-2 0,-1-1,-2 0,0-1,-1 0,1-10,-1 0,-2-1,-2 1,-1-1,-2 0,-2 0,-7-34,7 39,-2 0,-6 67,3 31,3 0,3 1,3 0,3-1,4 12,-3-12,34 174,44-146,-81-91,1-1,-1 1,0-1,0 0,1 0,-1 0,1-1,-1 1,1 0,-1-1,1 0,0 1,-1-1,1 0,-1 0,1-1,-1 1,1 0,0-1,-1 0,1 0,-1 1,0-1,1-1,-1 1,0 0,0 0,1-1,-1 0,0 1,-1-1,1 0,0 0,0 0,-1 0,2-1,50-81,-33 27,-2-1,-3-1,-2-1,1-27,19-84,-28 151,1-1,1 1,1 0,1 1,0-1,2 2,0 0,1 0,1 1,0 0,2 1,-1 1,2 0,10-7,-10 12,0 1,1 0,0 2,0 0,1 0,0 2,0 0,0 1,4 1,-8 0,13-1,1 2,0 1,0 1,0 1,-1 2,1 0,0 2,-1 2,0 0,-1 1,0 2,0 1,-1 1,0 1,18 12,-149-53,80 18,-1 2,0 1,-1 1,0 1,0 1,0 1,0 2,0 1,0 1,0 2,0 1,0 1,0 1,1 1,0 1,1 2,0 1,0 1,1 1,1 1,-13 10,20-10,1 1,0 1,1 1,1 0,1 0,1 2,0-1,1 2,1-1,1 1,0 1,-2 11,5-7,2-1,0 1,1 0,2 0,0-1,2 1,0 0,2 0,1 0,1-1,1 1,1-1,1-1,1 0,1 0,1 0,1-1,13 16,-13-19,1-2,1 0,1 0,0-1,1-1,1 0,0-2,1 0,1 0,0-2,0 0,1-2,0 0,1-1,0-1,0-1,21 3,-14-6,0-1,0-1,0-2,0-1,0-1,0-2,-1 0,1-2,-1-1,-1-1,0-1,0-2,-1 0,-1-2,0 0,0-2,-2-1,10-9,14-14,-2-2,-2-2,-2-1,-2-3,-2-1,-2-1,27-55,-36 43,-4-1,-2-1,-2-1,-4 0,-2-1,-4 0,-2-1,-3 1,-3-1,-8-45,7-36,-9-111,11 218,0 64,-66 826,66-754,3 0,5-1,4 1,8 15,58 117,-1-141,32-57,-85-27,0 0,0-2,0-1,0-1,0 0,-1-2,1-1,-1-1,0-1,-1-1,1-1,-2-1,1-1,-1 0,10-9,-12 7,-1-1,0 0,-1-1,-1-1,-1-1,0 0,-1-1,0 0,3-9,20-46,-3-1,-3-2,-4-1,-3-1,-3-1,-4-1,-3 0,-4-1,0-81,-9 144,6-47,-3-1,-2 0,-4 0,-2 0,-5-12,7 35,1 25,-10 53,-34 339,32-199,7-114,3 0,3 0,3 0,2 0,3 0,2-1,13 38,0-7,-20-68,2 1,1-1,0 0,2-1,0 0,2 0,1-1,0 0,1 0,1-2,3 2,149 106,-139-118,0-2,1 0,0-1,0-2,0-1,0-1,1-1,-1-2,0 0,1-2,-1-1,0-2,-1 0,1-2,-1 0,10-7,94-25,-2-5,-2-7,-3-4,-2-6,103-72,-29-55,-121 32,-70 150,-2 0,1 0,-1-1,0 1,0-1,-1 1,0-1,0 0,-1 1,0-1,0 0,-1 1,0-1,0 0,-1 1,0-1,0 1,-1 0,0 0,0 0,-1 0,0 0,0 1,-1-1,1 1,-1 0,0 1,-1-1,0 1,0 0,0 0,0 1,-1 0,1 0,-2 0,-12-1,0 2,-1 0,1 1,-1 1,1 1,-1 0,1 2,-1 0,1 2,0 0,0 1,0 1,1 1,0 1,0 0,-15 10,33-17,-18 11,1 0,0 1,1 1,1 1,0 1,1 0,0 1,2 0,0 1,1 1,1 0,0 0,2 1,0 0,-1 8,0 1,2 1,2 0,0 0,2 0,1 1,2-1,1 1,1 0,1-1,2 1,1-1,2 0,1-1,1 1,1-1,8 14,68 96,-78-133,0-1,1 0,-1 0,1-1,0 0,1 0,-1-1,1-1,-1 1,1-2,0 1,0-1,0-1,0 0,0 0,5-1,21-4,-1-2,0-1,0-1,-1-2,0-2,-1-1,-1-1,0-2,-1-1,-1-1,-1-2,0-1,-2-1,-1-2,0 0,-2-2,-1-1,-2 0,0-2,-2 0,-1-1,0-6,179-298,-188 318,1 2,0-1,1 1,1 1,1 0,-1 1,2 0,0 1,1 0,0 1,0 1,1 1,0 0,1 1,0 0,1 2,-1 0,1 1,0 0,0 2,1 0,7 1,-2 1,0 2,0 0,-1 2,1 1,-1 0,0 2,0 1,-1 0,0 2,0 1,12 7,62 66,-70-58,-30-33,-2 1,-107-65,93 63,0 0,-1 2,0 0,-1 1,0 1,1 2,-1 0,-1 1,1 1,0 1,0 1,0 1,0 1,0 1,0 0,-3 3,8-3,1 1,-1 0,1 2,1-1,-1 2,1 0,0 1,1 1,0 0,0 0,1 2,1 0,0 0,0 1,1 0,-5 10,13-17,0 0,1-1,0 1,0 0,0 1,1-1,-1 0,2 0,-1 1,1-1,0 0,0 1,0-1,1 0,0 1,1-1,-1 0,1 0,0 0,1 0,-1 0,1 0,0-1,1 0,-1 1,1-1,0 0,0-1,1 1,0-1,-1 0,1 0,1 0,-1-1,1 1,-1-1,1-1,0 1,1 0,17 4,1 0,-1-1,1-2,0 0,0-2,0-1,1-1,-1-1,20-3,142 7,-174 1,0 0,-1 1,0 1,0 0,0 0,-1 1,0 1,0 0,-1 0,0 1,0 0,-1 1,0 0,-1 1,0 0,0 1,-4-2,1 0,-1 0,-1 0,0 1,0-1,-1 1,0 0,-1 0,0 0,-1 0,0 0,-1-1,-1 10,-1-9,0 0,-1 0,0-1,0 0,-1 1,-1-2,1 1,-2-1,1 0,-1 0,0 0,-1-1,0-1,-1 1,1-1,-1 0,-1-1,1 0,-1-1,0 0,-4 1,-9 4,-1-1,0-1,0-1,0-1,-1-1,0-1,0-1,-1-1,1-2,0-1,0 0,-1-2,1-1,0-1,-69-22,17-24,235 92,90 12,-228-52,0-1,1-1,-1 0,0-2,0 0,0-1,-1-1,1-1,-1-1,0-1,-1 0,0-1,0-1,-1-1,0-1,6-6,13-18,-2-2,-1-2,-2 0,-2-2,-2-2,-2 0,-2-2,-1 0,-3-2,-2 0,0-10,31-65,-39 104,1 0,1 0,0 1,2 0,0 1,1 0,0 1,2 1,-1 0,2 1,0 1,1 1,0 0,1 1,0 1,16-6,-20 11,1-1,0 2,1 0,-1 1,0 1,1 0,0 1,-1 1,1 1,-1 0,1 1,-1 1,1 0,-1 1,0 1,-1 1,1 0,1 2,118 78,-198-87,-277-59,326 58,0 2,1 0,-1 0,0 1,1 1,-1 0,1 1,0 0,0 1,0 0,0 1,0 1,1 0,0 1,1 0,-1 1,1 0,1 1,0 0,0 0,0 1,-5 9,9-12,1 0,0 0,1 0,-1 1,1-1,1 1,0 0,0 0,0 0,1 1,0-1,1 1,0-1,0 1,1-1,0 1,0 0,1-1,0 1,1-1,0 0,0 1,1-1,1 4,83 32,142-31,-207-16,1 1,0 1,-1 1,1 1,0 1,-1 1,0 1,1 1,-2 1,1 1,-1 0,19 11,-27-11,-1 1,-1 1,0 0,0 1,0 0,-1 0,-1 1,0 0,0 1,-1 0,-1 0,0 1,-1 0,0 0,-1 0,0 1,-1 3,-4 96,-1-106,1-1,-1 1,-1-1,1 1,-1-1,0 0,0 0,-1 0,0 0,0 0,0 0,-1-1,0 1,0-1,0 0,-1-1,0 1,0-1,0 1,0-2,-1 1,1 0,-1-1,-3 1,-156 54,146-53,-8 3,-1-1,0-1,0-1,-1-2,1-1,-1-1,1-2,-1 0,-10-4,14 0</inkml:trace>
  <inkml:trace contextRef="#ctx0" brushRef="#br0" timeOffset="1868.22">0 1089,'31'3,"206"-25,-90 1,61 6,-198 15</inkml:trace>
  <inkml:trace contextRef="#ctx0" brushRef="#br0" timeOffset="2730.957">3421 1071,'685'-79,"-670"78,-12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39:05.001"/>
    </inkml:context>
    <inkml:brush xml:id="br0">
      <inkml:brushProperty name="width" value="0.1" units="cm"/>
      <inkml:brushProperty name="height" value="0.1" units="cm"/>
      <inkml:brushProperty name="color" value="#FFC114"/>
      <inkml:brushProperty name="ignorePressure" value="1"/>
    </inkml:brush>
  </inkml:definitions>
  <inkml:trace contextRef="#ctx0" brushRef="#br0">187 1,'0'0,"0"0,0 0,0 0,0 0,0 0,0 14,-23 314,21 41,13-82,33 8,-31-237,27 47,-27-93,1-1,0-1,0 0,1-1,0 0,1-2,0 1,0-2,0 0,1-1,0-1,0-1,0 0,0-1,1-1,-1 0,1-1,-1-1,0-1,1-1,-1 0,0-1,0-1,-1 0,0-2,0 0,0 0,0-2,189-68,127-94,-253 124,-2-4,-2-3,-3-3,49-51,25-66,-142 165,1 0,-1-1,0 0,-1 0,0 0,-1 0,0 0,-1 0,0-1,0 1,-1-1,-1 1,0 0,0-1,-1 1,-2-8,2 14,1 0,-1 1,-1-1,1 1,0 0,-1 0,0 0,0 0,0 0,0 0,0 1,0 0,-1-1,1 1,-1 0,1 1,-1-1,0 1,0-1,0 1,0 0,0 1,0-1,0 1,0 0,0 0,0 0,0 0,-4 1,-117 25,100-18,1 1,1 1,0 1,0 0,1 2,1 1,0 1,1 0,1 2,0 0,1 1,1 1,1 0,0 2,2 0,0 0,1 1,2 1,0 0,1 1,2 0,0 0,-3 21,9-26,1 0,0 0,1 1,1-1,1 0,1 1,1-1,0-1,1 1,1-1,1 0,1 0,0 0,1-1,1-1,1 1,0-2,1 1,1-2,0 0,1 0,0-1,1-1,1 0,0-2,0 1,1-2,1 0,-1-1,1-1,0-1,1 0,0-1,0-1,0-1,0-1,9 0,1-2,0-1,0-1,0-1,-1-2,0-1,0-1,0-2,-1 0,0-2,0-1,-1-1,-1-1,-1-1,0-2,-1 0,0-1,-2-2,0 0,6-9,9-13,-2-2,-3-1,-1-2,-2-1,-2-1,-3-1,12-38,34-156,-54 367,0 290,-1-235,-4-45,-20-579,9 421,2 0,0 0,2 0,1 0,1 1,1-1,1 1,1 1,1-1,1 1,1 1,1 0,1 1,1 0,9-10,-9 21,0 0,1 1,0 0,1 1,0 1,0 1,1 0,-1 1,1 1,0 0,1 2,-1 0,1 0,7 2,-4 1,0 0,0 2,0 0,-1 1,0 1,0 1,0 1,0 1,-1 1,17 10,-24-13,87 84,-29 45,6 175,-54-96,-15-167,-11-55,-1-6,-5-22,2 1,1-1,2-1,2 1,1-1,1 1,5-33,-2-16,1 54,2 0,1-1,1 2,2-1,1 1,2 1,9-18,90-93,-95 128,0 0,1 2,1 0,0 0,0 2,1 0,0 1,0 1,1 1,-1 1,1 0,0 2,1 0,-1 1,0 1,0 1,0 1,0 1,0 0,0 2,-1 0,16 7,-23-8,1 1,-1 1,-1 0,1 0,-1 1,0 1,0 0,-1 0,0 1,-1 1,0-1,0 1,-1 1,0 0,-1 0,0 0,-1 1,-1 0,1 0,-2 0,0 1,0 0,-1 0,-1 0,0 0,-1 0,0 0,-1 1,-1 2,7 375,-5-379,1-1,0 1,0-1,1 1,0-1,1 0,0 0,1-1,1 1,-1-1,1 0,1-1,0 0,1 0,-1 0,5 3,-5-9,-1 0,1 0,0-1,0 0,0 0,0 0,0-1,0 0,0-1,0 0,0 0,1 0,-1-1,0 0,0 0,0-1,0 0,1-1,7-2,-1-1,0 0,0-1,0-1,-1 0,0-1,-1 0,0-1,0 0,-1-1,-1 0,1-1,-2 0,0-1,0 0,-1 0,-1-1,0 0,1-6,9-25,-2-1,-2 0,-3-1,-1-1,1-32,-21-58,33 857,-23-94,-10-415,13-153,-3-47,-4-44,-19-377,27-231,2 556,40-307,-41 379,1 1,0 0,1 0,0 0,1 1,0 0,1 0,0 1,1 0,0 0,1 1,0 0,1 1,0 0,0 1,1 0,0 1,0 0,1 1,0 0,0 1,0 1,1 0,0 0,-1 1,1 1,0 1,0 0,1 1,-1 0,0 1,0 0,0 2,-1-1,1 2,7 2,-4 2,0 0,-1 1,0 1,0 0,-1 2,-1-1,0 2,0 0,-2 0,1 1,-2 1,0 0,2 6,4 0,25 129,-39-127,1 4,-1 1,-2 0,-1 0,-1-1,-1 1,-2 0,0-1,-2 0,-1 0,-1 0,-2 0,-115 130,112-144,-1 0,0-1,-1-1,0 0,0-1,-1 0,0-1,-1-1,0-1,-1 0,1-2,-1 0,0 0,0-2,-1 0,1-1,-1-1,1-1,-7-1,9-2,0 0,0-1,0 0,0-2,1 0,0 0,0-2,0 0,1 0,-3-4,46-2,207 9,-172-3,0-3,-1-2,0-3,-1-3,-1-3,-1-2,0-3,32-10,82-32,-3-8,128-80,-100-4,-193 156,-1 0,1 0,-1-1,-1 0,1 0,-1 0,0 0,0 0,-1-1,0 0,0 0,-1 0,1 0,-1 0,-1 0,0 0,0-1,0 1,-1-1,0 1,0 0,-1-1,0 1,0 0,-1-1,-2-5,-1 9,0-1,0 1,-1 0,1 0,-1 0,0 1,-1 0,1 0,0 0,-1 1,1 0,-1 0,0 1,0 0,0 0,0 1,-2-1,-16 0,1 0,0 1,0 2,0 0,0 2,0 1,0 0,1 2,0 1,0 0,1 2,0 1,1 0,0 2,1 0,0 1,1 1,1 1,0 1,2 1,0 0,0 1,2 0,0 1,-3 9,6-5,1 1,1 0,2 1,0 0,2 1,0-1,2 1,1 0,1 0,2 0,1 11,0-24,1 0,0-1,1 1,1-1,0 0,1 0,0 0,0-1,2 0,0 0,0-1,1 0,0 0,1-1,0 0,0-1,1 0,1-1,-1 0,1 0,1-2,-1 1,8 1,7 0,0-1,1-2,0 0,0-2,0-1,0-2,0 0,1-2,-1-1,0-1,-1-2,1 0,-1-2,-1-1,1-1,-1-2,-1 0,0-2,-1 0,-1-2,0-1,-1 0,-1-2,0 0,3-7,-2 5,-1-1,-1 0,-2-2,0 0,-1-1,-2-1,0 0,-2-1,-1 0,-1-1,4-17,8-94,-14-13,-19 264,14 189,-8 107,3-489,-1 3,3-1,4 0,3 1,16-63,-22 120,1-1,2 1,0 0,1 0,1 0,1 1,1 0,0 0,2 1,0 1,1 0,1 0,1 1,0 1,1 0,1 1,0 1,1 0,1 1,0 1,0 1,4-1,-9 9,1 0,0 1,0 1,-1 0,1 0,0 2,0 0,0 0,0 1,-1 1,1 0,-1 1,0 1,0 0,0 0,0 1,-1 1,0 0,6 6,11 8,-1 0,-2 2,0 1,-2 1,0 1,-2 2,4 7,-21-27,0 0,0 0,0-1,1 1,0-1,0-1,1 1,0-1,0 0,0-1,1 0,0 0,0 0,0-1,0 0,1-1,0 0,-1 0,1-1,0 0,0-1,1 0,-1 0,0-1,0 0,0 0,1-1,-1-1,0 1,0-1,0-1,-1 0,2 0,275-195,-241 173,1 3,0 1,2 2,0 2,21-3,54 5,-17 41,-149-10,-36-8,0 3,1 4,-62 20,124-29,1-1,-1 2,1 0,0 1,1 1,-1 1,2 0,0 0,0 1,1 1,0 1,1 0,0 0,1 1,1 1,0-1,1 2,1-1,0 1,1 1,1-1,0 1,1 3,1 3,0 1,2 0,1 0,1-1,1 1,1 0,2 0,0-1,1 1,1-1,1 0,1-1,1 0,2 0,0-1,1 0,12 16,-15-27,0 0,0 0,1-1,0 0,1 0,0-2,0 1,1-1,0-1,0 0,0-1,1 0,0-1,0 0,0-1,0 0,1-1,-1-1,0 0,1-1,-1-1,1 0,-1 0,1-1,-1-1,0 0,0-1,0-1,-1 0,1 0,-1-1,-1-1,10-6,2-6,-1 0,-1-2,-1 0,0-2,-2 0,0-1,-2 0,-1-2,-1 0,-1 0,-1-2,-2 1,0-1,-2-1,-1 0,-2 0,0 0,-2 0,-1-1,-2 1,-1-14,10-182,-15 176,2 68,-3 366,12-304,27 141,-18-170,35 69,-46-119,-1 1,1-1,0 0,0 0,0 0,0 0,0 0,0-1,1 0,-1 1,1-1,-1 0,1-1,-1 1,1 0,-1-1,1 0,-1 0,1 0,0-1,-1 1,1-1,-1 1,1-1,-1-1,0 1,1 0,-1-1,0 1,0-1,0 0,0 0,0 0,0-1,0 1,-1-1,0 1,1-1,-1 0,0 0,0 0,0-1,77-139,-42 35,-6 0,-4-2,-5-1,-5-1,-5 0,-4-1,-7-76,9 9,-10 121,0 38,0 52,-11 710,11-702,2 0,1 0,2-1,1 1,3-1,0 0,3-1,1 0,2-1,1-1,2 0,1-1,2-1,1-1,-13-21,0-1,1-1,0 1,0-1,1-1,0 0,0-1,1 0,0-1,0 0,1-1,0 0,0-1,0 0,0-1,0-1,1 0,-1 0,1-2,0 0,-1 0,8-2,20-3,-1-2,0-2,0-2,0-1,-2-2,31-16,-45 19,0-2,-1-1,0 0,-2-2,0-1,0 0,-2-1,0-1,-1-1,-1-1,-1 0,-1-2,-1 1,-1-2,-1 0,-1 0,-1-1,1-5,10-35,-3-1,-3-1,-2 0,0-33,-11-6,-30 417,24-274,2 0,2 0,1 0,2 0,1 0,2 0,2 0,1-1,1-1,3 1,0-2,3 0,0-1,3 1,-13-27,1 0,-1 0,1 0,1-1,-1 0,1-1,0 1,0-1,1-1,-1 0,1 0,0-1,0 0,0 0,1-1,-1 0,1-1,-1 0,1-1,-1 1,1-2,-1 1,1-2,-1 1,1-1,-1-1,0 1,0-2,0 1,0-1,-1 0,1-1,-1 0,0-1,-1 1,1-1,-1-1,3-3,115-128,-105 102,-1-2,-3 0,0-1,-3-1,-1 0,-2-1,-2 0,-1 0,-3-1,-1 0,-2-7,-2-167,-9 371,7-77,3 0,4 0,4 0,2-1,7 13,-8-48,52 129,-57-168,0 0,1 0,-1-1,1 1,0-1,0 0,0-1,0 1,0-1,0 0,0 0,1 0,-1-1,0 0,0 0,1-1,-1 1,2-1,7-6,1 0,-1 0,0-2,0 1,-1-2,0 0,-1-1,0 0,0 0,-2-1,1-1,-2 0,1 0,-2-1,0 0,-1-1,0 0,-1 0,0 0,-2-1,0 1,0-1,0-10,10-33,-3 0,-2-1,-3 0,-1-46,-4 69,0-93,27 534,10-47,-34-332,1 10,-8-67,-6-108,6-1,7 1,9-43,-11 161,2 1,0-1,1 1,1 0,1 0,1 1,0 0,2 0,0 1,9-11,-12 20,2 1,-1 0,1 1,0 0,1 0,0 1,0 0,1 1,0 0,0 0,0 1,1 1,-1 0,1 1,0 0,0 0,1 2,-1-1,0 1,1 1,-1 1,0-1,0 2,1 0,-1 0,0 1,0 1,-1 0,1 0,7 5,159 123,-80-15,-56-69,2-2,2-2,1-2,20 10,-45-42,1-2,0 0,1-2,0-1,0 0,0-2,0-1,1 0,-1-2,1-1,-1-1,0-1,0-2,19-5,-15 8,-1-1,-1-1,1-1,-1-2,1 0,-2-2,1-1,-2-1,1-1,-1-1,-1-1,-1-2,0 0,-1-1,0-1,-2-1,11-13,-27 23,-1 1,0-1,-1 1,0-1,0 0,-1 0,0 0,0 1,-1-1,0 0,-1 0,0 1,0-1,-1 1,0 0,-1 0,1 0,-2 0,1 0,-1 1,0 0,-1 0,1 0,-1 1,-1 0,1 0,-1 0,0 1,0 0,-1 0,0 1,1 0,-1 0,-1 1,-3-1,-3-3,0 1,0 1,0 1,-1 0,0 1,0 0,0 2,0 0,0 0,0 2,0 0,0 0,0 2,0 0,1 1,-1 0,1 2,0-1,0 2,1 0,0 1,0 0,1 1,0 0,0 2,1-1,-3 5,-3 1,2 1,0 0,0 1,2 1,0 0,2 1,0 1,1 0,1 0,1 1,0 0,2 1,1 0,1 0,1 0,1 1,1-1,0 1,2-1,1 1,1 0,1-1,2 0,0 3,-2-10,1 0,1 0,0-1,1 0,0 0,1 0,1 0,0-1,1-1,1 1,0-2,1 1,0-1,1-1,0 0,1-1,0 0,0-1,1 0,1-1,-1-1,1 0,6 1,6-1,0-1,1-1,0-2,0 0,1-2,-1-1,0-2,0 0,0-2,0-1,-1-1,0-2,0 0,0-2,-1-1,-1-1,0-1,0-1,18-16,-8 4</inkml:trace>
  <inkml:trace contextRef="#ctx0" brushRef="#br0" timeOffset="1092.07">9266 726,'35'-4,"84"-15,-2-5,103-36,-35 10,-139 37,-22 6</inkml:trace>
  <inkml:trace contextRef="#ctx0" brushRef="#br0" timeOffset="2546.035">1 634,'35'-8,"467"-102,-484 107</inkml:trace>
  <inkml:trace contextRef="#ctx0" brushRef="#br0" timeOffset="15102.9">187 2122,'0'0,"0"0,0 0,0 0,-4 15,-40 393,37 209,47-434,-36-163,1 0,1 0,0-1,2 0,0 0,1-1,1 0,1 0,0-1,1-1,1 0,1 0,0-1,1-1,0-1,1 0,1-1,0 0,1-2,0 0,0-1,1-1,0 0,0-2,1 0,0-1,0-1,0-1,3-1,3 0,1-1,-1-2,0 0,0-2,1 0,-2-2,1-1,-1-2,0 0,0-1,-1-2,0 0,-1-2,0 0,-1-1,-1-2,0 0,-1-1,15-18,-10 3,-2-2,-1 0,-1-1,-3-1,0-1,-3-1,-1 0,-2-1,-1 0,-2-1,-2 0,-1-5,12-121,-7-1,-8 0,-8-25,-5 86,-2 39,-5 109,6 345,12-228,7 0,7-1,18 66,-16-108,4 56,-31-539,10 345,0 0,1-1,2 1,0 0,1 1,2-1,0 1,1 0,1 0,1 1,0 0,2 0,1 1,0 1,1 0,1 0,0 2,2 0,0 0,17-12,-20 20,0 0,1 0,0 2,1-1,0 2,-1 0,2 1,-1 0,0 1,1 1,0 0,-1 1,12 2,-13-2,0 2,-1 0,1 0,0 1,0 1,-1 0,0 1,0 1,0 0,0 0,0 1,-1 1,0 0,-1 1,0 0,0 1,-1 0,0 1,0 0,-1 0,0 1,-1 0,0 1,-1 0,1 3,43 197,12 194,-62-401,0-1,1 1,0 0,0-1,0 1,0-1,1 0,-1 0,1 0,0 0,1 0,-1-1,1 1,-1-1,1 0,0 0,0 0,0-1,1 0,-1 1,1-1,-1-1,1 1,0-1,-1 1,1-2,0 1,0 0,0-1,0 0,0 0,0 0,0-1,-1 0,1 0,0 0,0 0,0-1,11-3,1 0,-1-2,-1 0,1-1,-1 0,-1-1,1-1,-2 0,1-1,3-5,355-293,-352 293,-1-2,-1-1,-1 0,0-1,-1 0,-1-2,-2 0,0 0,-1-1,-1-1,-1 0,-1-1,-2 1,0-1,-1-2,-7 20,0 1,-1 0,1 0,-1 0,0 0,0 0,-1 1,0-1,0 1,0-1,-1 1,1 0,-1 0,-1 0,1 1,-1 0,1 0,-1 0,0 0,-1 1,1-1,-1 2,1-1,-1 0,0 1,0 0,0 0,0 1,0 0,0 0,-1 0,1 1,0 0,0 0,-1 1,1-1,-16 2,-1 0,1 1,0 1,0 2,1 0,-1 1,1 1,1 1,-1 0,2 2,-1 1,2 0,-1 1,2 1,0 1,0 0,2 1,0 1,1 0,0 1,2 1,0 0,1 1,1 0,1 0,0 1,2 0,1 1,0 0,1 0,2 0,0 0,2 0,0 1,1-1,2 1,1 9,1-14,1 1,1-1,1-1,0 1,1-1,1 0,1-1,0 0,1-1,1 0,0 0,1-1,0-1,1 0,1-1,0-1,1 0,0-1,0 0,1-2,0 0,1-1,0 0,0-2,0 0,1-1,-1-1,1-1,0 0,0-1,0-1,0-1,0-1,0-1,-1 0,1-1,-1-1,0-1,9-5,8-11,-2-1,-1-2,-1-2,-1 0,-1-2,-2-1,0-2,-3 0,0-2,16-33,142-221,-172 269,2 1,1 1,0 0,1 0,0 2,1-1,1 2,1 0,0 1,1 1,0 1,1 0,0 1,0 1,1 1,0 1,1 0,0 2,0 0,0 2,0 0,20 1,-22 1,-1 2,0 1,1 0,-1 1,0 1,0 0,-1 2,0 0,11 5,67 44,-157-50,-356 12,399-11,0 0,1 2,0 0,0 1,1 1,0 0,0 2,2 0,-1 0,-6 9,12-12,1 0,0 0,1 1,0 0,1 1,0-1,0 2,1-1,1 1,0 0,0 0,1 0,1 0,0 1,1 0,0-1,1 1,0 0,1 4,1 0,1 1,0-1,2 0,0 0,1 0,0-1,2 1,0-1,0-1,2 1,0-1,0-1,2 0,-1 0,2-1,0 0,1-1,0-1,0 0,1-1,1 0,0-1,0 0,0-2,1 1,1-2,-1 0,1-1,3 1,1-1,-1 0,1-2,0 0,0-1,0-2,0 0,0-1,0-1,-1 0,1-2,0-1,-1 0,0-2,0 0,-1-1,0-1,0-1,-1 0,-1-2,1 0,-2-1,0 0,0-2,-2 0,1 0,-2-1,0-1,0-3,-6 6,-1-1,0 0,-1-1,-1 0,-1 1,0-1,-1 0,0 0,-2-1,0 1,0 0,-2 0,0 0,-1 0,0 0,-2 1,0-1,0 1,-1 0,-1 0,-1 1,0 0,-1 0,0 1,-1 0,-10-10,-89-85,61 85,62 32,0 0,0 0,1-2,0 0,0 0,0-2,1 0,0 0,0-2,1 0,-1-1,1 0,-1-2,13 0,21 4,165-21,-112-35,-73 125,-13 165,-5 122,-3-291,-10-59,-5-46,-3-16,3 0,2-1,2 1,2 0,3-1,2 1,2 0,2 1,3-1,14-36,-19 74,1 0,0 1,0-1,2 2,-1 0,2 0,-1 1,2 0,-1 0,1 2,1-1,0 1,0 1,1 1,0 0,0 0,1 2,0 0,0 0,0 2,0-1,0 2,1 0,0 1,-1 1,1 0,-1 1,1 1,10 2,-9 2,1 0,-1 2,0 0,-1 0,0 2,0 0,-1 1,0 0,5 7,49 33,47 23,-102-70,1 1,0-2,0 0,0-1,0-1,1 0,-1-1,0 0,15-4,-17 0,-1 0,0-2,0 1,0-2,-1 0,0 0,0-1,-1 0,0 0,-1-1,1-1,-2 0,1 0,-2-1,5-6,-3-9,-1 1,-4 43,-15 413,9-410,1 0,0-1,2 1,1 0,1-1,0 1,1-1,2 0,0 0,1 0,0-1,2 0,1-1,0 0,1 0,1-1,0-1,1 0,1 0,1-1,0-1,1-1,-2-8,0-1,0-1,0 0,1-1,-1 0,1-1,-1-1,1 0,-1-1,0-1,1 0,-1-1,0 0,0-1,0-1,-1 0,1-1,-1 0,-1-1,1-1,-1 0,4-4,4-4,-2-1,0 0,-1-1,-1-1,0 0,-2-1,0-1,-1-1,-1 1,-1-2,-1 0,-1-1,-8 22,12-33,-2-1,-1-1,-1 0,-2-1,-2 1,-2-1,-1 0,-2 0,-1 0,-2 0,-2 1,-7-29,-5 141,16-33,1 1,3 0,1 0,3 0,8 29,11 89,42 343,-59-449,-2 1,-3 0,-2-1,-2 1,-3 0,-3 0,-1-1,-4 0,-1-1,-3 0,-10 22,15-56,-1 1,-1-1,-1-1,0 0,-2-1,0-1,-1 0,0-1,-3 1,12-11,-1 0,1 0,-2-1,1 0,0 0,-1-1,0 0,0-1,0 0,0 0,-1-1,1 0,-1-1,1 0,-1 0,0-1,1-1,-1 1,1-1,-1-1,1 0,-9-3,-5-5,2-2,-1 0,2-1,-1-1,2-1,0-1,1 0,0-2,2 0,0-1,1 0,1-1,1-1,0 0,2-1,1 0,-1-4,5 9,1-1,1 0,1 0,0 0,1-1,1 1,1 0,0-1,2 1,0 0,1-1,1 1,0 1,1-1,1 1,1-1,1 2,0-1,1 1,1 0,0 1,1 0,1 1,0 0,1 1,0 1,1 0,0 0,1 1,3 0,39-28,1 3,1 3,2 2,2 3,0 3,36-9,258-120,-329 137</inkml:trace>
  <inkml:trace contextRef="#ctx0" brushRef="#br0" timeOffset="16281.227">88 2822,'29'-8,"368"-111,-369 113</inkml:trace>
  <inkml:trace contextRef="#ctx0" brushRef="#br0" timeOffset="33398.689">318 4192,'-108'807,"103"-737,3 1,2-1,4 0,3 0,8 26,-8-69,2 0,0 0,2-1,0-1,2 0,1 0,1-1,1-1,1-1,18 19,-19-28,1-1,-1-1,2 0,0-2,0 0,0-1,1 0,0-2,1 0,-1-2,1 0,0-1,0-1,1 0,-1-2,0 0,0-2,0 0,0-1,0-1,0-1,-1-1,0 0,0-2,0 0,-1-1,-1-1,1 0,-1-2,-1 0,0 0,-1-2,-1 0,5-5,18-19,-2-1,-2-1,-1-2,-2-2,-2 0,-3-2,-1-1,-2-1,-2-1,-2 0,-3-1,-2-1,-2-1,-2 0,-1-23,39-421,-46 364,-48 612,29-272,9 0,11 55,8-156,0 17,-11-172,2 1,2-1,2 1,3 0,12-44,65-204,-79 281,0 1,1 0,1 1,0-1,0 2,2-1,-1 1,1 0,1 1,0 0,0 1,1 0,0 1,10-5,100 6,-110 9,-1 0,-1 0,1 1,0 1,-1 0,1 0,-1 1,0 0,-1 1,1 0,-1 1,-1 0,1 0,-1 1,0 0,-1 0,1 1,-2 0,1 0,-2 0,1 1,-1 0,0 0,-1 1,-1-1,1 1,-2 0,1 0,-1 0,-1 0,0 0,-1 0,0 0,-1 1,0-1,0 1,3 50,3-1,3 1,2-1,17 53,-23-96,2-1,0 0,1 0,1-1,0 0,1 0,1-1,1 0,0-1,10 10,-20-22,1-1,0 0,0 1,0-1,0 0,0 0,0 0,0-1,1 1,-1 0,0-1,0 1,1-1,-1 0,0 0,1 0,-1 0,0 0,0-1,1 1,-1 0,0-1,0 0,1 0,-1 1,0-1,0-1,0 1,0 0,0 0,-1-1,1 1,0-1,-1 1,1-1,0 0,-1 0,0 0,48-72,50-308,-95 363,0 1,1-1,1 1,1 1,1-1,0 1,1 0,1 1,1 0,0 0,1 1,0 1,1 0,1 1,0 0,1 1,0 1,1 0,0 1,1 0,0 2,0 0,1 1,8-2,4 7,1 1,-1 1,1 1,-1 2,0 1,0 1,0 2,-1 1,0 1,0 2,-1 1,11 7,-150-34,84 11,0 0,-1 2,1 1,-1 1,1 2,0 0,-1 2,1 1,0 1,1 2,0 0,0 2,1 1,0 0,1 2,-14 10,26-8,1 1,1 0,0 0,1 1,1 0,1 1,0 0,2 0,0 0,0 1,2-1,0 1,2 0,0 0,1 0,0 0,2 0,0 0,2 0,0-1,0 1,2-1,4 9,-5-9,1-1,1 0,0-1,1 0,0 0,2-1,0 0,0 0,2-1,-1 0,2-1,0-1,0 0,2-1,-1 0,1-1,0-1,1 0,0-1,1-1,0 0,17 4,-7-3,0-1,0-2,0 0,1-2,0-1,0-1,-1-1,1-2,0-1,9-2,-23 0,-1-1,0 0,0 0,0-1,0-1,-1 0,-1-1,1 0,-1-1,-1 0,0-1,-1 0,0-1,0 1,-1-2,-1 1,0-1,0 0,-2-1,1 1,0-8,2-4,0-1,-2 0,-2 0,0 0,-1 0,-2-1,0 1,-2-1,-1 1,-2-1,-3-14,3 23,-2 0,0 1,-1-1,-1 1,0 0,-2 1,1 0,-2 0,0 1,-1 1,-1 0,0 0,-1 1,0 1,-1 1,0 0,-1 0,0 2,-7-3,-103-18,193 60,-15-19,0-3,0-2,0-2,1-2,-1-3,17-4,-42 5,1-1,-1-2,0 0,0-2,-1-1,1-1,-2-2,1 0,-1-2,4-2,-17 53,-1 244,-14-171,3 225,-35-493,25 94,3 0,3-1,3 1,2-1,9-52,-6 100,0 0,1 0,1 0,0 0,1 1,0 0,1 1,0 0,1 0,7-6,93-34,-89 48,-1 1,1 0,0 2,0 0,-1 2,1 0,0 1,0 1,-1 0,1 2,-1 0,0 1,-1 1,0 1,0 1,0 0,11 9,-4-6,65 53,36 12,-116-75,0 0,0-1,-1 0,1 0,0-1,0-1,0 1,0-2,0 1,0-1,0-1,-1 0,0 0,1-1,-1 0,0-1,-1 1,1-2,-1 1,0-1,3-4,50-37,-39 27,0 1,2 2,0 0,1 1,0 2,1 0,1 2,0 1,0 1,2 1,25-4,-13 9,0 2,0 2,0 2,1 2,-2 1,2 3,-235-4,165 0,0 1,1 2,0 0,0 2,1 1,0 1,1 1,0 2,1 0,0 2,1 0,1 1,1 2,-3 3,12-2,0-1,2 2,0-1,1 1,2 1,0 0,1 0,1 0,1 0,1 1,1 0,1-1,1 1,1 0,1 0,1-1,1 1,1-1,0 0,2 0,1-1,1 1,8 14,-10-21,1 0,1-1,0 0,1 0,0 0,1-2,0 1,1-1,1-1,0 0,0-1,1-1,0 0,1 0,0-1,0-1,1-1,0 0,0-1,0-1,1-1,-1 0,1-1,0 0,0-2,6 0,1-1,0-1,0 0,-1-2,0-1,0-1,0-1,0-1,-1-1,-1 0,0-2,0-1,-1 0,0-2,-1 0,-1-1,0-1,1-3,-7 4,-1-1,0 0,-1-1,-1 0,-1 0,-1-1,0 0,-1 0,-1-1,0 0,-2 0,0 0,-1 0,-2 0,1 0,-2-1,-1 1,0 0,-1 0,-1 0,-1 0,-1 1,0 0,-1 0,-1 0,-1 1,-1 1,0-1,-1 1,-1 1,0 0,-2-1,-117-85,84 82,70 25,15 2,0-2,0-1,0-3,0 0,1-3,-1-1,0-2,0-2,0-1,16-6,40-42,-85 98,-18 192,7-194,2 0,2 0,2 0,2-1,1 1,2-1,2-1,1 1,2-2,16 30,-24-60,0 1,0-1,1 0,0-1,1 0,-1 0,1 0,1-1,-1 0,1-1,0 0,0 0,1-1,0 0,-1 0,1-1,0-1,1 0,-1 0,0-1,0 0,10-1,1 0,0-1,0-1,1 0,-1-2,-1-1,1 0,-1-1,0-2,0 0,12-7,-10 0,-1-1,-1-1,0-1,-1 0,-1-2,-1 0,-1-1,0 0,-2-2,0 0,-2 0,-1-1,0 0,-2-1,-1-1,-1 1,-1-1,-1 0,-1 0,-2-1,0 1,-2-1,-1 1,-1-1,-2 1,0 0,-3-5,-15-121,-4 202,21-33,0-1,2 1,-1 0,2 0,1 0,0 0,1 0,0 0,1 0,2 0,-1 0,2 0,0-1,4 8,9 64,-11-37,2-1,3 0,2-1,2 0,2-1,21 42,46-13,-80-77,1 0,-1 0,0 0,1-1,-1 1,0-1,1 0,-1 0,0-1,0 1,0-1,0 0,0 0,-1-1,1 1,0-1,-1 1,0-1,0 0,0-1,0 1,0 0,0-1,-1 0,0 1,0-1,0 0,0 0,0 0,0-2,136-453,-134 443,1 1,0-1,1 2,1-1,0 0,1 1,1 1,0-1,0 2,2-1,-1 1,2 1,0 0,0 0,1 1,0 1,0 0,1 1,0 0,1 1,0 1,0 0,0 1,1 1,-1 0,1 1,0 1,0 1,14 0,211 44,-146 4,-178-74,64 18,0 1,0 0,-1 1,0 1,0 1,0 1,-1 1,1 1,-1 0,0 2,0 0,0 1,1 2,-1 0,1 1,0 0,0 2,0 1,0 0,1 2,1 0,-1 1,2 0,-1 2,-6 6,12 0,1 0,0 1,1 0,1 0,1 1,1 1,1-1,0 1,2 0,0 0,2 1,0-1,1 0,1 1,2-1,0 1,1-1,1 0,0 0,6 11,-5-4,1 0,1 0,2-1,0 0,2 0,1-1,2-1,4 6,-13-22,1 0,0 0,1-1,0 0,0-1,1 1,0-1,0-1,1 1,-1-2,2 1,-1-1,0 0,1-1,0 0,0-1,0 0,0 0,1-1,-1-1,1 1,-1-2,8 0,-1-2,-1 0,0-1,0-1,0-1,0 0,-1-2,0 1,0-2,-1 0,1 0,-2-2,0 1,0-2,0 0,-1 0,-1-1,0-1,-1 0,0 0,-1-1,7-13,-2 2,-1-1,-1-1,-1 1,-1-2,-2 1,0-2,-2 1,-2-1,0 1,-2-1,-1 0,-1-5,-1 6,-2 0,0 0,-2 0,-1 1,-1 0,-2 0,-1 0,0 1,-2 1,-10-17,16 93,41 241,-22-227,21 126,-7 2,-9 1,-7 167,-10-332,0 0,-2 0,-1-1,-2 1,0 0,-2-1,-1 0,-2-1,0 1,-2-1,-1-1,-1 0,-1-1,-1 0,-5 4,9-17,-1 0,0-1,-1 0,0-1,0-1,-1 0,0 0,-1-2,0 0,0 0,-1-2,0 0,0 0,0-2,0 0,0-1,-1 0,1-1,-1-1,1-1,-1-1,1 0,0 0,-1-2,1 0,1-1,-1-1,1 0,0-1,0-1,1 0,-6-4,10-1,1 0,0 0,1 0,0-1,1-1,0 1,1-1,1 0,0 0,1-1,1 1,1-1,0 0,1 0,0 0,1 0,1 0,1 0,0 1,1-1,1 0,0 1,1 0,1 0,3-6,7-9,2 1,1 0,1 1,1 1,1 1,2 1,0 2,2 0,0 1,2 2,19-12,309-169,-332 185,0-1,-1 0,0-2,-2-1,-1 0,0-1,-1-2,-2 0,0 0,-1-2,-2 0,0-1,-2 0,-1-1,-1 0,6-26,9-63,-5-1,-5-1,-4 0,-7-1,-8-94,-10-108,4 262,3 130,36 363,23 205,-50-398,7-673,-2 398,2 1,2 0,1 1,1 0,2 1,7-10,-14 30,0 0,1 0,0 1,0 0,1 0,1 1,0 1,0 0,0 0,10-4,30-23,146-57,-187 89,-1 1,0 1,1 0,-1 0,1 1,-1 0,1 0,-1 1,1 1,-1-1,0 2,0-1,0 1,0 1,0-1,0 2,-1-1,0 1,0 0,0 1,-1 0,0 0,0 0,0 1,-1 0,0 1,0-1,-1 1,0 0,0 0,-1 1,0 0,0-1,-1 2,17 150,-12 95,-11-232,2 1,0-1,2 0,0 1,2-1,0 0,2 0,0 0,8 19,-10-36,0 0,1-1,-1 1,1-1,0 0,1 0,-1 0,1-1,0 1,0-1,0 0,1-1,-1 1,1-1,0 0,0 0,0-1,0 0,0 0,1 0,-1-1,1 0,-1 0,1-1,-1 0,1 0,-1 0,1-1,-1 0,1 0,-1-1,0 1,1-1,-1-1,0 1,0-1,-1 0,1-1,-1 1,1-1,-1 0,0-1,2-1,21-23</inkml:trace>
  <inkml:trace contextRef="#ctx0" brushRef="#br0" timeOffset="34808.951">143 5010,'43'-2,"345"-41,-369 42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3T07:57:11.074"/>
    </inkml:context>
    <inkml:brush xml:id="br0">
      <inkml:brushProperty name="width" value="0.1" units="cm"/>
      <inkml:brushProperty name="height" value="0.1" units="cm"/>
      <inkml:brushProperty name="color" value="#FFC114"/>
      <inkml:brushProperty name="ignorePressure" value="1"/>
    </inkml:brush>
  </inkml:definitions>
  <inkml:trace contextRef="#ctx0" brushRef="#br0">127 1,'-93'416,"79"-264,2 31,6-100,4-1,4 1,3 0,4-1,3 0,12 34,-13-83,2-1,1-1,2 0,1-1,1-1,1 0,2-2,1 0,2 0,-10-16,1-1,0 0,1-1,0-1,0 0,0-1,1-1,0-1,1 0,-1-2,1 0,0 0,0-2,0 0,0-1,-1-1,1-1,0 0,0-1,13-5,1 0,-1-1,-1-2,0 0,0-3,-1 0,-1-2,0-1,-2-1,0-1,-1-2,0 0,-2-2,15-18,-21 21,-1-1,-1 0,0-2,-2 1,-1-2,0 1,-2-2,-1 1,-1-2,-1 1,-1-1,-1 0,-2 0,0-7,-4-136,-4 134,-7 48,-20 309,45-189,-10-121,1 0,0 0,0-1,1 1,0-1,1 0,1-1,0 1,0-1,1-1,0 1,0-1,1-1,0 1,1-1,0-1,0 0,1-1,0 0,0 0,0-1,1 0,-1-1,1-1,0 0,1 0,7 0,9 7,-2-2,1-1,0-1,0-2,0 0,0-2,1-2,-1 0,1-2,-1-1,0-1,0-2,17-5,-27 6,-1-1,0 0,-1-2,1 1,-1-2,-1 0,1-1,-2-1,0 0,0-1,-1-1,0 0,-1 0,0-2,-2 1,1-1,-2-1,0 0,-1 0,-1 0,1-4,80-283,-100 175,11 240,1 225,49-196,16-98,-4-26,1-3,0-3,1-2,0-4,10-1,73-57,-110 34,-18 9,-1-1,0 0,-1-1,0 0,-1-2,0 0,-1 0,-1-1,0-1,4-9,12-89,-22 69,-2 0,-2 0,-2 0,-2 0,-2 0,-2 0,-4-14,-6-14,15 73,0 0,0 0,0 0,6 16,2 4,1 0,0-1,2 0,0-1,1 0,1-1,0 0,1-1,14 12,-12-12,0 0,1-1,1 0,0-2,1 0,1-1,-1-1,2-1,0-1,0 0,0-2,1 0,0-2,0 0,19 1,220 21,-121-27,-128 0,1-1,-1 0,1-1,-1-1,1 1,-1-2,0 0,0 0,-1-1,1-1,-1 0,0 0,-1-1,1 0,-1-1,-1 0,0-1,0 0,0 0,-1-1,-1 0,0-1,0 1,5-12,-8 3,0 1,-2-1,0 0,0 0,-2 0,-1 0,0 0,-1 0,-1 0,-1 1,-1-1,0 1,-5-9,7 19,0 1,-1-1,1 1,-2-1,1 1,-1 0,0 1,-1-1,1 1,-1 0,-1 0,1 1,-1 0,0 0,0 1,0 0,-1 0,1 0,-1 1,0 0,0 1,0-1,-1 2,1-1,0 1,-1 0,1 1,-1 0,1 1,0-1,-1 2,1-1,0 1,0 0,0 1,0 0,0 0,-7 4,-15 4,0 0,0 3,1 0,1 2,1 1,0 1,1 1,-5 6,8-3,0 1,2 1,1 1,1 1,1 1,1 0,1 1,2 1,0 0,3 1,-8 26,17-38,1 1,1-1,0 0,1 1,2-1,-1 0,2 0,0 0,2 0,-1-1,2 0,1 0,0 0,1-1,0-1,1 1,1-2,1 1,0-1,1-1,0 0,1-1,0-1,1 0,0-1,1 0,0-1,1-1,0-1,0 0,4 0,200 33,-198-38,7-2,0-2,0-1,-1-1,0-2,0-1,0-1,-1-2,7-3,-3-1,-1 0,0-2,-2-2,0 0,0-2,-2-2,-1 0,0-1,-2-2,-1 0,-1-2,-1 0,-1-2,-2 0,-1-1,-1-1,-2 0,-1-1,-1 0,-2-1,0-5,12-88,-5-1,-6-1,-6 0,-11-119,4 44,0 175,-1 63,0-2,-27 524,-3-225,29-303,2 0,1 1,1-1,1 0,2 1,1-1,2-1,7 24,1 73,-14-115,2 0,-1-1,2 1,-1-1,1 1,0-1,1 0,0 0,1 0,0-1,0 0,1 0,0 0,0 0,0-1,2 0,7 12,-10-15,-1-1,1-1,0 1,0-1,0 1,1-1,-1-1,1 1,-1-1,1 0,-1 0,1-1,-1 0,1 0,0 0,-1 0,1-1,0 0,11 0,5 1,1-1,-1-2,0 0,0-1,0-1,-1-2,0 0,0-1,0 0,-1-2,4-3,13-11,-1-2,0-2,-2-1,-2-1,0-2,-2-1,8-14,25-26,78-103,-105 130,-23 25,1 1,0 0,1 1,2 1,0 0,0 1,2 1,0 1,1 0,0 2,1 0,1 1,0 2,0 0,1 1,21-5,-19 13,0 1,0 1,0 1,0 1,0 2,-1 0,0 1,0 2,0 0,-1 2,0 0,-1 2,0 0,-1 2,9 7,89 33,-154-99,12 26,-2 1,0 2,-1 0,0 2,-2 1,1 1,-1 1,-1 2,0 1,0 1,-1 1,0 2,0 1,0 1,0 1,0 2,0 1,0 2,-6 2,25-6,0 1,1 0,-1 0,1 2,0-1,-1 1,1 0,0 1,1 0,-1 1,1 0,0 1,0 0,0 0,1 1,0 0,0 0,1 1,0 0,0 0,1 0,0 1,0 0,1 1,1-1,-2 4,2 8,1-1,1 1,1 0,1 0,0 0,2 0,0 0,2-1,0 1,1-1,1 0,1 0,1 0,5 9,10 34,72 267,14 287,-92-356,-19-254,0 0,-1 0,0 0,0 0,0-1,-1 0,0 1,0-1,0 0,-1-1,0 1,0-1,-1 0,1 0,-4 2,6-5,-5 2,0 0,0-1,0 0,-1 0,0 0,1-1,-1-1,0 0,0 0,0 0,0-1,0-1,-7 0,10 1,-4-1,1 0,-1-1,1 0,0 0,-1-1,1 0,0 0,1-1,-1 0,1-1,0 0,0 0,0-1,1 0,0 0,0-1,0 0,1 0,0 0,0-1,1 0,0 0,1 0,-1-1,2 0,-1 0,1 0,1 0,-1 0,1 0,1-1,0 1,0-1,1 1,0-1,1 1,0-1,1 1,0-1,0-1,7-20,0 2,2-1,2 1,0 0,2 2,1-1,1 2,1 0,1 1,2 1,0 1,2 1,0 1,4-2,2-2,1 2,1 0,1 2,0 2,2 1,0 1,1 2,1 1,0 2,7 0,-15 7,1-2,-1 0,-1-2,0-1,0-1,-1-2,-1 0,0-2,0-1,-2 0,0-2,17-17,156-169,-76-40,-104 195,-2 0,-2 0,-3-1,-1-1,-3 0,-2 0,-4-49,4-30,9-44,0 41,-23 391,19 201,41 18,-43-457,0-1,2 1,0-1,1-1,0 0,2 0,0-1,1 0,2 1,-3-5,0-1,1-1,0 1,1-2,0 0,1 0,0-2,0 1,1-2,0 0,0-1,0 0,1-1,0-1,0 0,1-1,-1-1,1-1,-1 0,13-2,-8 2,1-2,0 0,-1-1,1-2,-1 0,0-1,0-1,-1-1,1-1,-1 0,-1-2,0 0,0-1,-1-1,-1-1,0-1,-1 0,0-1,-1-1,0 0,2-6,2-11,-2-2,-1 1,-2-2,-2 0,-1-1,-1 0,-3 0,-1-1,-1 0,-1-29,-2 45,12-208,-9 1,-15-72,10 294,-1-194,25 615,6 10,-22-334,-3-54,-1 1,-3-1,-1 0,-1 1,-2-1,-5 20,9 97,-14-387,26-83,-6 302,0 1,1 0,1 0,1 1,-1 1,2-1,0 2,0-1,1 2,1-1,0 2,0-1,0 2,1 0,1 1,-1 0,1 1,1 0,0 1,1-1,0 0,1 1,-1 1,1 1,0 0,0 2,0 0,0 1,0 0,0 2,0 0,0 1,0 0,-1 2,1 0,-1 1,1 1,-8-1,0 0,0 1,-1-1,0 2,0-1,0 2,-1-1,0 1,-1 0,0 0,-1 1,1 0,-2 0,0 1,0 0,-1 0,0 0,1 4,37 222,-35-181,-6-46,3 33,1 0,2-1,2 1,2-2,2 0,2 0,16 32,-30-69,1-1,0 1,0-1,0 1,0-1,1 0,-1 1,1-1,0 0,0-1,0 1,0-1,0 1,1-1,-1 0,1 0,-1 0,1-1,0 1,0-1,0 0,0 0,0 0,0 0,0-1,0 0,0 0,0 0,2 0,18-6</inkml:trace>
  <inkml:trace contextRef="#ctx0" brushRef="#br0" timeOffset="897.014">6871 753,'361'-26,"-333"23</inkml:trace>
  <inkml:trace contextRef="#ctx0" brushRef="#br0" timeOffset="2711.94">42 746,'4'4,"0"-1,0 1,0-1,1 0,0 0,-1-1,1 1,0-1,0 0,0 0,1-1,-1 0,0 1,1-2,-1 1,0-1,1 0,-1 0,1 0,-1-1,1 0,291-45,-289 44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24:36.095"/>
    </inkml:context>
    <inkml:brush xml:id="br0">
      <inkml:brushProperty name="width" value="0.35" units="cm"/>
      <inkml:brushProperty name="height" value="0.35" units="cm"/>
      <inkml:brushProperty name="color" value="#FF0000"/>
      <inkml:brushProperty name="ignorePressure" value="1"/>
    </inkml:brush>
  </inkml:definitions>
  <inkml:trace contextRef="#ctx0" brushRef="#br0">200 0,'-7'43,"-50"433,-19 137,18-61,56-92,46-188,61 111,-35-185,-54-163,2-1,1-1,1-1,2 0,1-2,2 0,1-2,1-1,1-1,2-1,0-2,1-1,2-1,0-2,1-1,0-2,2-1,0-2,17 4,-18-6,0-2,0-1,1-1,0-3,0 0,1-3,-1 0,0-3,0-1,0-1,0-3,0 0,-1-3,-1 0,1-3,-2 0,23-14,-24 3,-1-1,-1-1,-2-2,0-1,-2-1,-2-1,0-1,-2-1,-2-1,-1-1,9-24,5-9,-3-2,-3-1,-4-1,-2-1,-4 0,-2-2,-2-20,2-192,-13-1,-28-210,-30 10,-4-7,47 273,8 162,6 91,14 157,-8-1,-11 58,2-19,23 906,4-734,9 83,-25-403,-7-44,1-1,2 0,1 0,2 0,1-1,2 0,5 10,-13-35,0-1,0 0,1 0,-1-1,1 1,1-1,-1 0,1 0,0 0,0 0,0-1,0 0,1 0,0 0,0-1,0 0,0 0,0-1,1 1,-1-1,1-1,0 1,0-1,-1 0,1-1,0 0,0 0,0 0,-1-1,1 0,0 0,0-1,-1 1,1-2,-1 1,0-1,0 0,0 0,2-1,17-14</inkml:trace>
  <inkml:trace contextRef="#ctx0" brushRef="#br0" timeOffset="3140.619">2712 1481,'0'0,"0"0,0 0,0 0,0 0,0 0,0 0,0 29,0 514,-11-142,36-19,48-89,64-77,-115-192,2-1,0-2,2 0,0-2,1-1,1-1,1-1,0-2,1-1,0-1,1-1,1-2,-1-1,2-2,-1-1,0-1,1-2,0-1,-1-2,1-1,-1-2,1 0,-1-3,-1-1,1-1,16-7,0-7,-1-1,-1-2,-1-2,-2-2,0-2,-3-2,0-1,-3-2,0-2,-3-1,-2-2,-1-1,-2-2,-2-1,-3 0,19-49,97-268,-42-73,-74 334,-4-1,-5 0,-4-2,-4 1,-6-14,1 96,-1-8,-21 44,11 5,0 0,2 0,0 1,1 0,1 1,1-1,1 1,1 0,1 0,1 18,-3 4,-12 780,16-569,58 179,-6-235,-50-191,1 1,0-1,0 0,0 0,1 0,0-1,1 0,-1 0,1 0,0-1,1 1,-1-1,1-1,0 1,0-1,0-1,1 1,-1-1,1-1,0 1,0-1,0-1,7 2,-6-4,0 0,1 0,-1-1,0-1,-1 1,1-1,0 0,-1-1,0 0,0-1,0 0,0 0,-1 0,5-5,11-8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0:29.903"/>
    </inkml:context>
    <inkml:brush xml:id="br0">
      <inkml:brushProperty name="width" value="0.1" units="cm"/>
      <inkml:brushProperty name="height" value="0.1" units="cm"/>
      <inkml:brushProperty name="color" value="#E71224"/>
      <inkml:brushProperty name="ignorePressure" value="1"/>
    </inkml:brush>
  </inkml:definitions>
  <inkml:trace contextRef="#ctx0" brushRef="#br0">68 137,'-8'43,"-39"182,42-196,1 0,2 1,0 0,2-1,2 1,0 0,2-1,2 0,0 0,2 0,1-1,1 0,1 0,2-1,1-1,3 3,-7-14,1-1,1 1,1-2,0 1,1-2,0 0,1-1,0 0,7 3,-15-10,0 0,0 0,0-1,0 0,0-1,0 1,1-1,-1-1,1 1,0-1,-1-1,1 0,0 0,-1 0,1-1,0 0,-1 0,1-1,-1 0,1 0,-1-1,0 0,0 0,0-1,-1 0,1 0,0 0,11-12,-1 0,0 0,-2-2,1 0,-2 0,-1-2,0 0,-1 0,-1-1,-1 0,-1-1,-1 0,1-10,9-14,-6 7,-2 0,-1-1,-3-1,-1 1,-2-1,-2-40,-2-153,-21 563,21-102,23-28,-22-194,1 1,-1-1,1 0,0 1,1-1,-1 0,1 0,0 0,0 0,1-1,-1 1,1 0,0-1,1 0,-1 0,1 0,-1 0,1 0,0-1,1 0,-1 0,1 0,-1 0,1 0,0-1,0 0,0 0,0-1,0 1,0-1,0 0,1 0,-1-1,0 0,1 0,-1 0,0 0,1-1,-1 0,0 0,0 0,1-1,-1 0,-1 0,2 0,16-16,1-1,-2-1,-1 0,0-2,-2 0,0-1,-1-1,6-14,-4 9,-3 0,-2 0,0-1,-3 0,0-1,-2 0,-1-1,-2 0,1-17,2 2,2-200,-23 359,-10 408,20-415,-3-163,2 0,2-1,3 1,3 0,2 0,8-24,-14 60,2 1,1 0,0 0,2 1,0-1,2 1,0 1,1-1,0 1,2 1,0 0,2 0,0 1,0 1,2 0,0 1,0 1,2 0,0 1,0 1,1 0,0 1,1 1,2 1,-9 6,1 0,0 0,-1 2,1-1,0 2,0 0,0 0,0 1,0 1,0 0,0 1,-1 0,1 1,-1 0,0 1,0 1,-1-1,1 2,-1 0,-1 0,1 1,-1 0,-1 1,1 0,-1 1,-1 0,0 0,0 1,-1-1,1 6,19 128,24 181,-9-101,-41-221,0 0,1 0,0 0,-1 0,1-1,0 1,1 0,-1-1,0 1,1-1,-1 0,1 0,0 0,0 0,0 0,0-1,0 1,0-1,0 0,0 0,1 0,-1 0,0-1,1 1,-1-1,1 0,-1 0,0 0,1 0,-1-1,1 1,-1-1,0 0,0 0,1 0,-1 0,0-1,0 1,0-1,0 0,-1 0,1 0,0 0,-1 0,1-1,0 0,14-18,-1-1,-1 0,-1-1,-1-1,-1 0,-1 0,-1-1,-2-1,0 0,-1 0,-2 0,-1-1,0-4,1-5,2 0,2 0,1 1,2 1,1-1,16-27,-16 47,0 0,2 1,-1 0,1 1,1 1,1 0,-1 1,2 1,-1 1,2 0,-1 1,1 1,0 1,0 1,1 0,0 2,-1 0,1 1,0 1,0 1,0 0,4 2,268 74,-217-24,-373-130,278 75,-1 0,0 1,1 1,-1 1,0 1,0 0,0 2,1 1,0 0,-1 1,1 2,1 0,0 1,0 0,0 2,1 0,0 1,1 1,1 1,-15 13,16-9,1 0,1 1,0 1,1 0,1 0,1 1,0 1,2 0,0 0,2 0,0 1,1 0,2 0,0 1,1-1,1 0,2 1,0-1,1 1,1-1,1 0,1 0,1 0,1-1,1 0,1 0,0-1,2 0,0-1,1 0,2 0,9 10,-11-20,-1-1,1-1,1 1,-1-2,1 0,1-1,-1 0,0-1,1 0,0-1,0-1,0 0,0-1,1 0,-1-1,0-1,0 0,0-1,0-1,0 0,0-1,-1 0,0-1,1-1,-2 0,1 0,-1-1,0-1,0 0,-1-1,10-10,0 2,-1-1,-1-1,0-1,-2 0,0-2,-1 0,-1 0,-2-2,0 0,-1 0,-2-1,0 0,-2-1,-1 0,-1 0,-1-1,0-10,1-156,-5 122,-1 60,-2 54,-13 120,8-110,2-1,2 1,3 0,1 0,9 44,-10-90,1 1,0 0,1-1,0 1,0-1,1 1,0-1,0 0,0 0,1 0,0-1,1 1,-1-1,1 0,0 0,1-1,0 0,-1 0,2 0,-1 0,0-1,1 0,0 0,0-1,0 0,0 0,1-1,-1 0,1 0,-1-1,1 1,0-2,0 1,-1-1,1 0,0-1,0 0,-1 0,4-1,10-11,1-1,-2-1,0-1,-1 0,0-2,-2 0,0-1,-1 0,-1-2,0 0,-2 0,-1-1,0-1,-2 0,0-1,-2 0,-1 0,-1-1,0 1,-2-1,-1-3,6-363,-9 1238,-2-1196,10 296,2 2,2-1,2 1,3 1,2 1,2 0,2 2,17-24,76 5,-98 60,0 2,0 0,0 1,0 1,0 1,0 0,1 1,-1 2,0-1,0 2,4 1,-12 0,-1-1,0 2,0-1,0 1,0 0,-1 1,0 0,0 1,0-1,-1 2,0-1,-1 1,1 0,-2 0,1 0,-1 1,0 0,-1 0,0 0,0 1,-1 0,0-1,-1 1,0 0,-1 0,0 0,0 0,-1 1,0-1,-2 9,12 312,-10-309,1 0,1 0,1 0,1 0,1-1,1 1,1-1,0-1,2 1,0-1,1-1,8 11,-13-26,-1 1,1-1,0 0,0-1,0 1,0-1,1 0,0-1,-1 1,1-1,0 0,0 0,0-1,0 0,0 0,1 0,-1-1,0 0,0 0,1 0,-1-1,0 0,0 0,0-1,0 0,0 0,0 0,155-76,-131 54,-1-1,-1-1,-1-1,-2-2,0-1,-3 0,0-2,-2-1,-1 0,-2-1,-1-1,-2-1,8-30,13-192,-37 143,-40 643,41-483,2 1,2-1,2-1,2 1,2-1,6 16,-9-52,-1-1,2-1,-1 1,1-1,0 0,0 0,0-1,1 0,0-1,0 1,0-1,1-1,-1 0,1 0,0-1,0 1,0-2,0 0,0 0,0 0,0-1,0-1,0 1,0-2,0 1,0-1,0 0,0-1,0 0,-1-1,0 1,1-2,12-6,-2 0,1-2,-1 0,-1-1,0-1,-1-1,-1 0,-1-1,0-1,1-3,25-27,-17 15,-2 0,-2-2,-1-1,-2 0,-1-1,-2-1,-2 0,-1-1,3-24,28-83,-16-7,-16 143,-5 36,-2-8,59 337,-37-170,-26 80,-25-296,19 4,1-1,1 1,1-1,2 0,1 0,1 0,1 0,4-18,-4 29,0-19,2-1,1 1,2 0,1 0,2 0,1 1,2 1,2 0,1 0,1 2,2 0,1 0,2 2,1 1,22-24,-35 45,1 0,-1 0,1 1,1 0,-1 0,1 2,1-1,-1 1,1 1,-1 0,1 1,0 0,1 0,-1 2,0-1,1 2,-1 0,0 0,1 1,-1 0,0 1,1 1,-1 0,-1 0,1 2,0-1,-1 1,0 1,0 0,-1 0,1 1,1 3,77 45,-37 19,-29-41,-3 1,0 1,-2 0,-2 2,-1 0,-2 0,-2 2,-1-1,-2 1,-2 1,-2-1,-1 1,-2 32,-1 55,0-104,-1-4,-7-45,0-8,3-1,0 1,3-1,0 0,3 0,0 0,3 0,0 1,3 0,0 0,3 0,0 1,3 0,0 1,2 0,2 2,13-20,-15 29,0 0,2 2,1 0,0 1,1 0,1 2,1 0,0 1,1 2,0 0,1 1,0 1,1 2,14-5,115 9,-143 7,0 0,-1 1,1 0,-1 1,0 0,0 0,0 1,0 0,-1 0,0 1,0 0,0 0,-1 1,0 0,0 1,-1 0,0-1,0 2,-1-1,0 1,-1 0,1 0,-2 0,1 0,-1 3,5 2,18 120,-16-78,-2 1,-3 0,-2 1,-3-1,-4 20,2 44,23 72,-7-175,-7-9</inkml:trace>
  <inkml:trace contextRef="#ctx0" brushRef="#br0" timeOffset="7416.472">7453 1003,'0'0,"0"0,0 0,0 0,0 0,0 0,0 0,0 0,0 0,0 0,0 0,0 0,0 0,0 0,0 0,0 0,0 0,0 0,0 0,0 0,1 3,1 0,-1 0,0 0,1 0,0 0,0-1,0 1,0-1,0 1,0-1,1 0,-1 0,1 0,0 0,-1 0,1-1,0 1,0-1,0 0,0 1,0-2,0 1,0 0,1 0,-1-1,0 0,0 0,1 0,-1 0,0 0,0-1,1 1,-1-1,23-13,-1 0,-1-2,-1-1,0 0,-1-2,-1-1,-1 0,-1-2,-1 0,0-1,-2-1,-1 0,-1-1,0-1,-3 0,0-1,-1 0,1-10,96-181,-86 188,1 1,2 1,1 1,1 1,0 2,3 0,0 2,0 1,2 1,1 2,0 1,2 1,-1 2,2 2,18-4,37 3,6 51,-165-42,46 2,-8-3,1 2,-1 1,0 2,0 1,1 1,-1 2,1 1,0 1,0 1,-26 11,37-11,0 1,1 1,0 0,0 1,1 1,1 1,0 0,0 1,2 1,-1 0,2 1,0 1,0 0,2 0,0 1,1 1,1 0,0 0,1 1,2 0,-1 0,2 1,1-1,0 1,2 0,0 4,1-3,1-1,1 1,1-1,1 1,1-1,0 0,2 0,0-1,1 1,1-2,1 1,0-1,2 0,7 10,-7-14,-1-1,2 0,-1-1,2 0,-1-1,2 0,-1-1,2-1,-1 0,1-1,0 0,1-2,0 1,0-2,0 0,1-1,0-1,-1 0,1-2,0 0,6 0,4-2,0 0,0-2,0-1,0-1,-1-1,0-1,0-2,0-1,-1 0,-1-2,0-1,-1-1,1-1,-11 3,0 0,0 0,-1-1,-1-1,0 0,-1-1,-1 1,0-2,-1 0,-1 0,0 0,-1 0,-1-1,0 0,-1-1,-1 1,-1-1,-1 1,0-1,-1 0,-1 1,-1-1,0 1,-1-1,-1 1,-1 0,0 0,-1 1,-1-1,-1 2,0-1,-1 1,0 0,-1 0,-1 1,-1 1,0 0,0 1,-1 0,-15-10,-73-50,102 72,0-1,-1 1,1 0,-1-1,1 1,-1 0,1-1,-1 1,1-1,-1 1,1-1,-1 1,1-1,-1 1,0-1,1 1,-1-1,0 1,0-1,1 0,-1 1,0-1,0 1,0-1,0 0,0 1,0-1,0 0,0 1,0-1,0 0,0 1,0-1,0 0,0 1,-1-1,1 1,0-1,0 0,-1 1,1-1,0 1,-1-1,1 1,-1-1,1 1,-1-1,1 1,-1 0,1-1,-1 1,1 0,-1-1,1 1,-1 0,0 0,1-1,-1 1,0 0,67 2,-56-1,447 20,-189-46,-301 66,-46 138,55-106,-1 117,23-168,2-1,0 1,2 0,0 0,1 0,1-1,2 0,0 0,1 0,0 0,2-1,1-1,0 1,2-1,0-1,1-1,0 1,3-1,-3-9,1-2,0 0,1 0,-1-1,1-1,0 0,0-1,1-1,-1 0,1-1,-1-1,1-1,-1 0,0-1,1 0,-1-1,0-1,0 0,-1-1,1-1,-1 0,0-1,11-8,-5 3,0-1,0 0,-1-2,-1 0,0-1,-1-1,-1-1,-1 0,0-1,-2-1,0 0,-1-1,-1 0,-1-1,-1 0,-1 0,-1-1,0 0,-2 0,-1-1,1-23,1-330,-29 442,1 118,7 1,10 119,4-299,0 0,1 0,0 1,-1-1,1 0,1 0,-1 0,1 0,-1 0,1 0,0 0,1 0,-1 0,1 0,0-1,-1 1,2 0,-1-1,0 0,1 1,-1-1,1 0,0 0,0-1,0 1,1-1,-1 1,1-1,-1 0,1 0,0-1,-1 1,3 0,3-6,-1 0,0-1,0 0,0 0,0-1,-1 0,0-1,0 1,-1-1,1 0,-2-1,1 0,-1 0,0 0,-1 0,0-1,1-1,2-2,278-580,-273 573,0 1,2 0,0 0,1 2,0 0,2 1,-1 0,2 1,0 1,1 1,0 0,1 2,0 0,0 1,1 1,0 1,1 1,0 1,-1 1,2 1,-1 1,0 0,17 3,-26 1,0 2,0-1,-1 2,1 0,-1 0,0 1,0 1,-1 0,0 1,10 8,-13-10,-281-63,96 105,166-41,-1 1,1 0,0 1,1 0,0 1,0 0,1 0,0 1,1 0,0 1,1-1,1 2,-1-1,2 1,0 0,-3 10,7-19,0 0,1-1,-1 1,1 0,-1 0,1 0,0 0,1 0,-1 0,1 0,0 0,0-1,0 1,0 0,0-1,1 1,0 0,0-1,0 0,0 1,0-1,1 0,-1 0,1 0,0-1,0 1,0-1,0 1,0-1,1 0,-1 0,1-1,-1 1,1-1,0 1,0-1,141 28,-16-36,-96 2,-1 3,0 0,1 2,-1 1,1 2,-1 1,0 2,24 7,-49-7,1-1,-2 1,1 0,-1 1,0-1,0 1,-1 0,0 1,0-1,-1 1,0 0,0 0,-1 1,1 1,1 0,1 3,0-1,-1 1,0 0,-1 1,0-1,-1 1,-1-1,0 1,-1 0,0 0,-1 0,-1 0,0 0,-1 0,0-1,-4 13,-4-10,0 1,-1-2,0 1,-1-2,-1 1,-1-2,0 0,0 0,-1-1,-1-1,0-1,0 0,-1-1,-1-1,1 0,-1-2,0 0,-1 0,1-2,-1-1,0 0,-4-1,6 1,0 0,0-2,0 0,-1-1,1 0,0-2,0 0,0-1,0 0,0-2,1 0,-1-1,-9-5,9 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0:38.71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0,'0'0,"0"0,0 0,0 0,0 0,0 0,0 0,0 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1:57:17.470"/>
    </inkml:context>
    <inkml:brush xml:id="br0">
      <inkml:brushProperty name="width" value="0.1" units="cm"/>
      <inkml:brushProperty name="height" value="0.1" units="cm"/>
      <inkml:brushProperty name="color" value="#0066CC"/>
      <inkml:brushProperty name="ignorePressure" value="1"/>
    </inkml:brush>
  </inkml:definitions>
  <inkml:trace contextRef="#ctx0" brushRef="#br0">1 0,'0'0,"0"0,0 0,14 29,-5 2,-1 0,-2 1,-1 0,-1 0,-2 1,-1-1,-1 1,-2-1,-4 15,3 151,40 219,-44-73,5-279,4-49,2-49,25-355,-18 175,-8 204,0 1,1-1,0 1,0 0,1 0,0 0,0 1,1-1,0 1,0 1,1-1,0 1,0 0,1 1,-1-1,1 2,0-1,0 1,1 0,5-1,147-2,-145 6,0 0,0 1,-1 1,1 1,0 0,-1 1,0 0,1 2,-1 0,-1 0,1 1,-1 1,0 1,-1 0,1 0,-2 1,1 1,-1 0,-1 1,0 0,0 1,-1 0,-1 1,3 4,-1 4,-1 1,0 1,-2 0,0 0,-2 0,-1 1,0 0,-2 0,-1 0,-1 1,-1 10,-43 80,-59 81,93-188,0 0,0 0,-1-1,0 0,0-1,-1 0,0-1,0 0,0 0,0-1,-5 0,-1 2,-5 1,0-2,-1-1,1-1,-1-1,1-1,-1-1,0-1,1 0,-1-2,1-1,-15-5,-70-6,455 21,-322-12,-1 0,0-2,0-1,-1-1,0-1,-1 0,0-2,-1-1,0-1,-2-1,1-1,-2 0,0-2,-2 0,10-13,4 0,-3 0,-3-1,0-1,-2-2,-2 0,-1-1,11-33,-1 8,14-57,-44 203,0 2,5 0,3-1,3 0,11 30,-18 7,0-97,-6-39,-14-114,6-1,6-102,16 48,-9 175,0 1,1-1,0 0,1 1,0 0,0 0,0 0,1 0,0 1,0 0,0 1,1-1,0 1,1 0,129-21,83 66,-155-21,94 47,-114-42,67 13,-88-39,0-1,0-2,-1 0,0-1,0-2,-1 0,1-1,-2-1,5-4,-16 9,68-86,-49 35,-51 298,18-201,3 0,1 1,3-1,0 0,7 24,-3-17,-1-20,2 0,1-1,0 0,2-1,2 0,0-1,1 0,2-1,0 0,2-2,4 4,103 41,-107-61,-4-3,0-1,1-1,-1 0,0-1,0-1,1 0,-1-1,0 0,0-1,0-1,0 0,-1-1,0 0,0-1,2-1,1-6,0 0,0-1,-1 0,-1-2,-1 1,0-2,-1 0,0 0,-2-1,0 0,-1-1,-1 0,0 0,-2-1,0 0,-2 0,0-1,-1 1,-1-1,-1 0,0 1,-2-1,-1 0,0 0,-2 1,-1-8,-6-204,5 201,0 37,6 63,-3 7,4 0,3 0,4 0,3 0,14 46,43 32,-63-150,1 0,-1 0,1-1,0 0,0 0,1-1,-1 0,0 0,1 0,0 0,-1-1,1-1,0 1,-1-1,1 0,0 0,-1-1,1 0,0 0,-1-1,1 1,-1-1,0-1,1 1,-1-1,0 0,-1-1,1 1,4-5,22-10,-2-2,0 0,-1-3,-1 0,-1-2,-1 0,-1-2,-2-1,0-1,11-22,10-67,-30 83,-2 0,-1-1,-2 0,-1 0,-2-1,-1 0,-2 0,-2-23,-5 20,3 40,1 1,0-1,-1 0,1 0,0 0,0 1,-1-1,1 0,0 0,-1 0,1 0,0 1,-1-1,1 0,0 0,-1 0,1 0,0 0,-1 0,1 0,-1 0,1 0,0 0,-1 0,1 0,0 0,3 354,7-131,-8-202,1 0,1 0,0-1,2 1,0-1,1 0,1-1,1 0,1 1,-8-17,0 0,0 0,0 0,0 0,1 0,-1 0,1-1,-1 1,1-1,0 0,0 0,0 0,0 0,0 0,0-1,1 0,-1 1,1-1,-1 0,1 0,-1-1,1 1,-1-1,1 0,0 0,-1 0,1 0,0-1,-1 0,1 1,-1-1,1 0,-1-1,0 1,1 0,-1-1,2-1,15-8,-1 0,-1-1,0-1,-1 0,0-1,-1-1,0-1,-2 0,0-1,-1-1,0 0,-1-1,6-14,74-161,7 56,-78 116,1 1,1 1,1 1,0 2,2 0,0 1,26-10,61-40,-90 55,1 1,0 1,1 1,0 1,0 1,0 2,0 0,1 2,0 1,21 1,-26 3,1 0,-1 2,0 0,0 1,0 1,-1 1,0 1,-1 1,0 1,-1 0,3 3,78 14,-122-45,0 2,-1 1,0 0,-1 2,-1 1,0 1,0 1,-20-3,19 4,-1 2,1 1,-1 2,0 0,0 2,0 1,0 1,1 1,-1 2,0 1,-5 2,-46 29,42 34,37-60,1 1,0-1,0 0,1 0,1 0,-1 0,2 0,-1 0,1-1,1 1,0-1,0 0,0 0,1-1,1 0,0 0,0 0,0-1,1 0,0-1,0 1,1-2,-1 1,1-1,1 0,-1-1,1 0,-1-1,1 0,5 1,147-18,-141 12,0 0,1 1,-1 2,1 0,-1 1,0 1,0 1,20 7,-36-10,6 4,0 1,0 1,-1 0,0 0,0 1,-1 0,0 0,0 1,-1 0,-1 1,1 0,-1 0,-1 1,0 0,5 11,-6-8,0 0,-1 0,0 1,-1 0,-1 0,0 0,-1 0,0 0,-2 0,0 0,0 1,0 29,-1-35,0 0,0-1,-1 1,0-1,-1 0,0 0,0 0,-1 0,0-1,-1 0,0 0,0 0,0-1,-1 1,0-2,-1 1,1-1,-1 0,-1-1,1 0,-1 0,0-1,0 0,0 0,-2 0,-20 2,1-1,-1-2,0-1,1-1,-1-2,0-1,0-1,1-2,0-1,0-1,0-2,-3-2,-45-27,131 27,381 27,-67-120,-261 72,-2-4,-1-6,-3-3,15-14,-79 36,0-1,-2-2,-1-2,-2-1,28-32,-50 48,-1 0,0-1,-2 0,1 0,-2 0,0-1,0 1,-2-1,1-1,-2 1,0 5,-1 1,0 1,0-1,-1 0,0 0,-1 0,0 0,0 0,-1 1,0-1,0 0,-1 1,-1 0,1-1,-1 1,-1 1,1-1,-1 1,0-1,-1 1,0 1,0-1,-1 1,1 0,-1 1,0 0,-1 0,0 0,1 1,-2 0,-122-12,104 17,9 1,1 0,0 2,-1 0,1 1,0 0,1 1,0 2,0-1,0 2,1 0,0 1,1 0,0 1,1 1,-10 10,9-6,0 1,1 1,2 0,-1 1,2 0,1 1,0 0,1 0,1 0,1 1,1 0,1 1,1-1,1 1,1 0,0-1,2 1,1 0,0-1,2 1,0-1,1 0,1 0,2 0,0-1,0 0,2-1,1 0,0-1,1 0,1 0,0-5,0-1,1-1,0 0,0-1,1 0,0-1,1-1,0 0,0-2,1 1,0-2,13 3,29 12,-41-15,1-1,-1-1,1 0,0-1,0-1,0-1,0-1,0 0,0-2,0 0,-1-1,1-1,-1 0,0-2,-1 0,1-1,0-1,23-7,44-17,-70 21</inkml:trace>
  <inkml:trace contextRef="#ctx0" brushRef="#br0" timeOffset="1804.101">3597 357,'0'0,"0"0,0 0,0 0,0 0,0 0,0 0,0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0:54.773"/>
    </inkml:context>
    <inkml:brush xml:id="br0">
      <inkml:brushProperty name="width" value="0.1" units="cm"/>
      <inkml:brushProperty name="height" value="0.1" units="cm"/>
      <inkml:brushProperty name="color" value="#E71224"/>
      <inkml:brushProperty name="ignorePressure" value="1"/>
    </inkml:brush>
  </inkml:definitions>
  <inkml:trace contextRef="#ctx0" brushRef="#br0">21 576,'0'0,"0"0,0 0,0 0,0 0,0 0,0 29,-13 123,5 71,78 80,-62-281,65 120,-67-135,0-1,0-1,0 1,0-1,1 0,0-1,0 1,0-1,1-1,0 0,-1 0,1 0,0-1,0 0,0 0,0-1,1 0,-1-1,0 1,0-2,1 1,-1-1,0 0,0-1,0 0,0 0,0-1,0 0,11-6,1 0,-2-1,0-1,0 0,-1-2,0 0,-1-1,0 0,-2-1,1-1,-2-1,0 0,-1 0,-1-1,-1-1,0 0,-2 0,0-1,0-3,16-53,-4-1,-4 0,-2-2,-1-35,-9 82,-4-109,-21 199,11 397,0-287,44-15,-28-148,-1 0,1 0,1-1,-1 0,1 0,-1 0,1-1,0 0,1 0,-1 0,0-1,1-1,-1 1,1-1,-1 0,1-1,0 0,4 0,-1-3,1 0,-1 0,0-1,0-1,-1 0,1 0,-1-1,0 0,-1-1,0 0,0-1,0 0,-1 0,0-1,0 0,-1 0,-1 0,1-1,-2 0,1-1,-1 1,-1-1,0 0,0 0,-1-1,-1 1,0-1,0 1,-1-8,58-255,-48-52,5 541,-20 311,4-467,-2-47,-3-43,-1-88,5-1,5 1,10-44,-13 146,1 0,0 0,2 1,-1-1,2 1,0 0,1 0,1 1,0-1,1 1,1 1,0 0,1 0,1 1,0 0,0 1,1 0,1 1,0 0,1 1,0 0,0 2,15-8,-16 8,-1 1,1 0,0 1,0 0,1 1,0 0,0 2,0-1,0 2,0 0,1 0,-1 2,1-1,-1 2,1 0,-1 1,0 0,0 1,0 1,0 0,0 1,-1 1,1 0,-2 0,2 2,1 9,1 1,-2 1,-1 0,0 1,-1 0,-1 1,-2 0,0 1,-1 0,0 0,-2 1,-1 0,0 12,11 27,-8 64,-1-20,22 80,35-92,-60-91,1 0,0-1,-1 1,1-1,0 0,0-1,0 1,1-1,-1 0,0 0,0 0,1-1,-1 0,0 0,1 0,-1-1,0 0,0 0,0 0,1 0,-1-1,3-2,6-2,-1-1,-1 0,1-1,-1 0,-1-1,1 0,-1-1,-1-1,0 1,-1-2,0 1,0-1,-1-1,-1 1,0-1,-1-1,0 1,-1-1,2-10,47-287,-48 257,19-220,-36 528,10-170,22 258,-20-335,-1 3,1-1,0 0,0 0,0 0,1 0,1 0,0-1,0 1,0-1,1 1,0-1,1 0,0-1,0 1,1-1,-1 0,2 0,-1-1,1 0,0 0,0 0,1-1,-1 0,1-1,4 2,0-3,1-1,-1-1,1 0,-1-1,1 0,-1-1,1-1,-1 1,1-2,-1 0,0 0,0-2,0 1,-1-1,0-1,0 0,0 0,-1-1,1-1,-2 0,1 0,-1-1,-1 0,1 0,-1-1,-1 0,0-1,-1 1,0-1,0-1,3-10,15-27,-2-2,-3 0,-1-1,-3-1,-3 0,-1-1,-3 0,-3-1,-1 0,-4-12,-12-79,-9 576,10-154,31-149,4-77,23-60,-39 5,0-1,0 1,-1-1,0 0,0-1,0 0,-1 0,0-1,0 1,-1-1,0 0,-1-1,1 1,-2-1,1 0,-1 0,0 0,-1 0,1-7,12-26,21-51,-15 34,3 1,2 2,2 0,27-37,-35 63,1 1,1 1,1 1,1 2,2 0,0 1,2 1,0 2,19-10,-28 25,0 0,1 1,-1 1,1 1,0 1,0 0,0 2,1 0,-1 1,0 1,-1 1,1 1,0 1,-1 0,8 4,130 56,-134-56,-62-20,14 5,-9-5,-1 2,1 2,-2 1,1 2,0 1,-1 2,1 1,-1 2,1 2,-1 1,-14 5,43-9,1 1,0 0,0 0,0 1,0 0,0 0,0 0,1 1,-1 0,1 0,0 0,0 0,1 1,-1 0,1 0,0 0,1 1,-1-1,1 1,0 0,0 0,1 0,0 0,0 0,0 1,1-1,0 1,0-1,0 1,1-1,0 1,1-1,-1 1,1-1,0 1,3-2,0 0,0 0,0 0,1-1,0 0,-1 0,2 0,-1 0,0-1,1 1,-1-2,1 1,0 0,0-1,0 0,0-1,0 1,1-1,1 0,292 40,-282-36,0 0,-1 1,0 1,0 0,0 1,-1 1,-1 1,1 0,-2 1,1 1,4 5,1 61,-21-61,0-1,-1 1,-1 0,0-1,-1 0,-1 0,0 0,-2 0,1-1,-2 0,0 0,-1-1,0 0,-1-1,-1 0,0 0,0-1,-2-1,1 0,-1 0,-1-2,0 1,-10 4,8-7,0 1,0-2,0 0,-1-1,0-1,0 0,0-2,-1 0,1 0,-1-2,1 0,0-1,-1-1,-16-3,-137-69,142 27,145 101,-89-38,1-3,1 0,0-1,1-2,0-1,0-2,10 1,-21-5,1-1,-1-1,1-1,-1-1,1 0,-1-2,0 0,0-1,0-1,0 0,-1-2,0 0,0-1,0-1,-1-1,-1 0,14-11,3-4,0-1,-1-2,-2-1,-1-1,-2-2,-1 0,-1-2,-2-1,-1-1,-2-1,-1 0,-2-2,-2 0,-2 0,6-31,13-147,-63 687,28-437,3 0,0 0,3 0,0-1,2 1,2-1,0 0,3 0,0-1,2 0,4 5,-10-29,1-1,0 0,0 0,0 0,1-1,0 0,0 0,0-1,0 0,1 0,0-1,-1 0,1-1,0 0,0 0,1-1,-1 0,0-1,0 0,4-1,15-1,-1-1,0-2,0-1,0-1,0-1,-1-1,-1-2,1 0,-2-2,0-1,0-1,-1 0,-1-2,-1-1,0 0,4-8,-16 13,-1 1,-1-2,0 1,-1-1,0 0,-1 0,-1-1,0 0,-1 1,-1-1,0 0,-1-1,0-3,2-7,1-12,-2 0,-1 0,-3-1,0 1,-9-38,11-103,-22 451,12 185,10-450,1-1,0 1,1 0,-1-1,1 1,1-1,-1 0,1 0,0 0,1 0,-1 0,1 0,0-1,0 0,1 0,0 0,2 2,-2-5,0 0,0 0,0 0,1-1,-1 0,0 0,1 0,-1 0,1-1,-1 0,1 0,-1-1,1 0,-1 1,0-2,1 1,-1-1,0 1,0-2,0 1,0 0,0-1,-1 0,1 0,-1 0,1-1,-1 0,0 1,-1-1,1-1,-1 1,0 0,0-1,0 0,0 0,0-3,61-178,-32 63,-11 67,3 1,1 1,3 1,3 1,1 2,3 2,29-32,-56 69,1 1,0 0,0 0,1 1,0 1,1-1,0 2,0-1,1 2,0-1,0 2,0-1,1 2,-1 0,1 0,0 1,1 1,-1 0,0 0,1 2,-1 0,1 0,-1 1,0 1,0 0,1 1,-1 0,-1 1,13 6,116 77,-112-51,-140-48,70 6,-1 1,1 3,-1 1,1 2,-1 1,1 3,-3 2,32-6,0 1,1 1,-1 0,0 0,1 2,0-1,0 1,0 1,1 0,0 0,0 1,0 0,1 1,0 0,1 1,-1-1,2 2,-2 1,-2 7,1 0,0 1,1 1,1-1,1 2,1-1,1 1,1-1,0 1,2 1,0-1,2 9,3-5,1 0,1 0,2-1,0 0,2 0,0 0,2-1,0-1,2 0,0 0,2-1,0-1,1 0,1-2,2 1,-12-12,1 0,-1-1,2 0,-1 0,0-1,1-1,0 1,0-1,1-1,-1 1,1-2,0 1,0-1,-1-1,1 0,0 0,0-1,0 0,0-1,0 0,0-1,0 0,0 0,-1-1,1 0,-1-1,0 0,0 0,0-1,0 0,0-2,10-5,-2-1,0 0,0-1,-2-1,1-1,-2 0,0-1,-1 0,-1-1,-1 0,0-1,-1 0,-1-1,0-3,48-344,-78 243,20 338,0-166,2 1,2 0,2-1,2 0,3 0,1-1,3 0,14 32,-27-74,1 0,0 0,0 0,0-1,1 1,-1 0,1-1,0 0,0 0,1 0,-1 0,1 0,0-1,0 1,0-1,1 0,-1 0,1-1,-1 1,1-1,0 0,0-1,0 1,0-1,0 0,0 0,0 0,1-1,-1 0,0 0,0 0,2 0,8-4,0 0,0 0,-1-1,1-1,-1 0,0-2,-1 1,1-1,-2-1,1-1,-1 1,-1-2,1 0,-2 0,0-1,1-2,131-218,-139 226,27-70,-4-2,-3 0,-4-2,-3 0,-3-1,-4-1,-4 1,-3-1,-4 0,-3-2,4-26,2 87,-1-11,-8 62,-24 184,10 2,7 36,13-191,3 1,2-1,2 1,3-1,3 0,9 25,-17-71,1-1,-1 1,2-1,0 0,0-1,1 1,0-1,1 0,1 0,0-1,0 0,0-1,2 1,-1-2,1 1,0-1,1-1,0 0,0 0,0-1,1-1,0 0,0 0,8 1,3-2,1 0,0-1,-1-2,1 0,0-2,0 0,-1-2,1 0,-1-2,0 0,0-2,0 0,-1-2,0 0,-1-2,0 0,-1-2,9-6,82-89,-98 92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1:08.685"/>
    </inkml:context>
    <inkml:brush xml:id="br0">
      <inkml:brushProperty name="width" value="0.1" units="cm"/>
      <inkml:brushProperty name="height" value="0.1" units="cm"/>
      <inkml:brushProperty name="color" value="#E71224"/>
      <inkml:brushProperty name="ignorePressure" value="1"/>
    </inkml:brush>
  </inkml:definitions>
  <inkml:trace contextRef="#ctx0" brushRef="#br0">11 585,'0'0,"0"0,0 0,0 0,0 0,0 0,0 0,0 0,0 0,-5 24,-1 284,11-263,1 0,2 0,2-1,2 0,2-1,1-1,7 9,-18-38,1 0,0-1,0 0,2 0,-1 0,1-1,1 0,0 0,1 0,0-2,0 1,1-1,0 0,1-1,0 0,0-1,1 0,0-1,12 5,-14-6,1 0,-1-1,1 0,0-1,0-1,0 1,0-2,1 1,-1-2,0 1,0-2,1 1,-1-2,0 1,0-2,0 1,0-2,0 1,0-1,-1-1,0 0,0 0,0-1,-1-1,0 1,0-1,0-1,-1 0,0 0,-1-1,5-6,6-25,-2-1,-1-1,-2 0,-3-1,-1 0,-2-1,-1 1,-3-1,-2-10,3 9,-2-241,-8 239,0 70,6 119,22 480,-19-614,0 0,0 0,1 0,0-1,0 1,1-1,0 0,0 0,1-1,0 0,0 0,1 0,-1-1,6 4,-6-9,0 1,0-1,0 0,0 0,0-1,-1 1,1-2,0 1,0 0,-1-1,1 0,-1-1,1 1,-1-1,0 0,0 0,0 0,0-1,-1 0,1 0,-1 0,0-1,0 1,-1-1,1 0,-1 0,19-23,0-1,-3-1,0-1,-2 0,-2-1,0-1,-2-1,-2 0,1-8,9-20,80-194,-93 236,2 2,0-1,1 1,1 1,1 0,0 1,1 0,1 1,0 1,1 0,1 1,0 1,1 0,0 2,0 0,1 1,1 0,0 2,16-4,-19 8,0 0,0 2,0 0,1 1,-1 0,0 2,0 0,0 1,0 1,-1 0,1 1,-1 1,0 0,0 1,6 5,-18-10,0 0,1 0,-1 0,0 1,0 0,-1-1,1 1,0 1,-1-1,0 0,0 1,0 0,0-1,-1 1,1 0,-1 1,0-1,0 0,0 3,-43 3,28-9,1-1,-1 0,0 0,1-1,-1-1,1 0,-1-1,1 0,0-1,0-1,-6-2,-44-13,45 15,-1 1,0 1,0 0,-1 1,1 1,0 1,0 0,-1 2,1 0,0 1,0 0,0 2,1 0,0 1,0 1,-8 4,21-6,0 0,-1 1,2 0,-1-1,1 1,0 0,0 1,0-1,1 1,0-1,0 1,1-1,0 1,0 0,1 0,0 3,-1-5,0 6,0 0,1 0,0 1,1-1,1 0,-1 0,2 0,-1-1,2 1,-1-1,1 1,1-1,0 0,5 6,-5-11,0 0,0-1,1 0,-1-1,1 1,0-1,0 0,1 0,-1-1,1 0,-1 0,1-1,0 1,-1-1,1-1,1 1,215-4,-210 3,0 1,0 1,0 0,0 1,-1 0,1 1,-1 0,0 1,0 1,-1 0,1 0,4 5,104 109,-116-110,1 0,-1 0,-1 0,0 1,-1-1,0 1,0-1,-1 1,0 0,-1 0,-1 0,0 5,1-14,-3 10,0-1,0 0,-1 0,-1 0,0-1,0 1,-1-1,-1-1,1 1,-2-1,1 0,-1 0,-6 4,2-4,0-1,0-1,-1 0,0-1,0 0,-1-1,1 0,-1-1,0-1,-1 0,1-1,0 0,-13-1,-138 8,33-49,111 30,89 6,-33 8,14 5,1-3,0-2,0-3,0-1,0-3,-1-1,1-3,-1-2,16-7,10-15,0-3,-3-3,-1-4,-2-2,4-8,44-26,-78 54,-1-3,-1-1,-1-2,-2-1,-1-1,-1-3,-2 0,-1-2,22-38,-47 70,0-1,0 0,-1-1,0 1,0 0,0-1,-1 0,1 1,-1-1,-1 0,1 0,-1 0,0 0,-1 0,1-1,-1 1,0 0,-1 0,0 0,0 0,0 0,0 0,-1 0,0 0,0 0,-1 0,0 1,0 0,0-1,-1 1,1 0,-1 0,0 1,-1-1,-3-2,-9 1,0 0,0 2,-1 0,0 1,1 1,-1 0,0 2,0 0,0 1,0 0,0 2,1 0,-1 1,-3 2,7-3,1 2,0-1,0 2,0 0,0 0,1 1,0 0,0 1,1 1,0 0,1 0,0 1,0 1,1-1,1 2,-1-1,2 1,0 0,-1 2,-10 23,1 1,2 0,2 1,1 1,3 0,0 2,7-23,0 1,1 0,1 0,1-1,1 1,1 0,0-1,1 1,1-1,1 0,1-1,1 0,0 0,1 0,1-1,1 0,0-1,2 0,-1-1,2-1,0 0,3-1,1-2,1-1,-1 0,2-1,-1-1,1-1,0-1,1-1,0 0,-1-2,1 0,1-1,-1-2,-12 1,11 2,1-2,-1-1,0 0,1-2,-1 0,0-1,0-1,-1-1,1-1,-1-1,0 0,0-1,-1-2,0 1,-1-2,0 0,-1-1,0-1,8-9,1-4,-2 0,0-2,-2-1,-1-1,-1 0,-1-1,-2-2,-2 1,0-2,5-25,14-70,-6-1,-6-2,-6 0,-2-92,-33 4,3 261,13 255,39 155,-32-363,24 155,-23-225,1 0,1 0,1-1,0 0,1 0,1-1,0 0,2 0,-1-1,2 0,0-1,1-1,0 0,1 0,0-1,1-1,1-1,0 0,0-1,0 0,1-2,1 0,-1-1,9 2,13-6,1-2,-1-1,0-2,0-2,0-2,0-1,-1-2,0-1,-1-2,-1-2,0-1,-1-2,0-2,-2 0,23-20,74-33,-95 54,21-7,-1-2,-2-3,-1-2,-1-2,-2-2,-2-3,-1-1,-2-3,6-11,-43 48,-1-1,0 0,0-1,-1 0,0 0,-1 0,0 0,0-1,-1 1,0-1,-1 0,0 0,-1 0,0 0,0 0,-1 0,0-1,-1 1,0 0,-1 0,0 0,0 0,-1 1,0-1,-1 1,0-1,-2 0,-2 4,0 2,-1-1,0 1,0 0,0 1,0 0,-1 0,1 1,-1 0,0 1,1 0,-1 0,0 1,0 1,1-1,-1 2,0-1,1 1,-1 1,1 0,0 0,0 1,0 0,-5 3,-2 0,0 1,0 1,1 0,1 1,-1 0,1 1,1 1,0 0,1 1,0 0,1 1,1 0,0 1,1 0,0 1,1 0,1 0,1 0,0 1,1 0,1 0,0 1,1-1,2 1,-1 0,2 14,-3-7,0 1,2-1,1 1,1-1,1 1,1-1,1 0,2 0,0 0,2-1,0 0,2 0,1-1,0 0,2-1,1-1,0 0,10 10,-15-22,0-1,1-1,-1 0,1 0,1-1,-1 0,1-1,0 0,1 0,-1-1,1-1,0 0,-1-1,1 0,1-1,-1 0,0-1,0 0,0-1,0 0,0-1,0 0,0-1,-1-1,1 0,-1 0,0-1,0 0,0-1,-1-1,0 0,126-128,-68 57,224-190,10 27,-283 228,2 1,0 1,0 0,1 2,0 1,1 0,0 2,0 0,0 2,0 0,1 2,0 0,0 2,-1 1,1 1,8 2,102 64,-226-91,-177-20,256 42,-1 2,1-1,-1 2,1 0,0 0,-1 1,1 1,0 0,1 1,-1 1,1 0,0 0,1 1,-1 0,1 1,1 1,-1 0,-7 9,14-15,-1 2,1-1,0 0,0 1,1 0,-1-1,1 1,0 1,0-1,1 0,0 1,0-1,0 1,1 0,-1 0,1 0,1 0,-1-1,1 1,0 0,0 0,1 0,0 0,0 0,0 0,1 0,-1-1,2 1,-1-1,0 1,1-1,0 0,1 0,-1 0,1 0,-1-1,2 0,-1 1,0-1,1-1,0 1,-1-1,2 0,-1 0,0 0,5 1,18 3,1-2,0-1,0-2,0-1,0-1,28-3,79 2,-123 1,0 1,-1 1,1 0,-1 0,1 1,-1 1,0 0,0 1,0 0,-1 1,0 0,0 1,0 0,-1 1,0 0,0 1,-1-1,0 2,-1-1,0 2,-1-1,0 1,0 0,-1 0,0 0,-1 1,-1 0,0 0,1 7,-4-12,-1 0,0 0,-1 0,0 0,0 0,0 0,-1 0,0-1,0 1,-1-1,0 1,0-1,0 0,-1 0,0 0,0-1,0 1,-1-1,0 0,0-1,0 1,-1-1,1 0,-1 0,-4 2,-164 67,142-64,-1-1,0-2,0-2,0 0,-1-3,1 0,-1-3,1 0,-11-4,3 1,67 15,9-3,1-2,0-2,0-1,0-2,0-1,-1-2,1-1,0-2,-1-2,0-1,-1-2,20-8,-16-2,-1-2,-1-1,-1-2,-1-1,17-19,-7 8,15-18,-2-2,-4-3,35-50,61-70,-138 168,0 1,0 1,1 0,0 0,1 1,0 1,1 0,0 1,0 0,1 1,0 1,0 0,1 1,-1 1,1 0,0 1,12 0,2 3,0 1,0 1,0 2,0 1,-1 1,0 2,0 1,25 30,-358-40,277 4,1 1,-1 2,1 0,1 2,-1 1,1 1,1 1,-7 5,-47 83,78-97,-1 0,0 0,0 0,1 0,-1 0,1 0,0 0,-1 0,1 0,0 0,0 0,1 0,-1 0,0 0,0 0,1 0,0 0,-1 0,1 0,0 0,0 0,0 0,0 0,0-1,0 1,1-1,-1 1,0-1,1 1,-1-1,1 1,0-1,-1 0,1 0,0 0,0 0,0 0,2 0,73 29,116-24,-85-11,-107 5,12-2,0 1,0 0,0 1,0 0,0 1,0 0,0 1,0 1,0 0,-1 1,1 0,-1 1,0 1,0-1,-1 2,0 0,0 0,0 1,-1 0,0 1,-1 0,0 1,0-1,3 8,-7-11,-1 1,0-1,-1 1,1 0,-1 1,-1-1,1 1,-1-1,-1 1,1-1,-1 1,-1 0,1 0,-1 0,-1-1,1 1,-1 0,-1 0,1-1,-2 1,1-1,-1 1,0-1,0 0,-1 0,1 0,-2-1,0 2,-5 4,-1 1,0-1,-1-1,0 0,-1-1,0 0,-1-1,0-1,0 0,-1 0,0-2,0 0,-1 0,1-2,-1 0,0-1,-1 0,-280 5,259-16,16-1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1:40.637"/>
    </inkml:context>
    <inkml:brush xml:id="br0">
      <inkml:brushProperty name="width" value="0.1" units="cm"/>
      <inkml:brushProperty name="height" value="0.1" units="cm"/>
      <inkml:brushProperty name="color" value="#E71224"/>
      <inkml:brushProperty name="ignorePressure" value="1"/>
    </inkml:brush>
  </inkml:definitions>
  <inkml:trace contextRef="#ctx0" brushRef="#br0">63 532,'-21'58,"-1"144,20-186,-5 28,2 0,1 0,3 1,1-1,3 1,1-1,6 17,-8-44,1 0,1-1,0 1,1-1,1-1,1 1,0-1,1 0,1 0,0-1,1 0,0-1,1 0,4 3,-8-10,1 0,0 0,1-1,-1 0,1 0,0-1,0 0,0-1,1 0,-1 0,1-1,0 0,0-1,0 0,0 0,-1-1,1-1,0 1,0-2,0 1,0-2,-1 1,1-1,-1 0,0-1,0 0,0-1,0 0,0-1,9-4,0-2,-2 0,1-1,-2 0,0-1,0-1,-2 0,1-1,-2-1,0 0,-2 0,1-2,4-12,63-349,-76 202,-3 96,-10 111,-4 55,5 0,3 1,3 0,8 77,0-127,2-1,1 1,2-1,1 0,1-1,5 7,-11-32,0 0,1 0,-1-1,1 1,1-1,0-1,0 1,0-1,0-1,1 1,0-1,0 0,1-1,-1 0,1-1,0 1,0-2,0 1,0-1,0 0,1-1,-1 0,0-1,1 0,-1 0,1-1,-1-1,2 1,11-11,0-1,-1-1,-1 0,0-2,-1 0,-1-1,-1-1,0-1,-1 0,-1-1,-1-1,0 0,-2-1,-1 0,-1-1,0-1,-2 1,-1-1,3-16,-6 28,22-74,-4-1,-4-1,-4-1,-3 0,-5-1,-3 1,-7-39,15-72,-11 168,0 15,-6 46,-19 242,0 40,39-125,-11-133,2-1,2 1,3-1,2-1,2 0,3-1,1 0,3-2,6 9,-17-45,1-1,0 0,0 0,1-1,0-1,0 0,1 0,1-2,0 0,0 0,0-1,0-1,1 0,1-1,11 2,0-2,0 0,0-2,0-2,1 0,-1-2,0 0,0-2,0-1,0-2,-1 0,0-2,0-1,-1 0,0-2,-1-1,-1-1,4-4,8-4,-2-1,-1-1,0-2,-2-1,-1-2,-1-1,-2 0,16-26,-21 18,-3 0,-1-1,-1-1,-3 0,-1-1,-2-1,-2 0,-1 0,-3 0,-1-16,9-41,-16 58,-2 56,2 0,0 0,0 0,1 0,1 1,1-1,0 1,1 0,1-1,0 1,1-1,1 1,19 248,40 42,-59-294,0 0,1 0,1 0,0-1,0 0,1 0,0-1,1 1,0-1,1-1,0 1,0-1,1-1,0 1,1-2,0 1,0-1,1-1,-1 0,1 0,1-1,-1-1,1 0,0 0,0-1,0-1,0 0,0 0,1-1,-1-1,0 0,1-1,-1 0,10-3,-2-2,0 0,-1-2,1 0,-2-1,1-1,-1-1,-1-1,0 0,-1-1,0-1,-1 0,0-1,-1-1,-1 0,-1-1,0-1,-1 0,4-10,20-26,-2-2,-2-1,-4-2,-1 0,-4-2,0-6,9-41,-4-2,-5-1,-5 0,-5-2,-4-54,-24 50,-30 381,19-42,17 85,9-266,1 0,2-1,1 1,3 0,1-1,2 0,2-1,1 1,2-2,2 0,2-1,1-1,8 11,-16-37,1 0,0-1,0 0,1-1,0 0,0-1,1 0,0-1,0-1,1 0,-1-1,1-1,5 1,5 2,125-10,-104 1,-1-1,0-2,0-2,0-2,-2-2,1-2,-1-2,-1-1,-1-3,-1-1,-1-2,0-2,-2-1,19-19,-19 7,-2-1,-1-2,-3-1,-1-1,-2-2,-2-1,-2-1,-2-1,-3-1,1-6,0-78,-35 93,4 130,15-50,14 414,5-256,-21-190,0 0,1 0,-1 0,2 0,-1 0,1-1,0 1,0-1,1 0,0 0,1-1,-1 1,1-1,0-1,1 1,-1-1,1 0,0 0,1-1,-1 0,1 0,-1-1,1 0,0 0,1-1,-1 0,0 0,0-1,1 0,-1-1,1 0,-1 0,1-1,-1 0,7-1,6-4,-1-1,-1-1,1-1,-1 0,0-1,-1-1,-1-1,1-1,-2 0,0-1,-1-1,0-1,-1 0,-1 0,0-1,-1-1,6-13,114-287,-98 128,-34 187,0-1,0 1,0-1,1 1,-1-1,1 1,0-1,0 1,0 0,1-1,-1 1,1 0,0 0,0 0,0 0,0 0,0 1,0-1,1 0,0 1,-1 0,1 0,0 0,0 0,0 0,0 0,1 0,1-1,95 7,288 22,-208 21,-104-20,-75-27,1 0,-1 0,0 1,1-1,-1 0,0 1,1-1,-1 1,0-1,1 1,-1 0,0-1,0 1,0 0,0 0,0 0,0 0,0 0,0 0,0 0,0 1,0-1,-1 0,1 0,0 0,-1 1,1-1,-1 0,0 1,1-1,-1 1,0-1,0 0,0 1,0-1,0 1,0-1,0 0,-1 1,1-1,0 1,-1-1,1 0,-1 1,1-1,-1 0,0 0,1 1,-1-1,0 0,0 0,0 0,0 0,0 0,-1 0,-250 161,39 12,67-56,63-9,85-69,5-31,39-2,304 4,-145-17,-106-17,49-26,243-125,-347 156,0-2,-2-2,-1-2,-1-1,-1-2,-1-2,-1-1,-2-2,-1-2,-2-1,2-5,-30 32,-1 0,0-1,0 1,-1-1,0 1,0-1,-1 1,0-1,-1 0,0 0,0 0,-1 1,0-1,-1 0,1 1,-2-1,1 1,-1 0,-1-1,1 1,-1 1,-1-1,1 1,-1-1,-1 1,1 1,-1-1,0 1,-1 0,0 0,0 1,0 0,-6-3,0-1,0 1,-1 0,0 1,0 0,-1 2,0-1,0 2,0 0,0 1,-1 0,1 1,-1 1,0 1,0 0,1 1,-1 0,0 1,1 1,-12 4,2 0,0 1,0 1,2 1,-1 1,1 1,1 1,0 1,1 1,0 1,-4 5,12-3,0-1,1 2,1-1,1 2,0-1,2 1,0 1,1 0,1 0,1 0,1 0,1 1,1 0,1 0,2 18,48 106,-36-125,0 0,2-1,1 0,0-2,2 1,0-2,1-1,0 0,1-1,1-1,0-1,1-1,1-1,0-1,0-1,1-1,0-1,0-1,1-1,-1-1,1-1,0-1,0-2,0 0,10-3,-8-2,0-1,-1-1,0-1,-1-2,0 0,0-2,-1 0,-1-2,0-1,-1 0,0-2,-2 0,0-2,0-1,-4 4</inkml:trace>
  <inkml:trace contextRef="#ctx0" brushRef="#br0" timeOffset="768.706">4904 187,'0'0,"0"0,0 0,0 0,0 0,0 0</inkml:trace>
  <inkml:trace contextRef="#ctx0" brushRef="#br0" timeOffset="1584.066">2478 138,'0'0,"0"0,0 0,0 0,0 0,0 0</inkml:trace>
  <inkml:trace contextRef="#ctx0" brushRef="#br0" timeOffset="2306.577">1068 544,'55'-26,"127"-11,1 8,83 1,-251 27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2:01.233"/>
    </inkml:context>
    <inkml:brush xml:id="br0">
      <inkml:brushProperty name="width" value="0.1" units="cm"/>
      <inkml:brushProperty name="height" value="0.1" units="cm"/>
      <inkml:brushProperty name="color" value="#E71224"/>
      <inkml:brushProperty name="ignorePressure" value="1"/>
    </inkml:brush>
  </inkml:definitions>
  <inkml:trace contextRef="#ctx0" brushRef="#br0">126 634,'-103'352,"86"-78,15-258,0-1,1 0,0 0,1 1,1-1,1 0,0 1,1-1,0 0,2-1,-1 1,2-1,0 0,0 0,2 0,0-1,0 0,1-1,0 0,1 0,1-1,0 0,0-1,1 0,0-1,7 3,-2-6,0-1,1-1,-1 0,1-2,0 0,0 0,0-2,0 0,7-2,-18 1,9 1,0-2,-1 0,1-1,-1-1,0 0,0-1,0-1,0 0,-1-1,0-1,-1 0,0 0,0-2,0 1,-2-2,1 0,-1 0,-1-1,0 0,0-1,-1 0,-1 0,-1-1,4-8,5-7,-2 0,-1-1,-1-1,-2 0,-1 0,-2-1,0 0,-2-7,9-406,-34 504,18 372,47-237,37-50,-77-140,0 0,0-1,0 0,0 0,1-1,-1 1,1-1,0 0,0-1,0 1,0-1,0 0,0-1,0 1,0-1,0-1,0 1,0-1,0 0,0 0,-1-1,1 1,0-1,0-1,8-8,0-1,0-1,-2 0,1 0,-2-1,0-1,0 0,-2 0,0-1,0-1,-2 1,0-1,-1 0,-1-1,0 0,-1 0,-1 0,-1 0,0-6,7-17,44-388,-39 264,-4-259,1 252,-33 259,-8 195,11 1,14 97,3-348,1 1,2-1,1 0,2 0,1-1,1 1,2-1,1 0,2-1,1 0,1 0,1-2,2 1,6 7,-7-23,0-1,1 0,0-1,0-1,1-1,1 0,-1-1,2-1,-1-1,1 0,0-1,11 1,1-2,0 0,0-2,0-2,0 0,0-3,0 0,0-2,9-3,-17 3,-1 0,0-2,0 0,-1-2,1 0,-2-2,0 0,0-1,-1-1,0-1,-1 0,-1-1,-1-1,0-1,-1-1,0 0,-2 0,0-2,-1 1,3-10,17-53,-4-2,-3-1,-4-1,-4-1,-4 0,-3-1,-5 0,-3-12,-1 94,2-472,-29 514,14 1,1 1,2 0,2 1,1 0,2 0,2 0,2 0,1 1,-8 115,3 321,8-440,1 0,2 0,1-1,2 0,1-1,2 0,1 0,2-2,5 8,-13-27,1 1,0-1,1 0,1-1,0 0,0 0,1-2,0 1,1-2,1 1,-1-2,1 0,1 0,-1-2,1 0,0 0,1-1,0-1,-1-1,1 0,0-1,0-1,1 0,3-2,36 2,1-2,-1-3,0-3,-1-2,0-2,0-3,-1-2,-1-2,0-3,-2-2,26-17,-27 18,0-3,-2-2,-1-2,-1-2,-1-2,-2-2,32-35,-55 50,-2-1,0 0,-1-1,-1-1,-2-1,0 0,5-13,-13 24,0-1,0 0,-1 0,-1 0,0-1,-1 0,0 1,-2-1,0 0,0 0,-1 0,-1 0,-1 0,0 0,0 0,-2 1,0-1,-1 1,0 0,-7-13,4 21,1 1,-1 0,0 0,0 1,0 0,-1 0,1 1,-1 0,0 0,0 1,0 1,0-1,0 2,0-1,-1 1,1 0,0 1,0 0,0 1,0 0,0 0,0 1,0 0,1 0,-9 5,-1 0,0 1,1 0,0 1,0 1,1 1,1 0,0 1,0 1,1 0,1 1,1 0,0 1,1 0,0 1,-5 14,-43 145,55-157,1 1,0-1,1 1,2-1,0 1,0 0,2-1,1 1,0-1,2 0,0 0,1 0,0-1,2 0,0 0,1-1,1 0,1 0,0-1,1 0,1-1,0-1,1 0,0-1,1 0,1-1,0-1,1-1,0 0,0-1,15 5,-2-9,0-1,0-2,0-1,1-1,-1-2,0-1,0-1,15-5,-20 4,0-1,-1-1,0-1,0-1,-1-2,0 0,-1-1,0-1,-1-1,0-1,9-9,-6 5,-1-2,-1 0,-1-1,0-1,-2-1,-1 0,-1-2,-1 0,-1-1,-1 0,-2-1,-1-1,-1 0,-1 0,-2-1,-1 0,1-17,-8-182,1 391,27 245,12-159,-38-211,-4-45,-8-65,4-1,3 0,3 0,3 0,3 0,4 1,3 0,3 0,10-22,-20 82,1 2,0-1,1 1,0 0,1 0,0 1,0 0,2 1,-1-1,1 2,0-1,1 2,0-1,0 1,0 1,1 0,0 1,0 0,1 1,-1 0,1 1,0 0,0 1,0 1,0 0,0 0,0 2,9 0,18 6,-1 2,1 1,-2 3,1 1,-2 1,0 2,-1 2,-1 1,0 2,25 22,-41-31,72 5,-69-15,-1-1,1 0,-1-2,1 0,-1-2,1 0,-1-2,0 0,0-1,0-1,0-1,4-3,15-9,1 1,1 3,0 1,1 2,0 2,1 2,0 1,0 3,36 1,99 58,-270-72,61 10,0 1,0 2,-1 0,0 3,0 0,1 2,-1 1,0 2,1 0,0 3,-25 7,42-8,-1 0,1 1,1 1,-1 0,1 0,1 1,-1 1,2 0,-1 0,0 3,-8 6,10-7,1 1,0 0,1 0,1 0,0 1,1 0,0 1,1-1,1 1,0-1,1 6,-1 27,2 0,2 0,3 0,1-1,6 15,-11-59,4 13,1 0,0-1,2 1,-1-1,2 0,0 0,0-1,2 0,-1-1,2 0,-1 0,2-1,-1-1,1 0,1 0,0-2,0 1,1-1,0-1,0-1,1 0,0-1,0 0,0-1,1-1,-1 0,1-1,0-1,-1-1,1 0,0-1,0 0,15-4,-14 1,0 0,-1 0,1-2,-1 0,0-1,0 0,-1-2,0 1,0-2,-1 0,-1-1,0 0,0-1,-1-1,0 0,-1 0,-1-1,7-11,-3 4,-1 0,-1-1,-1 0,-1-1,-1 0,-1-1,-1 1,-1-2,-1 1,-1 0,-1-1,-1 0,-2 0,0 0,-2 1,0-1,-2 0,-1 1,-1 0,0 0,-2 0,-4-6,-44-81,47 156,62 295,-48-306,2 0,2-1,1 0,1 0,2-1,1-1,1 0,2-1,1 0,2-2,1 1,-18-25,0-1,0 0,1 0,-1 0,1 0,-1 0,1-1,0 0,0 0,0 0,0 0,0 0,1-1,-1 0,0 0,1 0,-1 0,1-1,-1 0,1 0,-1 0,1 0,-1-1,1 1,-1-1,1-1,-1 1,0 0,0-1,0 0,2-1,108-86,-103 71,-1-1,-2 0,1 0,-2-1,-1 0,0-1,-2 1,0-1,-1 0,-1 0,-1 0,-1 0,-1 0,-1 0,-1 0,0 0,-2 1,-4-14,-6-69,-8-57,12 246,13 19,4 0,5 0,10 25,16 24,-26-82,-4-48,-4-48,8-358,0 146,-9 226,1 0,-1 0,2 1,-1-1,1 1,1 0,0 0,0 0,1 1,0 0,0 0,1 0,0 1,0 0,0 0,1 1,1 0,-1 0,1 1,-1 0,2 1,-1 0,0 0,1 1,2-1,232-48,-234 53,0 0,1 1,-1 1,0-1,-1 2,1-1,-1 1,1 1,-1-1,0 2,-1-1,1 1,-1 1,0-1,-1 1,0 1,0-1,3 6,30 110,32 301,-38-251,19-85,-50-88,0 0,0 1,0-1,0-1,0 1,0 0,0-1,0 1,0-1,0 0,0 0,-1 0,1 0,0-1,0 1,-1-1,1 0,-1 0,0 1,0-2,1 1,-1 0,0 0,-1-1,3-1,10-20,-1-1,-1 1,-1-2,-2 0,0 0,-1-1,-1-7,-1 15,76-236,49 62,-121 179,1 0,0 1,1 1,0 0,1 0,1 1,-1 1,2 0,-1 1,1 1,1 0,-1 1,2 1,-1 0,0 1,1 1,0 0,0 1,0 1,0 1,0 1,1 0,-1 1,12 2,146 47,-315-70,102 15,1 1,-1 2,0 1,0 2,1 2,-1 2,1 1,0 2,-27 9,49-10,2 1,-1 0,1 1,0 1,1 0,0 0,0 1,1 1,1 0,0 1,1-1,0 2,1-1,0 1,1 1,1-1,0 1,1 0,1 1,0-1,1 1,1 0,0 0,1-1,1 1,0 0,2 0,-1 0,2 0,1 3,-2 2,1 1,1-1,1 0,1 0,1 0,0-1,2 0,0-1,1 1,1-2,1 0,1 0,14 15,104 63,-88-80,0-2,2-1,-1-3,2-2,-1-1,1-2,0-3,0-1,0-3,44-7,-22-1,0-4,-1-2,-1-4,-1-2,0-3,-2-3,-1-3,-2-2,-1-3,-2-2,-1-3,5-8,-34 24,-1-2,-1 0,-2-1,0-2,-2 0,13-26,-28 43,-1 0,-1 0,0 0,-1-1,0 1,-1-1,-1 1,0-1,-1 0,0 0,-1 1,-1-1,0 0,-1 1,0 0,-1-1,-1 1,0 1,-1-1,0 1,0 0,-2 0,1 1,-2 0,-7-9,7 14,-1 0,1 0,-1 1,0 1,0-1,-1 2,1-1,-1 2,0-1,0 1,0 1,0 0,0 1,0 0,0 0,0 1,0 1,0 0,0 0,1 1,-1 0,1 1,-9 4,-3-2,-1 1,1 1,1 1,-1 1,2 1,-1 0,2 2,0 0,0 1,-6 8,15-11,1 1,0 0,1 0,0 1,1 0,1 0,0 1,1 0,0 0,1 0,1 1,0-1,1 1,0 0,1 0,1-1,0 1,1 0,1 0,1 0,0-1,4 13,1-2,4 16,2 0,2 0,1-2,3 0,0-1,3-1,1-1,8 8,-10-28,1 0,1-2,0-1,0 0,2-2,-1-1,1-1,1-1,-1-2,1 0,0-2,1-1,-1-1,1-2,-1 0,0-2,1-1,12-3,-17 5,4 0,-1-2,1 0,-1-2,0-1,0-1,-1-1,0-1,0-1,10-7,-18 8</inkml:trace>
  <inkml:trace contextRef="#ctx0" brushRef="#br0" timeOffset="1405.812">1098 744,'575'-149,"-490"145,-64 4</inkml:trace>
  <inkml:trace contextRef="#ctx0" brushRef="#br0" timeOffset="2387.8">2125 775,'20'2,"0"0,1-2,-1 0,0-2,0 0,0-1,-1-1,1-1,-1 0,0-2,0 0,5-3,355-128,-364 135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27:00.567"/>
    </inkml:context>
    <inkml:brush xml:id="br0">
      <inkml:brushProperty name="width" value="0.35" units="cm"/>
      <inkml:brushProperty name="height" value="0.35" units="cm"/>
      <inkml:brushProperty name="color" value="#0070C0"/>
      <inkml:brushProperty name="ignorePressure" value="1"/>
    </inkml:brush>
  </inkml:definitions>
  <inkml:trace contextRef="#ctx0" brushRef="#br0">0 160,'33'99,"4"-1,4-1,50 84,-12-24,-10-14,-7 2,-5 3,-8 2,1 30,220 732,-125-424,9 65,-124-460,-20-154,19-138,9 2,49-149,208-590,15 21,-101 409,-14 64,-194 440,-1 2</inkml:trace>
  <inkml:trace contextRef="#ctx0" brushRef="#br0" timeOffset="1955.798">2928 1524,'29'73,"165"492,-73-254,-74-167,7-2,5-2,13 11,-1 23,15 64,-38-136,-5-154,309-579,-61 16,0 19,-244 527,-48 70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2:56.205"/>
    </inkml:context>
    <inkml:brush xml:id="br0">
      <inkml:brushProperty name="width" value="0.1" units="cm"/>
      <inkml:brushProperty name="height" value="0.1" units="cm"/>
      <inkml:brushProperty name="color" value="#0066CC"/>
      <inkml:brushProperty name="ignorePressure" value="1"/>
    </inkml:brush>
  </inkml:definitions>
  <inkml:trace contextRef="#ctx0" brushRef="#br0">121 167,'0'74,"48"238,6-81,-51-219,0 8,1 0,1-1,1 1,0-1,2-1,0 1,1-1,1-1,0 1,13 13,-22-30,1 0,0 0,-1 0,1 0,0 0,0-1,-1 1,1-1,0 1,0-1,0 0,0 0,0 1,0-1,0-1,-1 1,1 0,0 0,0-1,0 1,0-1,-1 0,1 1,0-1,0 0,-1 0,1 0,-1 0,1 0,-1-1,1 1,-1 0,0-1,0 1,1-1,-1 1,0-1,0 1,-1-1,1 0,0 0,0 1,-1-1,1 0,-1 0,0 0,0 0,1 0,-1 1,0-2,92-192,45-131,-74 136,-19 100,-7 68,-13 22,165-38,374-42,-426 87,-222 15,-6-5,62-14,1 2,-1 1,1 2,1 0,-1 2,1 1,1 1,-12 8,23-9,0 1,1 0,1 1,0 0,1 1,0 1,1 0,1 0,1 1,0 0,1 1,0 0,1 0,2 1,-1 0,2 0,0 0,2 0,0 1,1-1,0 1,2-1,1 12,-1 0,2 0,1-1,1 0,2 0,0 0,2 0,2-2,9 19,-14-31,2 0,0-1,0 0,2-1,0 0,0-1,1 1,0-2,1 0,1 0,-1-1,2-1,-1 0,1-1,1 0,-1-1,1-1,1 0,-1-1,1-1,0 0,0-1,0-1,0-1,0 0,0-1,1 0,4-2,-3-3,-1-1,0 0,-1-1,1-1,-1 0,-1-1,0-1,0-1,-1 0,0 0,-1-2,0 0,-1 0,0-1,-2 0,1-1,-2 0,0-1,-1 0,0-1,-1 1,-1-1,4-18,4-19,-1-1,-3 0,-3-1,-1 0,-4 0,-1 0,-4-1,-1 1,-4-2,-28-103,25 241,56 216,-23-36,54-9,-75-248,1-1,0 1,0-1,0 0,0 1,0-1,0 0,0 0,1 0,-1-1,1 1,-1-1,1 1,0-1,0 0,0 0,-1 0,1 0,0 0,0-1,0 1,0-1,0 0,0 0,0 0,0-1,1 1,-2 0,1-1,0 0,0 0,0 0,1 0,4-10,-1 0,-1 0,1 0,-2 0,1-1,-2 0,1 0,-2-1,0 1,0-1,-1 0,0-5,6-23,0-4,2 0,2 0,2 1,2 1,1 1,3 0,1 1,2 1,2 1,27-32,-27 46,2 2,0 0,1 2,2 2,0 0,0 2,2 1,0 2,1 1,31-8,-43 18,0 0,0 1,0 1,0 1,0 1,0 1,0 1,0 1,0 1,18 6,3 5,-66-15,1-9,0 1,-1 2,1 0,-1 1,0 2,0 0,-1 2,1 0,0 2,0 1,0 0,1 2,-1 1,1 1,0 1,1 0,0 2,0 1,1 1,0 0,1 2,-11 9,21-14,0 0,0 1,1 1,0-1,0 1,2 0,-1 1,1 0,1 0,0 1,1 0,0 0,-1 8,0 6,2 0,0 0,2 1,1-1,1 1,1-1,1 0,2 0,6 24,-2-21,2-1,1 0,1-1,2 0,0-1,2-1,1 0,1-1,1-1,12 11,-19-25,1-1,1-1,-1 0,1-1,0 0,1-1,-1-1,1 0,0-1,1-1,-1 0,1-1,1-1,-2 0,0-1,0-1,1 0,-1-1,0-1,0 0,-1-1,1-1,-1 0,0-1,0 0,0-1,-1-1,0 0,-1-1,0 0,0-1,5-6,181-224,-140 160,159-245,-203 307,1-1,1 2,0 0,1 1,1 1,0 0,2 1,-1 2,1 0,21-9,-15 11,1 1,0 2,0 0,0 2,1 1,0 1,0 1,0 2,0 1,0 1,-1 1,1 2,-1 0,9 5,-219-34,162 22,0 1,-1 1,1 1,-1 1,1 0,0 2,0 0,1 2,-1 0,1 1,-13 7,16-3,0 1,1 1,0 0,1 1,0 0,1 2,1-1,0 2,1 0,1 0,1 1,0 0,1 1,1 0,-4 15,9-18,-1 0,2 0,0 0,1 0,1 0,0 1,1-1,1 0,1 0,0 0,2 4,5 43,-10-39,2 0,0 0,2-1,0 1,2 0,0-1,2 0,1-1,0 0,2 0,0-1,2 0,0-1,1-1,3 3,-8-16,-1 0,2 0,-1 0,0-1,1-1,0 0,0 0,1 0,-1-2,0 1,1-1,0-1,0 0,-1 0,1-1,0-1,0 0,-1 0,1-1,-1 0,1-1,-1 0,0-1,0 0,0 0,0-1,-1-1,0 1,0-2,0 1,3-4,10-12,-1 0,-1-2,-1 0,-1-1,-1-1,-1 0,-2-1,-1-1,0-1,-3 1,0-2,-2 1,4-24,43-264,-54 252,-13-15,5 59,4 55,14 476,-11-488,1 0,0-1,2 1,1-1,1 1,1-1,0-1,2 1,1 1,-6-15,1 0,0 0,0-1,0 1,1-1,0 0,0-1,1 1,-1-1,1 0,1 0,-1-1,0 1,1-1,0-1,0 0,0 0,1 0,-1-1,1 1,-1-2,1 1,0-1,-1-1,1 1,5-2,-3 0,0 0,0-1,0-1,0 0,0 0,-1-1,0 0,1-1,-1 0,-1 0,1-1,-1 0,0 0,-1-1,1 0,-1-1,-1 0,1 0,-1 0,-1 0,0-1,2-5,79-210,-20-96,-58 160,-4 85,30 597,-24-212,1-193,-1-203,-8-92,-3 102,3 1,3-1,3 0,9-28,-14 84,1 0,1 1,1 0,0 0,1 0,1 1,1 0,1 1,0 0,1 0,1 1,1 0,0 1,1 1,0 0,1 1,1 1,1-1,115 4,-121 9,0 0,1 1,-1 0,0 1,0 0,0 1,0 0,-1 1,1 0,-1 1,0 0,0 1,-1-1,1 2,-1 0,-1 0,1 0,-1 1,0 0,-1 1,0 0,-1 0,1 0,-2 1,1 0,-1 0,3 9,49 187,-13 74,-44 1,1-278,-1 0,1 1,0-1,0 0,0 0,1 0,-1 0,1 0,0 0,0 0,0 0,0-1,0 1,1-1,-1 1,1-1,-1 0,1 0,0 0,0-1,0 1,0 0,0-1,0 0,2 1,8-7,-1 0,0 0,0-2,0 1,-1-1,0-1,0 0,-1-1,0 1,-1-2,0 0,0 0,-1 0,0-1,-1-1,0 1,-1-1,0 0,-1 0,0-1,-1 0,-1 1,0-2,0 7,142-490,-138 483,1 0,1 0,0 1,0 0,2 1,-1 0,2 1,-1 0,2 0,-1 2,1-1,1 2,0-1,0 2,0 0,1 1,0 0,1 1,-1 1,1 1,-1 0,1 0,0 2,0 0,0 1,0 1,0 0,0 1,0 1,4 1,103 42,-191-46,31-1,10 0,0 0,-1 2,1 1,0 1,0 2,0 0,1 2,-1 1,-17 8,29-10,1 0,0 1,1 0,0 1,0 1,1 0,0 1,0 0,1 1,1 0,0 1,0 0,1 0,1 1,0 0,0 1,2-1,-5 12,2-2,1 0,1 0,1 1,1 0,1 1,1-1,1 1,1-1,2 1,0-1,1 1,2-1,1 0,0 0,2 0,0-1,2 0,1 0,0-1,2 0,1-1,5 6,-3-15,0-1,2 0,-1-2,1 0,0 0,1-2,0 0,0-1,1-1,0 0,0-2,0 0,0-1,6-1,-23-1,22 4,1-1,-1-1,1-1,0-2,-1 0,1-2,-1 0,1-2,-1-1,-1 0,1-2,-1-1,0-1,-1 0,0-2,-1-1,-1 0,0-2,0 0,-1-1,6-9,-1 0,-1-1,-1 0,-2-2,-1-1,-1 0,-1-1,-2-1,-1-1,-1 0,-2 0,-2-1,0-1,-3 0,0 0,-2 0,-1-30,-2-135,10 418,-11-160,2 1,3-1,2 0,4-1,2 3,40 104,-45-147,-5-9,0-1,0 1,1-1,0 1,1-1,0 0,0-1,1 1,0-1,0 0,0-1,1 1,0-1,0-1,1 1,-1-1,1 0,1-1,-1 0,0 0,6 0,1 0,1-2,0 0,0-1,0-1,0 0,0-1,0-1,-1-1,1 0,-1-1,1 0,-1-1,0-1,-1 0,1-2,-1 1,-1-2,0 1,0-2,0 0,10-11,-1 3,-1-2,-1 0,0-2,-2 0,0-1,-2-1,2-3,-4-1,0 0,-2-1,-1-1,-1 0,-2 0,-1-1,-2 0,0 0,-2 0,-2 0,-1-1,-1-4,-10-133,9 131,2 40,-4 20,1 15,1 1,2-1,1 0,2 1,2-1,7 24,0 22,41 352,-42 106,-10-519,-1 1,-2 0,0 0,-1-1,-2 1,0-1,-1 0,-5 11,3-16,0 0,-1-1,0 0,-1 0,-1-1,-1 0,0-1,-1 0,0-1,-1-1,-1 0,0-1,0 0,-1-2,0 1,-1-2,0 0,0-1,-1-1,0-1,0 0,0-1,0-1,-1-1,0-1,1 0,-1-1,-16-3,19 4,0-1,-1 0,1-1,0-1,0 0,0-1,0-1,1-1,-1 0,1-1,0 0,0-2,1 1,0-2,1 0,0 0,0-2,1 1,0-1,1-1,0 0,1-1,0 0,1-1,0 0,2 0,-1 0,2-1,0-1,-4-13,7 16,1-1,0 0,1 0,0 0,1 0,0 0,1 1,1-1,0 0,1 0,1 1,0-1,0 1,2 0,-1 1,2-1,0 1,0 0,1 1,0 0,1 0,1 0,-1 1,1 1,1 0,0 0,6-3,278-124,-80 46,311-175,-514 258</inkml:trace>
  <inkml:trace contextRef="#ctx0" brushRef="#br0" timeOffset="23227.128">0 2305,'2'10,"0"0,1 0,0-1,0 1,1-1,0 0,1 0,0 0,0-1,1 1,0-1,6 5,21 34,88 253,-55-112,5-43,-17-73,-32-99,-11 8,0-1,-2 1,0-2,-1 1,-1-1,-1 0,0-1,-2 1,-1-1,0-2,20-88,63-213,-54 209,12 8,-14 113,18 3,-17 0,0-2,1-2,-1 0,1-2,0-2,0 0,0-3,0 0,-1-2,0-1,26-10,-14-1,1 2,1 2,0 1,0 3,1 2,0 1,47 2,-15 25,-50-10,-44-14,-7-2,-1 1,-1 2,1 0,0 1,0 2,-1 0,1 2,0 1,0 0,1 2,0 1,0 0,0 2,1 1,-13 7,19-5,0 0,1 0,1 2,0-1,1 2,0 0,1 1,1 0,1 0,0 1,1 1,0 0,2 0,0 0,-1 9,2 0,0 1,2 0,1 0,1 0,2 0,0 0,2 0,1 0,1 0,2 0,1-1,1 0,1 0,10 21,-9-35,0-1,0 0,1 0,0-1,1 0,0-1,1-1,0 0,1 0,0-1,0-1,1-1,-1 0,1 0,1-2,-1 0,1 0,-1-2,1 0,0-1,0 0,0-1,0-1,0-1,0 0,-1-1,1-1,-1 0,0-1,0-1,3-1,-4-2,0-1,-1 0,0-1,0 0,-2-1,1-1,-1 1,-1-2,-1 0,0 0,0 0,-1-1,-1 0,-1-1,0 0,-1 0,-1 0,0 0,-1-1,-1 1,0-1,-2 0,0 0,-1-3,1 18,1-101,-6 0,-3 1,-12-41,8 113,12 30,0 0,0 1,0-1,0 0,0 1,0-1,0 0,0 1,0-1,0 1,0-1,-1 0,1 0,0 1,0-1,0 0,-1 1,1-1,0 0,0 0,-1 1,1-1,0 0,0 0,-1 1,1-1,0 0,-1 0,1 0,0 0,-1 0,1 1,0-1,-1 0,1 0,0 0,-1 0,1 0,-1 0,1 0,0 0,-1 0,1-1,0 1,-1 0,1 0,0 0,-1 0,1 0,0 0,-1-1,1 1,-5 81,4 0,3 1,4-1,10 41,-15-115,1 18,0 0,2 0,1-1,1 1,1-1,1 0,1-1,1 0,2 0,0-1,1-1,10 13,-14-26,0-1,0-1,1 0,-1 0,1 0,1-1,-1-1,1 0,-1 0,1-1,0-1,0 0,1 0,-1-1,0 0,1-1,-1 0,0-1,1 0,-1-1,0-1,0 1,0-2,0 1,-1-2,0 1,1-1,-2-1,1 0,-1 0,1-1,5-6,7-12,-1 0,0-2,-2-1,-2 0,0-2,-2 1,-1-2,-1 0,-2-1,-1 0,-2 0,-1-1,-1 0,-1-8,-2-262,-10 273,2 49,-28 367,12-73,31-165,-20-429,17 211,2 0,4 1,3 1,2 0,14-26,60-30,-78 113,0 1,1 0,1 1,0 1,0 0,1 1,-1 1,1 0,1 1,1 1,-2 0,1 0,-1 1,1 1,0 1,-1 1,1 0,0 1,0 1,-1 1,1 0,-1 1,0 1,0 1,-1 0,1 1,-1 1,-1 0,0 1,0 1,0 1,-1 0,0 8,-1 1,-1 0,-1 1,-1 0,-1 1,-1 0,0 0,-2 1,-1-1,0 1,-2 1,-1-1,-1 0,-1 20,0-40,1 320,21-197,20-117,-32-22,-1-2,0 1,-1-1,0 0,-1-1,-1 1,0-1,-2-1,0 1,0-1,-1 0,-1-5,11-43,55-117,-45 140,1 0,3 1,1 1,2 2,19-17,129-63,-160 110,0 2,0-1,0 2,1 1,0 0,0 1,0 1,0 1,0 1,0 0,0 1,0 1,0 1,0 1,-1 1,1 0,-1 1,0 1,-1 1,0 1,6 4,6 28,-59-53,0 1,-1 2,-1 1,0 1,0 2,0 1,0 2,0 1,-28 3,39-1,0 0,0 2,1 0,-1 1,1 2,-1 0,2 1,-1 0,1 2,0 1,1 0,0 1,0 1,1 0,1 2,-2 1,5 0,0 0,1 1,1 1,0-1,2 2,-1-1,2 1,1 1,0-1,1 1,1 1,1-1,1 1,0-1,1 1,2 0,0 0,1 0,1-1,0 1,4 10,-1-8,1-1,1 0,0 0,2 0,0-1,2 0,0-1,1-1,1 1,0-2,2 0,0-1,0 0,18 13,-23-24,0 0,1-1,-1 0,1 0,-1-1,1 0,0-1,0-1,1 0,-1 0,0-1,5 0,-1 0,1-1,-1 0,-1-1,1-1,0 0,0-1,-1 0,0-1,0-1,0 0,-1-1,0 0,0-2,-1 1,0-1,0-1,-1 0,0-1,-1 0,0 0,-1-1,0 0,-1-1,2-5,12-22,-2-1,-2-1,-1-1,-3 0,6-31,-11 39,-3 1,-1-1,-1-1,-2 1,-1 0,-4-25,-10-51,-8 352,0 79,10-65,21 236,2-260,-1-74,22-183,-23 14,0 1,-1-1,0-1,-1 0,-1 0,0 0,0-1,-2 0,0 0,3-14,12-26,205-459,-188 429,-4-1,-3-1,-5-2,-3-1,-2-11,-12 59,3-8,-3 0,-2-1,-2 0,-2 0,-3-12,6 13,1 68,-14 154,-7-1,-17 57,48-130,13 8,32-57,-47-42,0-1,0 0,1-1,0-1,0 0,0-1,0-1,1 0,0-1,-1-1,1 0,0-2,-1 1,1-2,0 0,-1-1,1 0,-1-2,0 1,-1-2,1 0,-1-1,0 0,0-1,-1-1,0 0,-1 0,0-2,10-10,-3-1,-1-1,-1-1,-1-1,-1 0,-1-1,-2-1,0 0,-2 0,-1-1,0-5,2-19,-1-1,-3 1,-3-1,-2 0,-2-1,-4-21,2-30,-9 210,0 25,12 261,-1-379,1-1,0 1,0-1,2 1,-1-1,1 0,1 0,0 0,1 0,0-1,0 0,1 0,1 0,0 0,0-1,0-1,1 1,3 1,116 24,68-62,-174 24,-1-1,0-1,0-1,-1-1,0 0,0-2,0 0,-2-1,1-1,-1 0,-1-2,0 0,-1 0,-1-1,0-1,-1-1,-1 0,0 0,-2-1,0-1,-1 0,0 0,-2-1,0 1,1-14,11-62,-4-1,-4-1,-5 0,-6-92,0 166,-23 197,13 38,-1 45,11-86,44-61,41-81,-73-28,1 0,0-1,-1 0,1-1,-1 0,1-1,-1 0,1-1,-1-1,0 0,0 0,-1-1,0-1,1 0,-2 0,1-1,-1-1,0 0,0 0,-1 0,0-2,-1 1,0-1,0-1,181-284,-113 173,-49 88,-8 6,1 1,2 0,0 2,2 1,1 0,0 2,2 1,0 1,2 2,28-15,-37 24,1 1,-1 0,1 2,1 0,-1 2,1 0,0 2,0 0,0 1,0 1,0 2,0 0,-1 1,1 1,-1 1,1 1,-1 1,40 30,-307-66,222 29,0 1,0 1,1 2,-1 0,0 2,1 0,0 1,1 2,0 0,-8 6,25-13,0 1,0 0,0 0,0 0,1 1,-1 0,1 0,0 0,0 0,1 1,-1 0,1-1,0 1,0 0,1 1,-1-1,1 0,0 1,1-1,-1 1,1 0,0-1,0 1,1 1,2 1,0 0,0 0,1-1,0 1,1-1,-1 0,1 0,1 0,-1 0,1-1,0 0,1 0,0 0,-1-1,2 0,-1 0,1 0,-1-1,1 0,1 0,-1-1,0 0,1 0,0 0,-1-1,1-1,0 1,0-1,0 0,0-1,2 0,98 6,-92-7,-1 0,1 2,0-1,0 2,-1 0,1 1,-1 0,0 1,0 1,0 0,-1 1,1 1,-1 0,-1 1,0 1,10 7,-17-7,0-1,0 2,-1-1,0 1,-1-1,0 1,-1 0,0 1,0-1,-1 1,0-1,-1 1,0-1,-1 1,0 0,-1 0,0-1,-1 1,0-1,0 1,-1-1,-1 0,1 0,-2 0,1 0,-2-1,1 0,-1 0,0 0,-1-1,0 0,0 0,-1-1,0 1,0-2,-1 1,0-1,0-1,-6 3,-6 5,0-1,-1-1,0 0,-1-2,0-1,-1-1,0-1,0-1,0-1,0-1,-1-1,1-1,-1-1,1-1,-15-4,-91-62,327 178,-171-105,1 0,0-2,0 0,0-2,1-2,-1 0,0-1,1-2,-1-1,0-1,-1-1,1-2,-2 0,1-2,-1-1,0-1,5-4,3-3,-1-1,0-2,-2 0,-1-2,0-2,-2 0,-1-2,-2-1,0-1,-2-1,-2-1,0 0,-3-2,0 0,4-16,7-40,-4 0,-3-2,-5-1,-4 0,-3 0,-5-1,-7-71,-2 115,-1 68,-23 688,15-260,14-320,-27-189,20 40,2-1,0 0,2 0,0 0,2 0,1 0,0 0,4-18,-1-33,48-147,-16 113,55-20,-81 119,1 0,0 1,1-1,0 2,0 0,1 0,-1 1,2 1,-1 0,1 0,0 1,0 1,0 0,1 1,0 1,-1 0,1 0,0 2,5 0,156 31,-66 48,-98-67,0 0,-1 1,0 0,-1 1,-1 0,0 0,0 1,-2 0,0 0,-1 1,0-1,-1 1,-1 0,0 1,0 14,-3 437,-1-463,0 0,0 0,1 0,-1 0,1 0,0 0,1 0,-1 0,1 0,0 0,1-1,-1 1,1 0,-1-1,2 1,-1-1,0 1,1-1,0 0,0 0,0 0,0 0,1-1,-1 1,1-1,0 0,0 0,0-1,1 1,-1-1,0 0,1 0,0 0,-1 0,1-1,0 0,0 0,4 0,7-3</inkml:trace>
  <inkml:trace contextRef="#ctx0" brushRef="#br0" timeOffset="24041.64">6195 1826,'0'0,"0"0,0 0,0 0,0 0,0 0</inkml:trace>
  <inkml:trace contextRef="#ctx0" brushRef="#br0" timeOffset="57456.31">109 4506,'14'161,"155"220,-45-129,-124-251,1 1,0 0,-1-1,1 1,0-1,0 1,0-1,0 0,0 1,1-1,-1 0,0 0,1 0,-1 0,0 0,1 0,-1 0,1 0,0-1,-1 1,1 0,0-1,-1 0,1 1,0-1,-1 0,1 0,0 0,0 0,-1 0,1 0,0 0,0-1,-1 1,1-1,0 1,-1-1,1 1,-1-1,1 0,-1 0,1 0,-1 0,1 0,-1 0,0-1,0 1,1 0,-1-1,41-222,67-106,-25 91,-41 234,221-33,-27 4,-176 12,-45 14,2 1,-1 1,1 0,-1 1,1 1,1 1,-1 1,0 0,1 1,-1 1,1 1,17 3,147 66,-313-97,100 23,0 1,0 1,0 1,0 2,0 1,0 1,0 2,1 1,-21 7,39-10,0 1,0 1,0-1,1 2,-1 0,1 0,1 1,-1 0,1 0,0 1,1 0,0 1,0 0,1 0,0 1,1 0,0 0,0 0,1 1,1 0,-1 0,2 0,0 1,0 0,-5 20,2 0,0 0,3 0,1 1,1-1,2 1,1-1,2 8,-1-19,0 0,2 0,0 0,1-1,2 1,0-1,1-1,0 0,2 0,0-1,2 0,-1-1,2-1,1 0,2 2,-7-7,0-1,1 0,0-1,1 0,0-1,0 0,0-1,1 0,0-1,1-1,-1 0,1 0,0-2,0 1,1-2,-1 0,0-1,1 0,-1-1,1-1,-1 0,0-1,1-1,-1 0,2-1,2-5,-1 0,0-1,0-1,-1-1,0 0,-1-1,-1 0,0-1,-1-1,-1 0,0-1,-1-1,0 1,-2-2,0 1,-1-1,0-1,-2 1,0-1,3-19,-1-2,-2 1,-1-1,-3 0,-1 0,-1 0,-5-26,4 50,-9-133,-2 65,-10 207,44 253,12-220,13-82,-43-68,1 0,1-1,-1 1,1-1,0 0,1-1,-1 1,1-1,-1-1,1 1,0-1,1 0,-1-1,0 0,1 0,-1 0,1-1,0 0,0-1,-1 0,1 0,0-1,-1 1,1-2,0 1,-1-1,1 0,-1-1,0 1,0-2,0 1,0-1,-1 0,1 0,-1-1,4-3,8-19,-1-1,-2 0,-1-1,-1-1,-2 0,0 0,-3-1,0-1,-2 1,-1-1,-2 0,-1-1,-1 1,-2 0,-2 0,-3-21,4-38,2 46,0-1,7 96,41 506,-28-413,-32-245,4 0,5-1,10-98,56-34,-58 225,1 0,0 1,0 0,1 0,0 1,1 0,0 0,0 0,1 1,-1 0,11-5,-2 4,1 0,-1 1,1 1,1 1,-1 0,1 2,0 0,0 1,0 0,0 2,0 0,0 2,0 0,0 1,-1 0,1 2,-1 0,0 1,0 1,-1 1,1 0,-2 2,1-1,-2 2,1 0,7 8,132 77,-125-84,1-1,0-2,1-1,-1-1,1-2,33 2,-49-5,0 0,0-1,0-1,0 0,0-1,1-1,-2-1,1 0,0-1,0 0,-1-2,0 0,0 0,-1-1,0-1,0-1,-1 0,0 0,0-1,-1-1,7-8,-11 9,0-1,-1 0,0 0,-1 0,0-1,0 0,-2 0,1-1,-2 1,0-1,2-12,-20 124,4 0,5 1,6 96,54 90,-52-276,0 0,1-1,0 1,1-1,0 1,0-1,1 0,1-1,-1 1,1-1,0 0,1-1,0 1,0-1,1-1,0 1,0-1,0-1,1 1,0-1,0-1,0 0,1 0,-1-1,1 0,0-1,0 0,-1 0,2-1,-1 0,0-1,0 0,0-1,2 0,40-7,0-2,-1-2,0-2,-1-3,-1-1,-1-3,-1-2,0-2,-2-2,6-7,10-1,-14 7,-1-2,-1-1,-2-3,-2-1,-1-2,-1-2,19-27,-16 16,-22 28,-1-1,0 0,-2-2,-1 0,0-1,-2 0,5-15,-17 33,0 0,-1 0,0 0,0 0,-1 0,0 0,0 1,0-1,-1 0,-1 0,1 0,-1 0,-1 1,1-1,-1 1,0-1,-1 1,0 0,0 1,-1-1,1 1,-2 0,1 0,0 0,-1 0,0 1,-1 0,1 1,-1-1,0 1,0 1,0-1,0 1,-1 0,1 1,-1 0,0 0,1 0,-1 1,0 0,0 1,0 0,0 0,-2 1,-15 5,0 2,1 1,0 0,0 2,1 1,1 1,0 0,0 2,2 1,0 0,0 2,2 0,0 1,1 1,1 0,-11 20,16-27,-6 6,2 1,0 0,1 1,1 0,0 1,2 1,1 0,1 0,-6 23,13-32,1 0,0 0,0 0,2 0,0 0,0 0,1-1,1 1,0 0,1-1,1 0,0 0,0 0,1-1,1 1,0-2,1 1,0-1,1 0,9 9,1 0,1-2,1 0,0-2,1 0,1-1,0-2,1 0,0-1,1-2,1 0,10 1,-16-4,0-1,0-1,0 0,0-2,1 0,-1-2,1 0,0-1,-1-1,1-1,-1-1,1-1,9-3,5-8,-1-1,-1-2,0-2,-2 0,0-2,-1-2,-1-1,-2 0,0-3,-2 0,-1-1,-1-1,-2-2,-1 0,-1-1,-2-1,-2 0,-1-1,-1-1,-2 0,-2-1,4-31,66-339,-74 385,-2-1,-1 0,-1-1,0 1,-2 0,-1 0,-1 0,0 0,-3-4,4-22,1 32,-9 56,-20 331,8 66,20-404,2 0,1 0,2 0,1 0,1-1,2 0,1 0,1 0,2-1,1 0,13 22,-16-35,0-1,2 0,0 0,0-1,2 0,0-1,0-1,2 0,-1-1,2 0,-1-1,2-1,-1-1,1 0,1-1,-1-1,1-1,1 0,-1-1,3-1,7 1,0-1,0-2,0-1,0-1,0-2,0-1,0-1,0-1,0-1,-1-1,-1-2,1-1,-1-1,-1-1,0-1,-1-2,0 0,-1-1,-1-2,15-14,-22 13,0-1,-2-1,0 0,-2-1,0 0,-1 0,-2-1,0-1,0-3,19-50,-14 37,-1-2,-2 1,-2-1,-2-1,-1 1,-2-32,-12-24,8 90,-1-38,9 62,11 323,2-29,-16-296,1 0,1 0,0-1,1 0,1 0,0 0,0-1,1-1,1 1,0-1,5 4,-5-7,0 0,1 0,0-1,0 0,1-1,-1 0,1-1,0 0,1-1,-1 0,1-1,0 0,0-1,0-1,0 0,0-1,0 0,0-1,0 0,0-1,0-1,0 0,0-1,-1 0,0-1,10-5,1 0,-1-1,1-2,-2 0,0-1,-1-1,0-1,-1 0,-1-2,-1 0,0-1,-1-1,-2 0,0-1,-1-1,-1 0,-1-1,0 0,-2-2,2-4,-1 0,-1 0,-2-1,-1 0,-1 0,-2-1,0-7,-15-199,5 202,-4 52,7 374,48 109,-54 151,9-609,-27 132,21-155,-2-1,0 0,-1-1,-1 0,-1-1,0 0,-1-1,0-1,-1 0,-1 0,-1-1,1-1,-2-1,-1 0,9-3,-1-2,-1 1,1-1,-1-1,0 0,0 0,-1-1,1 0,-1-1,0-1,0 0,0 0,0-1,0-1,0 0,0 0,0-2,0 1,0-1,0-1,0 0,1-1,-3-1,-4-7,1-1,0 0,1-1,0-1,2 0,-1-1,2 0,0-2,1 1,1-1,1-1,0 0,1-1,2 1,0-2,1 1,0-1,2 0,1 0,0 0,2 0,0-1,2 1,0 0,1 0,1-1,1 1,1 1,2-3,-3 10,0 1,1-1,0 1,1 0,1 1,0 0,0 0,1 0,0 1,1 0,0 1,1 0,0 0,0 1,1 0,0 1,0 0,9-3,234-80,-164 64,-49 14,67-19,-1-5,-2-4,-2-5,69-42,-146 71,2 0</inkml:trace>
  <inkml:trace contextRef="#ctx0" brushRef="#br0" timeOffset="58360.394">5605 4420,'0'0,"0"0,0 0,0 0,0 0,0 0,0 0,18 2,50 2,1-4,0-2,0-3,-1-3,38-11,82-9,-184 28</inkml:trace>
  <inkml:trace contextRef="#ctx0" brushRef="#br0" timeOffset="59041.292">3803 4094,'0'0,"0"0,0 0,0 0</inkml:trace>
  <inkml:trace contextRef="#ctx0" brushRef="#br0" timeOffset="78546.464">87 6596,'0'0,"0"0,0 0,0 0,0 0,0 0,0 0,0 0,0 0,0 0,2 15,118 389,-57-200,5-14,-14-63,-37-157,-2-1,-2-1,0 0,-3-1,0 0,-2-1,2-25,23-87,79-252,-80 280,10 122,82 86,-79-52,1-2,2-2,2-2,1-2,1-3,1-2,1-2,1-3,46 10,-60-25,1-2,0-2,-1-2,1-1,-1-3,1-1,-1-2,-1-2,0-2,0-1,31-16,-65 27,-1-1,0 0,0 0,0 0,0 0,0-1,-1 0,1 0,-1 0,0-1,-1 1,1-1,-1 0,0 0,0 0,0 0,-1 0,1-1,-1 1,-1-1,1 0,-1 0,0 1,0-1,-1 0,0 0,0 0,0 0,-1 0,0 0,0 1,0-1,-1 0,1 1,-1-1,-1 1,1-1,-1 1,-2-3,-5-8,-1-1,0 1,-2 1,0 0,0 1,-1 1,-1 0,0 0,-1 2,0 0,-1 1,0 0,-1 2,1 0,-2 1,1 0,-1 2,0 0,0 1,-1 1,1 1,-1 1,-9 0,11 4,-1 1,0 0,1 2,0 0,0 1,1 0,0 2,0 0,1 1,0 0,1 1,0 1,0 1,2 0,0 1,0 0,1 1,0 2,-68 148,73-145,0 1,2-1,0 1,2 0,0 0,1 1,2-1,0 0,1 1,1-1,1 0,1 0,0 0,2-1,0 1,2-1,0-1,10 17,-11-22,2-1,-1 0,2 0,0 0,0-2,1 1,1-1,0-1,0 0,1 0,0-2,0 1,1-2,1 0,-1 0,1-2,0 0,0 0,0-2,1 1,0-2,-1 0,1-1,4-1,-8-1,1-1,0-1,-1 0,0-1,0 0,0-1,0 0,0-1,-1 0,0-1,0 0,9-4,20-14,-1-2,-2-1,0-2,-2-2,7-10,-38 39,243-274,-121 148,-112 111,0 1,1 0,1 1,0 1,1 1,1 0,0 1,1 1,0 1,1 0,0 2,1 0,0 2,0 0,1 1,0 1,0 1,0 1,0 1,0 1,1 1,-1 1,0 1,8 2,192 90,-181-78,-58-29,-28-7,0 1,-1 3,0 1,-2 3,1 2,-1 1,-30 1,60 8,0 1,0 0,0 2,0 0,0 1,1 1,0 0,0 2,0 0,1 1,0 0,0 1,1 1,0 1,1 0,-4 4,8-2,1 1,1 0,0 1,1 0,0 0,2 0,0 1,0 0,1 0,1 0,1 0,0 1,1 15,-1 5,2 1,2-1,1 0,2 0,1 0,2 0,7 15,-10-38,2 0,0-1,0 0,1 0,1-1,0 0,1 0,0-1,1-1,0 1,0-2,1 1,1-2,-1 0,1 0,1-1,-1-1,14 4,-10-3,1 0,0-2,0 0,0-1,1-1,-1-1,1-1,0 0,-1-1,1-1,0-1,-1-1,1 0,-1-1,0-2,0 1,-1-2,0 0,0-1,0-1,-1-1,-1 0,1-1,-2 0,1-2,-2 1,0-2,0 0,-1 0,-1-1,5-10,-3 1,-1-1,-2 0,0-1,-2-1,-1 1,-1-1,-1 0,-1-1,-2 1,0-1,-2 1,-1-1,-2 0,-13-112,-19 91,28 122,3 0,3 0,3 1,4-1,9 43,9 148,-19-138,1-42,-4-1,-4 1,-3-1,-4 0,-9 33,10-83,-1 0,-2 0,-1-1,-2 0,-1-1,-7 10,14-32,-1-1,0 1,-1-2,1 1,-1-1,-1-1,1 0,-1 0,0-1,-1 0,1-1,-1 0,0-1,0-1,0 0,0 0,0-1,-12-1,2-2,0-1,1-1,-1-2,1 0,0-1,1 0,-1-2,2-1,-1 0,1-2,1 0,0-1,1 0,0-2,1 0,1-1,-10-13,20 23,1 1,0-1,1 0,-1 0,1 0,0-1,1 1,0-1,0 1,0-1,1 0,-1 0,2 0,-1 0,1 0,0 0,1 1,-1-1,1 0,1 0,-1 0,1 1,1-1,-1 0,1 1,0 0,2-3,115-154,-62 114,2 3,2 2,1 3,2 3,65-26,-31 12,238-135,-230 122,-3-4,80-71,-123 87,-3-2,-2-3,-2-3,-2-4,-48 60,0 0,0 0,-1 0,0-1,0 1,-1-1,1 0,-1 0,0 0,-1 0,0 0,0-1,0 1,-1 0,1 0,-1-1,-1 1,1 0,-1-1,-1 1,1 0,-1 0,0 0,0 0,-1 0,1 1,-1-1,-1 1,-2-4,-2-2,-1 1,-1 0,0 0,0 1,-1 0,0 1,0 0,-1 1,0 0,-1 1,1 0,-1 1,-1 1,-3 0,0 1,0 1,0 0,0 2,-1 0,1 1,0 0,0 2,0 0,0 0,1 2,-1 0,1 1,0 1,0 0,1 1,0 1,1 0,0 1,0 1,1 0,0 1,1 0,1 1,-1 0,2 0,-7 13,6-8,0 1,1 0,1 0,1 1,1 0,1 1,1 0,0 0,2 0,0 0,1 0,1 1,2-1,0 0,1 1,1-1,5 17,1-12,1-1,1-1,1 1,2-2,0 0,1-1,2 0,0-1,3 0,2 7,-12-17,1 1,1-1,-1-1,2 0,0-1,0 0,0-1,1 0,1-1,-1-1,1 0,0-1,0-1,1 0,-1-1,1-1,-1 0,1-1,0-1,0-1,0 0,-1-1,8-1,-3-2,-1-1,1 0,-1-1,0-1,0-1,-1-1,0-1,-1 0,0-1,-1-1,-1 0,0-1,0-1,-1-1,-1 1,3-8,10-21,-2-1,-2-1,-2-1,-2 0,-2-2,-2 0,-2 0,-3-1,3-43,-7 63,22-154,-7 0,-6-146,-24 191,10 247,8 446,51-14,-53-506,1 0,2 0,1 0,1-2,2 1,10 15,-20-38,2-1,-1 0,2-1,-1 1,1-1,0 0,1 0,-1-1,2 1,-1-2,1 1,0-1,0 0,1-1,-1 0,1 0,1-1,-1 0,1-1,-1 0,5 1,8-3,0 0,0-2,0 0,0-2,0 0,0-1,0-2,-1 0,0-1,0-1,-1-1,0-1,0 0,-1-2,-1 0,0-1,0-1,-2-1,1 0,-2-1,0-1,-1 0,0-3,296-334,-35 112,-257 230,0 1,0 1,1 1,1 1,-1 0,2 2,-1 0,0 1,1 1,0 1,0 1,0 0,0 2,0 1,1 0,-1 2,182 31,-147-5,-35-15,-35-15,-23-14,0 2,-1 2,-1 1,0 2,0 2,0 2,-1 1,1 2,-1 1,0 3,-18 3,45-2,1 0,1 1,-1 0,0 1,1 0,0 1,1 0,0 1,0 0,0 0,1 1,0 1,1-1,0 1,0 1,1-1,1 1,0 1,0-1,1 1,1 0,0 0,-1 6,-3 11,1 0,1 1,2 0,1 1,1-1,2 0,0 1,3-1,2 12,-2-24,0-1,1 1,1-1,0 0,2 0,0-1,0 0,2 0,0 0,1-1,0-1,1 0,1 0,0-1,1 0,0-1,1-1,0 0,1-1,0-1,1 0,0-1,0 0,1-1,-1-1,2-1,-1-1,0 0,1-1,0-1,0 0,0-2,0 0,0-1,-8 0,1-1,-1 0,0-1,0 0,0 0,0-1,-1-1,1 1,-1-1,0-1,0 0,-1 0,0-1,0 0,-1 0,1-1,-2 0,1 0,-1-1,0 0,-1 0,0 0,0 0,-1-1,0 0,-1-1,12-35,-3-1,-1 0,-3-1,-1 0,-3-6,0 17,1-6,-1 1,-3-1,-1 0,-2 1,-2-1,-5-19,9 28,0 20,-4 36,-14 272,19-248,2 1,2-1,2 0,3 0,6 19,-12-53,0 0,1 0,1 0,0-1,0 0,1 0,1 0,0-1,0 0,1-1,0 0,0 0,1-1,1 0,-1 0,1-2,0 1,1-1,-1-1,8 2,-13-4,1-2,0 1,0-1,0 0,1 0,-1-1,0 0,0 0,0-1,0 1,0-2,0 1,0-1,0 0,0-1,-1 1,1-1,-1-1,0 1,1-1,-2 0,1 0,0-1,-1 0,0 0,0 0,-1 0,1-1,2-4,4-6,-1-1,0 0,-1-1,-1 0,-1-1,-1 1,0-1,-1 0,-1-1,0-4,7-132,-7 0,-6-1,-7 1,-7 1,-16-49,25 154,-27-2,56 326,1-98,-12 190,23 40,-24-270,-4-226,-6 19,2-1,4 1,2 0,4 0,14-44,-21 97,0 0,1 0,2 1,-1 0,2 0,0 0,2 1,-1 1,2-1,0 2,1 0,0 0,1 2,0-1,1 2,1 0,-1 0,2 2,-1 0,2 1,-1 1,1 0,0 1,0 1,1 1,-1 0,1 2,0 0,0 1,9 1,-11 3,-1 0,0 0,1 2,-2 0,1 1,0 0,-1 2,0-1,-1 2,0 0,0 1,-1 0,0 1,-1 0,0 1,-1 1,0 0,-1 0,-1 1,0 0,0 1,-2 0,0 0,-1 0,0 1,-1 0,-1 0,0 1,-1-1,-1 7,0-2,-1 1,-1 0,-1 0,-1 0,-1-1,-1 1,-1-1,0 0,-2 0,0 0,-2-1,0 0,-1-1,-1 0,-1-1,-1 0,-2 2,-1 0,0 0,-1-2,-1 0,-1 0,-1-2,0-1,-1 0,0-2,-1 0,-1-1,0-1,-1-2,0 0,0-2,-1 0,1-2,-3 0,4-4,-1 0,1-2,0 0,0-2,0 0,0-2,1 0,-1-2,1 0,1-2,-1 0,-17-12,-36-40,115 73,263 95,-267-103,0-1,1-2,-1-2,0-1,0-2,0-1,0-2,-1-1,0-2,0-2,-1-1,-1-1,0-2,-1-1,23-18,-26 17,-1-1,-1-1,0-1,-2-2,-1 0,-1-2,0 0,-2-2,-2 0,0-2,-2 0,-1 0,-1-2,-1 0,4-19,7-65,-5-1,-6-1,-4-1,-5 0,-11-108,4 46,-18 283,-28 385,24-50,28-366,-4-47,1-1,0 0,2 1,1-1,1 0,1-1,0 1,2-1,1-1,1 1,10 14,-9-23,0-2,1 1,1-2,0 1,1-2,0 0,1-1,0 0,0-1,1 0,-1-2,2 0,-1 0,1-2,0 0,5 0,280 15,-230-27,0-4,0-3,-1-3,-1-3,-1-3,-1-3,-1-3,-2-3,-1-3,0-3,-14 12,-33 20,0 0,0-1,-1 0,0-2,-1 0,0 0,0-2,-1 0,-1 0,0-1,0-1,-2 0,0-1,0 0,-2 0,1-1,-2-1,0 1,-2-1,6-18,-12 20,-1-1,0 1,-1-1,-1 1,0 0,-1 0,-1 0,0 0,-1 1,-1 0,0 0,0 1,-2 0,0 0,0 1,-1 0,-1 0,0 1,0 1,-1 0,0 0,-1 1,0 1,0 0,-1 1,0 1,-1-1,-1 3,-1-1,0 2,0 0,0 1,0 1,0 0,0 1,-1 1,1 1,0 1,0 0,1 1,-1 0,1 2,0 0,0 1,-7 4,9-2,1 0,-1 2,2-1,-1 2,1-1,1 2,0 0,1 0,1 1,0 0,0 0,2 1,0 0,0 0,1 1,1 0,1 0,0 1,2-1,-2 13,1-2,1-1,1 0,1 0,1 0,2 0,0 0,2 0,1 0,1-1,1 0,1-1,1 1,1-2,1 1,2-2,0 0,1 0,1-2,1 0,1 0,16 12,-12-17,1-1,1 0,1-2,0-1,0-1,1 0,0-3,0 0,1-1,0-2,0-1,0-1,1-1,9-2,-6-1,-1-2,1-1,-1-1,0-1,0-2,-1-2,0 0,-1-2,0-1,-1-1,9-8,-11 7</inkml:trace>
  <inkml:trace contextRef="#ctx0" brushRef="#br0" timeOffset="80495.481">4316 6552,'39'5,"-10"-4,0-1,0-1,0-2,-1-1,1-1,24-8,73-11,131-12,-256 36,-1 0</inkml:trace>
  <inkml:trace contextRef="#ctx0" brushRef="#br0" timeOffset="93944.533">66 8752,'0'0,"0"0,0 0,0 0,0 0,42 68,8 16,-4 2,-4 3,-4 1,-1 10,-29-80,79 234,-24-135,-18-158,-30-1,-3-1,-1 0,-2 0,-2-1,2-29,12-68,35-194,-43 247,30 71,70 70,-95-42,165 91,10-34,-154-57,0-2,2-1,-1-3,1-1,0-2,0-1,0-3,1-1,-1-2,0-2,-1-2,1-2,14-5,-45 9,-1 0,0-1,0 0,-1 0,0-1,0 0,0 0,-1-1,0 0,-1 0,0-1,0 0,-1 0,0 0,0-1,-1 1,1-6,-3 9,-1-1,0 1,0-1,-1 0,1 0,-2 0,1 1,-1-1,0 0,0 1,0-1,-1 0,0 1,-1 0,1-1,-1 1,-1 0,1 1,-1-1,0 0,0 1,0 0,-1 0,0 0,0 1,0 0,0-1,-4 0,-6-6,-1 0,-1 2,0-1,0 2,-1 1,1 0,-2 1,1 1,-9-1,11 3,-1 1,0 1,0 0,0 1,0 1,1 1,-1 0,0 1,1 1,0 1,0 0,0 1,0 1,1 0,0 1,1 0,0 2,0 0,1 0,0 1,1 0,0 1,1 1,0 0,1 1,0-1,1 2,-6 14,-58 239,73-251,0 0,1 0,1 0,0 0,2-1,0 1,1-1,0 0,1 0,1 0,1-1,0 0,1-1,0 1,1-2,1 1,0-2,1 1,0-1,1-1,7 5,-1-1,1-1,1 0,0-1,0-2,1 0,1-1,0-1,0-1,0-1,1-2,0 0,1-1,-1-2,1 0,-1-2,1 0,-1-2,1 0,-1-2,0-1,0-1,-1-1,0-1,0-1,0-1,-1-1,-1-1,0 0,0-2,-2-1,1 0,14-17,-4-14,-1-2,-3-1,-3-1,-1-1,-3-1,-1-1,-4 0,-1-1,-3-1,-2 0,-3 0,-2-7,-2 56,6-56,-3 0,-2 0,-3 0,-3-1,-8-40,1-35,-9 187,11-1,1 0,3 1,2 0,2-1,2 18,0-1,19 654,-16-524,2-254,3-49,4 0,6 2,3 0,16-33,-31 121,1 0,1 0,1 1,0 0,1 0,1 1,1 1,0 0,1 1,0 0,1 1,6-3,4 1,1 1,0 1,1 1,0 1,1 1,0 2,17-3,-23 9,0 1,0 0,0 2,-1 0,1 2,0 0,0 1,11 5,-23-6,-1 0,0 1,0 0,-1 0,1 1,-1 0,0 1,0-1,-1 2,1-1,-2 1,1 0,-1 0,0 1,0 0,-1 0,0 0,0 1,-1-1,0 1,-1 0,0 1,1 4,29 231,-31-204,4 55,3-2,5 1,16 54,-28-142,-1-1,1 0,1 0,-1 0,1 0,0-1,1 1,-1-1,1 0,0 0,0 0,1 0,-1-1,1 1,0-1,0-1,1 1,-1-1,1 0,0 0,-1 0,1-1,1 0,-1 0,0 0,0-1,1 0,-1 0,0-1,1 0,-1 0,1 0,-1-1,1 0,-1 0,0-1,4-1,16-10,-1-1,-1-1,-1-1,0-1,-1-1,0-1,-2-1,-1-1,0 0,-1-2,-2 0,0-1,-1 0,-2-1,-1-1,0 0,-2-1,-1 0,5-28,0 0,-3 0,-2-1,-3 0,-2 0,-2-1,-3 1,1 20,1-27,-3 51,-4 28,2 218,25 252,-18-470,1-1,0 0,2 0,0 0,0 0,1-1,1 0,1-1,0 0,0 0,1-1,1 0,3 3,-8-12,0 0,0 0,0 0,0-1,0 1,1-1,-1-1,1 0,0 0,-1 0,1 0,0-1,-1 0,1-1,0 1,-1-1,1-1,-1 1,1-1,-1 0,0-1,1 1,-1-1,-1-1,1 1,0-1,-1 0,0 0,0 0,0-1,0 0,-1 0,1 0,0-2,44-38,-2-2,-1-3,-3-1,21-35,109-163,-7 53,-165 194,10-11,0 1,0 0,2 0,-1 2,1-1,1 2,-1-1,2 2,-1 0,1 1,0 0,1 1,0 1,0 1,0 0,0 1,6 0,138 17,-85 41,-137-67,44 8,-1-2,-2 0,1 1,-1 2,1 0,-1 1,0 1,0 1,0 0,0 2,1 1,-1 0,0 1,1 2,0 0,0 1,-16 8,20-6,1 0,-1 2,1-1,1 2,0 0,1 1,0 0,1 1,1 0,0 1,1 0,0 1,1 0,1 0,-5 17,5-13,1 1,1 0,1 1,1-1,1 1,1 0,1 0,1 0,1 0,0-1,2 1,1 0,0-1,2 1,0-1,1-1,2 0,0 0,1 0,1-1,0 0,2-1,0-1,1 0,0-1,2 0,0-1,0-1,2 0,0-2,11 7,-5-6,2-1,0-1,0-2,1 0,0-2,0-1,1-1,0-1,0-1,0-2,0-1,0-1,0-1,0-2,0-1,-1-1,0-1,0-1,14-8,14-16,-2-2,-1-3,-3-2,0-2,-3-3,-2-1,-1-2,-3-2,-2-1,-2-3,20-40,-42 73,7-19,-2 0,-1-1,-3-2,-1 1,-2-1,-1-1,-3 0,1-20,1 5,4-313,-14 264,-62 833,58-684,2-1,2 1,1-1,3 1,1-1,2 0,2 0,13 39,-9-43,-8-14,2 0,0-1,1 1,1-2,0 1,2-1,1-1,1 0,0 0,2-1,0-1,1-1,0 0,2-1,0-1,0 0,13 6,-7-15,0 0,0-1,1-1,0-2,0 0,0-2,-1-1,1 0,0-2,0-1,-1-1,0-1,0-1,0-1,-1-2,6-3,34-16,-2-2,-2-4,-1-1,-1-4,-2-1,-3-3,1-4,5-1,-27 21,-1 0,-1-2,-2-1,-1-1,-1-1,-2-1,-2-2,-1 0,-1-1,-3 0,5-18,-20 49,1 0,-2 0,1 0,-1 0,0 0,0 0,0 0,-1-1,0 1,0 0,-1 0,0 0,0 1,0-1,0 0,-1 1,0 0,0-1,-1 1,0 0,0 1,0-1,0 1,0-1,-1 1,0 1,0-1,0 1,-3-2,-8-6,0 2,-1 0,0 0,0 2,0 0,-1 1,0 1,-1 0,-2 1,7 3,0 0,0 1,0 1,0 0,0 1,0 0,0 1,0 0,1 1,0 1,0 0,0 1,0 1,1 0,0 0,0 1,1 1,0 0,1 0,0 1,0 0,1 1,0 0,1 1,0 0,1 0,-8 7,1 1,1 0,1 1,1 0,0 1,2 0,0 1,2 0,0 0,2 0,-1 11,2-13,0 0,2 0,0 0,1 0,2 1,0-1,1 0,1 0,1 0,0 0,2-1,1 1,0-1,2-1,0 0,1 0,1 0,0-2,2 1,0-2,0 1,2-2,0 0,1-1,0 0,2-1,-1-1,1-1,1-1,0 0,0-1,1-1,0-1,5 0,4-1,1-2,0-1,-1-1,1-2,0-1,0-1,-1-2,1 0,-1-2,0-2,0 0,-1-2,-1-1,14-9,67-44,-85 47</inkml:trace>
  <inkml:trace contextRef="#ctx0" brushRef="#br0" timeOffset="94714.557">3846 8279,'0'0,"0"0,0 0,0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30:01.407"/>
    </inkml:context>
    <inkml:brush xml:id="br0">
      <inkml:brushProperty name="width" value="0.35" units="cm"/>
      <inkml:brushProperty name="height" value="0.35" units="cm"/>
      <inkml:brushProperty name="color" value="#00B050"/>
      <inkml:brushProperty name="ignorePressure" value="1"/>
    </inkml:brush>
  </inkml:definitions>
  <inkml:trace contextRef="#ctx0" brushRef="#br0">0 40,'0'0,"0"0,0 0,0 0,31 65,194 354,166 458,-249-502,-138-360,52 202,23 187,78 372,-115-643,-21-21,3-161,-13 10,0 1,3 0,1 1,2 0,2 1,1 1,1 1,13-13,51-92,211-456,42-58,-227 389,-91 316,50 292,64 16,23 23,-9-82,-3 45,-42-109,-49-188,-34-95,86-136,41-163,95-350,-117 291,12-23,1-50,-80 292,9 2,33-57,-83 208,0 2,2 0,1 1,2 2,0 0,2 1,1 1,1 1,3-1,-23 21</inkml:trace>
  <inkml:trace contextRef="#ctx0" brushRef="#br0" timeOffset="5789.631">5692 1128,'0'0,"0"0,0 0,0 0,0 0,0 0,0 3,-30 481,28 93,3-499,3 0,4-1,3 1,4-2,2 0,5 0,2-2,20 37,-20-60,3-2,1-1,3-1,2-1,21 21,-32-40,2 0,1-2,0-1,2-1,1-1,1-2,0 0,2-2,2-1,-8-3,1-1,0-1,1-1,1-1,-1-2,1-1,1-1,-1-1,1-2,0 0,0-3,0 0,7-2,-2-9,0-2,-1-1,-1-1,0-2,-1-1,-1-1,-1-2,-1-1,-1-1,0-1,-2-2,-1-1,-2 0,0-2,12-21,223-401,-210 358,-3-2,-5-2,-4-1,-4-2,-5-1,-4-1,3-56,-2 35,38-346,-71 358,0 199,21 206,11 252,-19-453,5 0,4 0,4-1,13 32,47 227,-54-296,2-1,2 0,2-2,3-2,19 23,-33-51,0-1,2-1,0-1,1-1,1 0,1-1,1-2,0 0,1-2,7 3,10 0,1-2,0-2,1-2,0-1,1-3,-1-1,1-2,0-3,0-1,0-2,-1-2,12-4,-1 0,-1-2,0-3,-1-2,-1-2,14-8,-30 8,0-2,-2-1,0-2,-2 0,0-3,-2 0,-1-2,-1-1,-1-1,-2-2,-1 0,2-7,7-12,-2-2,-3 0,-3-2,-1-1,-3-1,4-26,-6 22,1 2,-2-1,-3 0,-2-2,-4 1,-1-1,-4-1,8-316,-55-85,0 324,83 145,-10-1,-10-1,1 0,0-1,0-1,-1 0,1-2,0 0,0-2,-1 0,1-1,7-3,130-73,-122 57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5:05.695"/>
    </inkml:context>
    <inkml:brush xml:id="br0">
      <inkml:brushProperty name="width" value="0.1" units="cm"/>
      <inkml:brushProperty name="height" value="0.1" units="cm"/>
      <inkml:brushProperty name="color" value="#009900"/>
      <inkml:brushProperty name="ignorePressure" value="1"/>
    </inkml:brush>
  </inkml:definitions>
  <inkml:trace contextRef="#ctx0" brushRef="#br0">0 647,'23'190,"-13"112,31-105,-38-182,1-1,1-1,0 1,1-1,0 0,1 0,0-1,1 1,1-2,0 1,0-1,1-1,1 0,0 0,0-1,1 0,0-1,0 0,1-1,0-1,0 0,13 4,-11-7,1-1,-1 0,0-1,1-1,-1 0,1-1,-1-1,0 0,0-1,0-1,0 0,0-1,-1 0,0-2,0 1,-1-2,1 0,-2 0,1-1,-1-1,0 0,-1-1,-1 0,1 0,-2-1,6-9,19-25,-1-2,-3-2,-1 0,18-50,-39 78,-1-1,-1 0,-1 0,-1-1,-1 1,-2-1,0 1,-1-1,-2-10,13-101,-13 110,-2 48,-1 46,-6 249,10-291,1-1,0 0,2 1,2-1,0 0,1-1,2 1,1-1,10 24,-12-36,1 0,0-1,1 0,0 0,1-1,0 0,1 0,0-1,1-1,0 1,0-2,1 0,0 0,1-1,7 3,-1-2,1-1,0-1,-1-1,2 0,-1-2,0 0,1-1,-1-2,1 0,0-1,-1-1,1-1,-1 0,0-2,0 0,-1-2,1 0,-1-1,-1 0,1-2,-2 0,1-2,-2 0,1 0,-2-2,1 0,-2 0,0-1,-1-1,0-1,-2 0,9-15,-3 2,-2 0,-1-1,-1 0,-2-1,-1-1,-1 1,-2-2,-1 1,-2-1,-1-2,6-44,-3 43,-2-1,-1 0,-1-1,-3 1,-1 0,-2 0,-5-23,8 33,-2 40,-38 418,35-143,8-266,1 0,1 0,1 0,1 0,1-1,0 0,2-1,0 0,1 0,1 0,10 12,-20-29,1 0,-1 0,1 0,0 0,-1 0,1-1,0 1,0 0,0-1,1 1,-1-1,0 0,1 0,-1 0,0 0,1 0,-1 0,1-1,-1 1,1-1,0 0,-1 0,1 0,-1 0,1 0,-1 0,1-1,0 1,-1-1,1 0,-1 0,0 1,1-2,1 0,13-10,0-1,-1-1,-1-1,0 0,-1-1,-1-1,0 0,-1-1,-1 0,-1 0,-1-1,0-1,-1 0,-1 0,-1 0,0-8,1 10,222-512,-221 517,2 0,0 0,1 1,0 1,0 0,1 0,1 2,0-1,0 1,1 1,0 1,0 0,1 0,0 1,0 1,0 1,1 0,-1 1,1 1,0 0,0 1,0 1,0 0,0 1,0 1,0 1,-1 0,1 1,-1 0,9 5,158 69,-143-57,-21-11,-43-19,-7-3,-1 2,0 1,0 1,-1 2,0 1,0 2,0 2,0 0,0 3,0 0,0 3,0 0,0 3,1 0,1 2,-1 2,-22 11,42-16,1 0,-1 1,1 0,1 1,0 0,0 1,0 0,1 1,1 0,0 0,1 1,0 0,0 1,2 0,-1 0,2 0,-1 1,2 0,0 0,1 0,0 0,1 1,1-1,0 12,0 10,3 0,0 0,2 0,2-1,1 1,2-1,2-1,4 11,-9-32,0 1,1-1,0 0,1-1,1 0,0 0,0 0,1-1,1-1,0 0,0 0,1-1,0-1,0 0,1 0,0-1,0-1,1 0,0-1,0-1,13 3,-7-4,1 0,0-1,0-2,0 0,0-1,0-1,0-1,-1-1,1-1,-1 0,0-2,-1 0,1-1,-1-2,-1 1,2-3,0-6,-2-2,0 1,-1-2,0-1,-2 0,-1 0,-1-2,-1 0,-1 0,0-1,-2 0,-2-1,0 0,-1 0,-2 0,-1-1,0 0,-3-19,-21-244,21 476,-6 201,23-244,-15-138,0-1,0 1,0-1,0 1,1-1,0 0,0 0,0 0,0 0,1-1,-1 1,1-1,0 0,0 0,0 0,1-1,-1 1,0-1,1 0,0 0,-1-1,1 1,0-1,0 0,0 0,0-1,0 0,4 0,-1-1,0-1,0 0,0-1,0 0,0 0,-1-1,1 0,-1 0,0-1,0 0,-1 0,1 0,-1-1,0 0,-1 0,1-1,-1 0,0 1,-1-2,3-4,66-158,-40 34,-6-1,-6-2,-6 0,-7-1,-5 0,-10-65,5 13,2 155,0 48,-10 598,9-388,7-95,-6-79,1 0,3-1,1 1,3-1,2 0,1-1,3 0,1-1,4 4,-15-39,-1-1,1 1,1 0,0-1,0 0,0 0,1-1,0 0,1 0,0 0,0 0,0-1,1-1,0 1,0-1,0 0,1-1,-1 0,1 0,0-1,7 2,6-4,-1-1,1-1,0 0,-1-2,0 0,1-2,-1 0,-1-1,1-1,-1-1,0-1,-1-1,0 0,-1-2,8-5,149-170,-130 132,178-302,-53 122,-153 222,1 2,0 0,0 1,1 0,1 2,-1 0,1 2,1 0,-1 1,1 1,0 1,0 1,0 0,0 2,0 0,0 2,8 1,-18-1,0 1,-1 0,1 0,-1 1,0 0,0 1,0 0,-1 0,0 1,0 0,0 1,-1 0,0 0,3 4,64 62,-142-96,30 11,0 1,0 2,-1 2,0 1,-1 2,0 2,1 1,-36 4,56-1,0 0,1 1,0 1,-1 1,1 0,1 2,-1-1,1 2,0 0,1 1,0 1,0 0,1 1,1 1,0 0,0 0,1 1,1 1,0 0,-2 5,0 0,2-1,0 1,1 1,1 0,1 0,1 1,1-1,0 2,2-1,0 1,2-1,0 1,1 0,2 0,0 0,1-1,1 1,1 0,1-1,1 0,1 0,1-1,0 0,2 0,0-1,12 16,-10-20,2-1,-1 0,2-1,0-1,0 0,1-1,1 0,0-2,0 0,1-1,0 0,0-2,1 0,-1-1,2-1,-1 0,0-2,0 0,17-2,-2 4,-1-3,1 0,0-2,0-2,0-1,0-2,-1-1,0-1,-1-2,0-2,0 0,-1-3,-1 0,-1-2,0-1,-1-1,-1-1,0-2,-2-1,1-3,-1-4,-2-2,-1-1,-2-1,-1-1,-1 0,-2-2,-2 1,-1-2,-2 0,-2 0,-1-1,-2 0,-1-15,3-75,-6-1,-6 1,-11-52,-22-12,24 264,2 329,13-242,32 256,-24-162,-10-61,18-580,-12 339,2 1,3 0,1 1,3 0,12-25,-21 56,0 1,1 0,0 0,2 0,0 1,0 1,1-1,1 1,1 1,0 0,0 1,1 0,1 1,0 1,1 0,-1 0,2 2,-1 0,1 1,1 0,9-2,-12 5,1 1,0 1,0 0,0 1,0 0,0 2,1-1,-1 2,0 0,-1 1,1 0,0 1,-1 1,0 0,0 1,0 1,-1 0,0 1,0 0,-1 1,0 0,0 1,-1 0,-1 1,0 0,7 10,-3-1,0 1,-2 0,0 1,-1 1,-2-1,0 2,-1-1,-2 1,0 0,-2 1,0-1,-2 1,0 0,-2 7,-13 241,13-260,1-1,0 1,1 0,1-1,-1 1,2-1,0 0,0 0,2 0,-1 0,7 8,-10-16,0-1,1 1,0-1,0 0,0 0,0 0,0 0,1-1,-1 1,1-1,0 0,-1 0,1 0,0 0,0-1,0 0,0 1,1-2,-1 1,0 0,0-1,1 0,-1 0,0 0,0 0,1-1,-1 0,0 0,0 0,0 0,0 0,0-1,0 0,0 0,0 0,3-3,18-11,1-5</inkml:trace>
  <inkml:trace contextRef="#ctx0" brushRef="#br0" timeOffset="937.711">3377 697,'420'-68,"-320"58,-87 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5:59.678"/>
    </inkml:context>
    <inkml:brush xml:id="br0">
      <inkml:brushProperty name="width" value="0.1" units="cm"/>
      <inkml:brushProperty name="height" value="0.1" units="cm"/>
      <inkml:brushProperty name="color" value="#009900"/>
      <inkml:brushProperty name="ignorePressure" value="1"/>
    </inkml:brush>
  </inkml:definitions>
  <inkml:trace contextRef="#ctx0" brushRef="#br0">124 703,'-12'49,"3"1,2 0,2 0,2 1,3 0,3 28,-3-52,1 1,1-1,2 0,1 1,0-2,3 1,0-1,1 0,2 0,0-1,2-1,0 0,2 0,1-2,1 0,0-1,2 0,0-2,1 0,1-1,1-2,19 12,-30-24,0-1,-1 0,1-1,0 0,0-1,0 0,0-1,0 0,1-1,-1 0,0-1,-1 0,1 0,0-1,-1-1,1 0,-1 0,0-1,0-1,-1 1,0-1,4-4,12-8,-2 0,0-2,-1 0,-2-1,0-2,-1 0,15-24,-3 0,-2-1,-3-2,-1 0,-3-2,-2-1,8-36,-19 55,-2-1,-1 1,-2-2,-1 1,-1 0,-3-18,2 14,-1 12,-2 55,-19 180,12-153,2 0,2 1,3-1,2 1,2-1,3 1,3-1,6 20,-10-62,0 0,1-1,1 1,0-1,0 0,2 0,-1-1,1 0,1 0,0-1,1 0,0 0,0-1,1-1,0 0,0 0,1-1,0 0,1-1,-1-1,1 0,0-1,0 0,0-1,1 0,0-1,-1 0,1-2,0 1,-1-2,1 0,0 0,-1-1,1-1,8-3,-1-3,-1-2,0 0,-1-1,0-1,-1 0,-1-2,0 0,-1-1,0 0,-1-1,-1-1,-1-1,-1 0,0 0,-2-1,0-1,-1 1,5-21,11-40,-4-1,-3-1,-4 0,-1-31,2-78,-14 142,-3 73,3 434,6-400,3 0,3-1,2 0,2-1,5 6,-19-52,1 0,0-1,1 1,-1-1,2 1,-1-2,1 1,0 0,1-1,0 0,0-1,0 0,1 0,0 0,0-1,0 0,1-1,-1 1,1-2,0 1,1-1,-1-1,0 0,1 0,0-1,-1 0,1-1,-1 0,1 0,0-1,-1 0,1-1,-1 0,1 0,-1-1,0 0,0-1,1-1,32-11,-1-2,0-3,-2 0,0-3,-2-1,0-2,-2-1,7-9,247-266,-221 151,-66 143,0 0,0-1,-1 1,0-1,-1 1,0-1,0 1,-1-1,0 1,-1 0,0-1,0 1,-1 0,0 0,-1 0,0 1,0-1,-1 1,0 0,-1 0,0 1,0-1,0 1,-1 1,0-1,0 1,-1 0,0 1,0 0,0 0,0 0,-1 1,0 1,0 0,0 0,0 0,0 1,-5 0,-4 2,1 1,-1 0,0 2,1 0,0 1,0 0,0 2,0 0,1 1,-1 0,2 1,-1 1,1 1,1 0,0 1,0 0,1 1,1 1,0 0,0 0,2 2,-1-1,2 1,0 0,1 1,0 0,2 1,-5 13,2-2,0 0,2 0,1 1,2 0,0 0,2 0,1 0,2 0,1 0,1 0,1 0,2 0,0-1,10 23,-11-33,1 0,0-1,1 0,1 0,1 0,1-1,0-1,1 0,0 0,1-1,1 0,9 7,-14-14,-1-1,1 0,0 0,0-1,1 0,0-1,-1 0,2 0,-1-1,0 0,1 0,-1-1,1-1,-1 1,1-2,0 1,5-2,4 1,0-1,0-1,0-1,-1 0,1-2,-1 0,0-1,0-1,-1 0,0-2,0 0,0 0,-2-2,1 0,-1-1,10-11,8-11,-1-1,-3-2,0-1,-3-1,-1-1,2-8,239-360,-251 390,1 0,1 1,0 0,1 2,0 0,2 1,-1 1,2 0,0 2,0 1,1 0,0 2,0 0,1 1,0 2,1 0,-1 2,1 0,0 2,-1 0,1 2,0 1,-1 0,1 2,-1 1,0 1,0 0,0 2,-1 1,16 8,8 13,-74-28,1-13,-1 2,0 0,-1 2,0 1,0 2,0 0,0 2,-1 1,1 2,-1 1,1 1,0 1,0 2,0 1,1 1,0 1,0 2,1 1,1 1,-18 12,27-10,0 2,2 0,0 1,1 1,0 0,2 1,0 0,2 1,0 0,1 1,-5 19,8-22,1 1,0 1,2-1,0 0,1 1,1 0,1-1,1 1,0-1,2 1,1-1,0 0,1 0,1 0,1-1,1 1,1-2,0 1,2-1,0-1,1 0,0-1,1 0,1 0,3 0,-2-7,0-1,0 0,1-1,0-1,1-1,0 0,-1-1,1-1,0 0,1-1,-1-1,0-1,1-1,-1 0,0-1,0-1,8-2,-8 2,-1 0,1-1,-1-1,0-1,0 0,0-1,-1-1,0 0,0-1,-1-1,-1 0,1-1,-2 0,1-1,-2 0,0-1,0-1,-1 0,-1 0,0 0,-1-2,0 1,-2-1,2-4,7-21,-3-1,-1 0,-2-1,-1 0,-3 0,-2-1,-1 1,-3-1,-1 1,-2-1,-10-40,-2 28,10 70,1-1,0 0,0 1,2 0,-1 0,2 0,0 1,1-1,0 1,1-1,1 0,0 1,2 8,-1 30,-1 186,50-72,-35-129,-10-28,-1 1,1-1,1 0,0-1,0 0,1 0,0 0,0-1,1 0,0-1,1 0,-1 0,2-1,-1 0,0-1,1 0,0-1,0 0,0-1,1 0,-1-1,1 0,0 0,0-2,-1 1,1-2,0 1,0-1,-1-1,1 0,-1-1,1 0,-1-1,0 0,-1-1,1 0,-1-1,0 0,0 0,0-1,-1-1,0 1,-1-2,1 1,-2-1,1 0,-1-1,19-35,-1-1,-3-1,-2-1,-2-1,-2-1,-2 0,-3-1,-1 0,-3 0,0-47,-5 82,16-556,-5 356,-12 207,-1-15,-5 39,-31 420,22-342,4 1,4 1,5-1,4 8,35 212,-35-295,1 0,2 0,-1-1,2 0,1 0,0 0,1-1,1 0,0-1,2 0,-1-1,2 0,0-1,1 0,0-1,1-1,1 0,0-1,0-1,1 0,17 6,-13-8,0-1,0-2,1 0,-1-1,1-1,0-2,0 0,0-1,0-1,0-1,0-1,0 0,0-2,-1-1,0-1,0 0,-1-2,0 0,0-1,-1-1,-1-1,1-1,-2-1,0 0,-1-1,0 0,-1-2,10-15,6-25,-2-2,-4-2,-1 0,-4-1,-2-1,-3-1,-3-1,-3 0,-2 0,-3-8,20-533,-46 462,3 223,-41 538,69-224,-3-340,-3-7,1 0,3-1,2 0,1 0,3-1,1 0,3-2,5 10,-11-40,0 0,1 0,1-1,0 0,0-1,1-1,0 0,1-1,0-1,0 0,1-1,0 0,0-1,0-1,0-1,1 0,-1-1,1-1,0-1,0 0,-1-1,14-3,3 2,0-2,-1-2,1-1,-1-1,-1-2,1-1,-2-1,1-2,-2-1,0-1,-1-2,-1-1,0-1,-2-1,0-1,5-7,-9 8,0 0,-2-1,0-1,-2 0,0-2,-2 0,0-1,-2 0,-1-1,-1 0,-2-1,0 0,-2-1,2-20,-3-32,-3-1,-4 0,-4 1,-3-1,-3 1,-7-9,-23-218,35 254,1 44,-1 38,14 314,50 369,-30-330,-27-330,-2-33,1-42,0-34,-3-36,5 0,4 0,3 0,5 1,15-47,-27 124,2 0,0 0,1 1,1-1,0 1,1 1,0-1,1 1,1 1,0-1,1 1,1 1,-1 0,2 1,0 0,0 0,1 1,0 1,1 0,0 1,1 1,-1 0,1 1,1 0,-1 1,1 1,-1 0,8 1,-10 3,0 1,0 1,0 0,0 0,0 1,0 1,-1 1,0-1,0 2,0 0,-1 0,1 1,-1 0,-1 1,0 1,0-1,0 1,-1 1,-1 0,0 0,0 1,-1 0,4 7,5 10,0 1,-2 1,-1 1,-1 0,-2 0,-1 1,-2 0,4 30,-4 79,-7-106,1-1,2 1,1-1,2 0,1-1,5 14,-9-41,-1 0,1 0,0-1,1 1,-1-1,1 0,0 0,1-1,-1 1,1-1,0 0,0 0,0 0,0 0,1-1,-1 0,1-1,0 1,0-1,0 0,0 0,0-1,1 0,-1 0,0 0,1-1,-1 0,0 0,1-1,-1 1,0-1,0-1,1 1,-1-1,0 0,2-2,4-5,-1-1,0 0,-1 0,0-1,-1-1,0 0,-1 0,0 0,-1-1,0 0,-1-1,0 0,-1 0,-1 0,-1 0,1 0,-2-1,0-1,10-31,-2-4,-3-1,-1 0,-3 0,-2-1,-6-46,2-22,3 75,0-2,7 98,-3 405,3-420,1 1,3-2,0 0,2 0,2-1,13 21,77 43,-93-92,0 0,1 0,0-1,0-1,0 0,0 0,0-2,0 1,1-2,-1 0,0 0,0-2,1 1,6-3,-6 2,1-1,-1-1,0 0,0-1,0 0,-1-2,0 1,0-1,0-1,-1 0,0-1,0 0,-1-1,-1-1,0 1,0-1,-1-1,0 0,-1 0,0-1,-1 0,-1 0,0-1,-1 0,0 0,-1 0,-1 0,0-1,-1 1,1-13,-13-322,5 302,-38-104,88 637,-3 262,-48-290,3-439,-1 0,0-1,-1 1,-1-1,-1-1,0 1,-2-1,0 0,0-1,-2 0,0-1,-1 0,0-1,-14 13,19-21,0 1,0-1,-1-1,1 1,-1-2,-1 1,1-1,-1 0,0 0,1-1,-2 0,1-1,0 0,0-1,-1 0,1 0,-1-1,1 0,-1 0,1-1,0-1,-1 0,1 0,0 0,0-1,0-1,1 1,-1-2,1 1,-5-4,-10-8,1-1,1-2,1 0,0 0,2-2,0-1,1 0,2-1,0 0,1-2,2 1,0-2,2 1,0-5,5 13,2 1,0-1,1 0,0 0,2 0,0 0,1 0,0 0,1 1,1-1,1 0,1 1,0 0,1 0,0 0,2 1,-1 0,2 0,0 1,1 0,8-8,12-9,1 0,2 3,1 1,1 1,2 2,0 1,1 2,1 2,1 1,1 3,0 1,1 2,22-3,82-33,-73 23,170-80,-220 90</inkml:trace>
  <inkml:trace contextRef="#ctx0" brushRef="#br0" timeOffset="1354.041">5456 745,'49'-5,"90"-9,0-6,117-34,-160 42,-94 12</inkml:trace>
  <inkml:trace contextRef="#ctx0" brushRef="#br0" timeOffset="22975.982">25 2854,'0'0,"0"0,0 0,0 0,0 0,0 0,0 0,0 0,10 540,-1-498,2-1,1 0,3-1,1 0,1-1,3-1,20 30,-32-57,1-1,0 1,1-2,0 0,0 0,1 0,0-2,0 1,1-1,0-1,1 0,-1-1,1 0,0-1,0 0,1-1,-1-1,1 0,-1-1,1 0,-1-1,1-1,0 0,5-2,4-4,1-1,-2-1,1-2,-1 0,-1-1,0-1,-1-1,0-1,-1 0,-1-2,-1 0,0-1,-1-1,1-2,4-9,-1 0,-1-1,-2-1,-1-1,-1 0,-2-1,3-15,-4 16,-1 1,-1-2,-2 1,-1-1,-2 0,-1-1,-2 1,-1-1,-2-3,-1-12,3 78,-1 86,5 0,4 0,20 84,-23-164,36 85,-35-110,0 0,0-1,1 0,0 0,1 0,0-1,0 0,0-1,1 0,-1-1,1 0,1 0,-1-1,1 0,0-1,0 0,0-1,0 0,0-1,0 0,9-1,-4-1,0-1,0 0,-1-1,1-1,-1-1,0 0,0-1,0 0,-1-2,0 1,0-2,-1 0,0 0,-1-1,0-1,0 0,-1 0,1-3,15-21,-1 0,-1-2,-3 0,-1-2,16-40,-20 33,-3 0,-1-1,-3 0,-1-1,-3 0,-2 0,-2-2,-2-223,40 273,-22-4,0 0,-1-1,0-1,0-1,0 0,-1-1,0-1,-1-1,1 0,-2-1,0 0,0-1,-1-1,-1 0,0-1,0 0,-2-1,0 0,0 0,-2-1,0-1,0 1,-2-1,0-1,-1 1,-1-1,0 0,-2 0,1-18,9-178,-24 96,13 277,10 291,22 113,-23-157,0-343,-9-52,-4-31,-4-34,2 1,3-1,2 0,3 0,2 1,2 0,3 0,11-35,-13 62,1 2,2-1,0 2,1-1,2 2,0-1,1 2,1 0,18-17,-18 22,1 0,1 1,0 1,1 0,0 2,1 0,0 1,1 1,1 1,-1 1,1 1,1 1,122 0,-134 9,-1 0,0 1,0 0,0 1,-1 0,1 0,-1 1,0 0,-1 0,1 1,-1 0,-1 1,1 0,-1 0,-1 1,0-1,0 2,0-1,-1 0,-1 1,0 0,0 0,-1 0,0 1,0-1,-1 1,-1 0,0-1,0 1,-1 0,12 349,-6-315,-5-28,0 0,1-1,1 1,0-1,1 1,1-1,1 0,0 0,1-1,0 0,1 0,1-1,10 12,-15-21,2 0,-1 0,0-1,1 0,0 0,-1 0,2-1,-1 0,0 0,1-1,-1 1,1-1,0-1,0 1,-1-1,1-1,0 1,0-1,0 0,0-1,0 1,0-1,0-1,-1 1,1-1,0-1,1 0,9-4,-1-1,0-1,0-1,-1 0,0-1,0 0,-2-2,1 1,8-12,12-13,-1-2,-2-1,-1-1,-3-1,-1-2,-2-1,-2 0,-3-2,-1 0,-2-1,-2-5,9-127,-3 228,-31 24,3 1,2 0,5 0,4 49,0 10,-5-118,1 0,1 0,0 0,1 1,1-1,0 0,1 0,1-1,0 1,0 0,1-1,1 0,1-1,0 1,0-1,1 0,0-1,1 0,1 0,0-1,0 0,1-1,0 0,0-1,1 0,0 0,1-2,10 5,-4-6,0-1,-1-1,1-1,0 0,0-2,0 0,0-1,0-1,0 0,0-2,0 0,-1-1,0-1,0-1,0-1,-1 0,0-1,-1-1,0 0,-1-1,0-1,0 0,-1-1,-1-1,0 0,-1-1,-1 0,0-1,2-6,14-24,-3-1,-2-2,-2 0,-2-1,-2-1,2-22,-10 33,-2 0,-1 0,-3 0,-1-1,-2 1,-2-1,-2-7,13 216,27 301,-25-331,-7-95,-12-58,-45-287,50 265,2 0,1 0,2 0,2 0,1 0,2 0,2 1,1 0,3-4,-7 30,0 0,0 0,1 1,0-1,1 1,0 1,1-1,-1 1,2 0,-1 1,1 0,0 1,0-1,1 2,0-1,0 1,0 1,1 0,-1 0,1 1,0 1,4-1,9-3,-1 2,1 0,1 1,-1 2,0 0,0 2,1 1,-1 0,0 2,0 1,-1 1,0 1,0 0,0 2,-1 1,6 4,23 13,-40-20,0-1,1 0,-1-1,1 0,0 0,1-1,-1-1,1 0,-1-1,1 0,0-1,5 0,-7-2,0 1,0-1,0-1,0 0,-1 0,1-1,-1-1,1 0,-1 0,0-1,0 0,-1-1,0 0,0 0,0-1,-1 0,0-1,0 0,-1 0,0 0,0-1,-1 0,0-1,4-8,14-27,-2 0,-2-1,-2-1,-2-1,-3 0,-1-1,-3-1,3-43,-13-102,1 156,0 21,-13 44,-38 243,41-184,-14 278,35-135,-9-175,1 1,3-1,2 0,3-1,1 0,4 0,1-2,16 32,-23-68,0-1,0-1,1 1,1-2,0 0,1 0,0-1,0 0,1-2,0 1,1-2,0 0,0 0,0-2,1 0,0 0,0-2,0 0,1-1,-1 0,1-2,-1 0,1 0,-1-2,0 0,1-1,14-4,2 0,-1 0,1-2,-1-2,-1-1,0-1,-1-2,0-1,-1-1,-1-2,-1 0,-1-2,0-1,-2-1,8-11,-16 16,-1-2,-1 1,0-2,-2 0,-1 0,0-1,-2-1,0 0,-1 0,-2-1,-1 1,0-1,-2 0,0-1,-2 1,-1 0,-1-1,-1 1,-3-14,3 6,-1 4,-3 60,15 353,35 325,-34-239,-44-660,-3-402,33 443,0 58,5 0,2 0,5 0,8-22,-9 85,1 0,1 0,1 0,2 2,0-1,2 1,6-7,-8 17,1 1,1 1,0 0,1 0,0 1,0 1,2 1,-1 1,1 0,0 1,1 0,0 2,0 0,1 1,-1 1,1 0,0 2,0 0,1 1,-1 1,10 2,-12 0,0 0,-1 2,1 0,-1 1,0 1,-1 0,1 1,-1 1,0 0,-1 1,0 1,-1 0,0 0,0 2,-1 0,-1 0,0 1,0 0,-1 1,-1 0,-1 1,0-1,0 2,-2-1,0 1,-1 0,2 10,0-10,0 2,-2-1,0 1,-1 0,-1 0,-1 0,0 0,-1 1,-1-1,-1 0,0 1,-2-1,0 0,-1 0,-1 0,0-1,-2 0,0 0,-1 1,0 0,-2-1,0 1,-1-2,0 1,-1-2,-1 0,-1 0,0-1,-1-1,0 0,-1-1,-1-1,0 0,0-1,-1-1,0-1,-16 5,7-8,-1-2,1-1,-1-1,0-1,1-1,-1-2,1-1,0-1,0-1,0-1,1-1,-2-3,-100-61,128 72,-1 0,1 0,-1 0,0 1,1-1,-1 0,1 0,-1 0,0 0,1 0,-1 0,1 0,-1 0,0-1,1 1,-1 0,1 0,-1 0,0-1,1 1,-1 0,1-1,-1 1,1 0,-1-1,1 1,-1-1,1 1,0 0,-1-1,1 1,0-1,-1 0,1 1,0-1,0 1,-1-1,1 1,0-1,0 0,0 1,0-1,0 1,0-1,0 0,0 1,0-1,0 1,0-1,0 0,0 1,0-1,1 1,-1-1,0 0,0 1,1-1,-1 1,0-1,1 1,-1-1,0 1,1 0,-1-1,1 1,-1-1,1 1,-1 0,1-1,0 1,175 98,-156-89,0-1,1-1,0-1,0-1,1 0,0-2,-1-1,1 0,0-2,0 0,0-2,0 0,0-2,-1 0,0-1,0-1,0-1,0-1,-1-1,-1-1,1-1,-2 0,9-7,207-224,-167 163,174-147,-219 206,1 2,0 1,2 1,0 0,0 2,2 1,0 2,0 0,0 2,2 1,-1 1,1 1,0 1,0 2,0 1,7 2,71 37,-159-40,25 2,-23-4,-1 3,0 2,0 2,1 3,-1 1,1 3,-17 6,51-5,0-1,1 2,0 0,1 1,0 1,1 0,1 0,0 2,1-1,0 1,1 1,1 0,0 1,1-1,1 1,1 1,0 0,1-1,1 2,1-1,1 0,0 1,1-1,1 1,1-1,1 1,0-1,1 0,2 3,-1-2,1 0,0-1,1 0,2 0,-1 0,2-1,0 0,2-1,-1 0,2-1,0 0,1 0,0-2,1 0,1 0,0-1,0-1,2 0,-1-2,1 1,0-2,1-1,0 0,0-1,1 0,-1-2,10 1,-10-2,-1-2,1 0,0 0,-1-2,1 0,-1-1,1-1,-1-1,0 0,0-1,0-1,-1 0,0-1,0-1,-1-1,0 0,0-1,-1 0,0-2,-1 1,-1-2,1 1,-2-2,0 0,-1 0,0-1,-1 0,-1 0,0-1,-1 0,-1-1,0 1,-1-1,1-12,-3 11,-1-1,-1 0,-1 0,-1 0,0 0,-1 0,-2 1,1-1,-2 1,-1 0,0 0,-1 0,-9-15,0-1,-2 2,-2 0,0 2,-2 0,-2 1,0 1,-3 0,2 15,9 6,31 8,41 5,0-1,1-4,-1-1,0-4,1-1,-1-4,-1-1,24-9,208-29,-32 42,-280 7,1 1,0 1,0 1,0 2,0 0,1 1,0 1,0 1,1 2,0 0,1 1,1 1,-1 1,2 0,0 2,1 0,1 2,0-1,1 2,1 0,1 1,1 1,-7 13,14-12,0 0,1-1,1 2,1-1,1 0,1 1,0-1,2 1,1-1,1 1,1-1,1 0,0 0,2-1,1 0,0 0,2 0,0-1,1-1,1 0,1 0,1-1,0-1,1 0,17 13,-19-19,1-1,0-1,1 0,0-1,0 0,0-1,1-1,0-1,1 0,-1-1,1-1,0 0,-1-1,1-1,0-1,0 0,0-1,0-1,0-1,0 0,-1-1,0-1,1 0,-2-1,1-1,-1-1,0 0,0-1,-1 0,-1-1,1-1,-2 0,1-1,-2 0,8-10,-7 7,0-1,-1 0,0-1,-2 0,0 0,-1-1,0 0,-2-1,0 1,-1-1,-1 0,-1-1,0 1,-2-1,0 1,-1-1,-1 0,-1 1,-1-1,0 1,-2 0,0 0,-1 1,-1-1,-1 1,0 0,-1 1,-1 0,-6-6,3 4,-2 2,0-1,-2 2,1 0,-2 1,0 1,-1 0,0 2,-1 0,0 1,-1 1,-12-3,-56-21,143 65,-13-21,1-2,-1-2,1-1,0-3,0-1,0-2,0-2,0-1,35-10,-59 9,0-1,0-1,0-1,-1 0,-1-1,1-1,-2-1,1 0,-1-1,-1 0,0-1,-1-1,11-14,-7 5,-1 0,-1-1,-1-1,-2 0,0-1,-2 0,0-1,-2 0,-1 0,-1-1,0-17,30-185,-48 92,0 227,-56 457,35-145,32-392,-7 46,2-1,2 0,3 1,3 0,1-1,3 1,10 35,-11-77,1-2,0 1,1-1,0 0,1 0,1-1,-1 0,1 0,1-1,0-1,0 1,1-2,0 1,0-1,1-1,0 0,0-1,0 0,1-1,-1 0,1-1,0-1,0 0,0 0,0-1,1-1,-1-1,10 0,10-2,1-1,0-2,-1-1,0-1,-1-2,0-1,-1-2,0-1,25-16,-37 19</inkml:trace>
  <inkml:trace contextRef="#ctx0" brushRef="#br0" timeOffset="25666.034">3762 2547,'0'0,"0"0,0 0,0 0</inkml:trace>
  <inkml:trace contextRef="#ctx0" brushRef="#br0" timeOffset="53686.606">37 4999,'-8'116,"2"-70,-3 5,2-1,3 1,1 0,3 0,2 0,9 49,-4-73,1-1,1 0,2 0,0-1,2-1,0 0,2 0,1-2,0 0,2 0,0-2,16 13,-19-21,1 0,1-1,0-1,0 0,1-1,1-1,-1-1,1-1,0 0,0-2,1 0,0-1,-1-1,1 0,0-2,0-1,0 0,0-1,-1-1,1-1,-1-1,0-1,0 0,0-1,-1-1,0-1,-1-1,0 0,0-1,-1-1,-1-1,0 0,-1-1,0 0,3-6,3-4,-2-1,-1-1,-1-1,-1 0,-1-1,-2 0,0-1,-2-1,-2 1,0-2,2-23,-4 6,-2 0,-2 0,-2 0,-2 0,-2-1,-2 2,-5-10,2 174,16 331,-3-430,0 0,2-1,0 0,0 0,2 0,0-1,1 0,1 0,0-1,1 0,0-1,2 0,-1-1,2-1,3 3,3-2,0-2,0 0,1-1,0-2,1 0,0-1,0-1,1-1,-1-1,1-1,0 0,0-2,1-1,-1-1,0-1,-1-1,1-1,0-1,-1-1,0-1,11-6,70-77,-85 68,-1-2,-2-2,-1 1,0-2,-2 0,-2 0,0-1,-2-1,0 1,-3-1,0 0,-2-1,-1 1,-1-1,-3-20,-10-121,2 98,2 15,25 57,-1 0,1-1,-1 0,0-1,0-1,0-1,0 0,-1-1,1-1,-2 0,1-1,-1-1,0 0,-1 0,0-2,7-6,-2-12,-1 0,-1-1,-1 0,-2-1,-1-1,-2 0,-1-1,-1 0,-2 0,-1 0,-2-1,-1 0,-2 0,-1 1,-6-31,7 34,-22-92,3 163,12-5,2 0,0 1,3-1,1 1,2-1,2 11,0 46,21 435,24-184,-7-43,-68-565,23 178,1 63,1 0,1-1,1 1,1-1,1 1,1-1,1 1,1 0,1 0,1 1,5-8,-3 10,1 1,1 1,1 0,1 0,0 1,1 1,1 0,0 1,1 1,1 0,0 1,1 1,0 1,1 0,0 2,1 0,0 1,0 1,1 0,-1 2,1 1,1 0,15 0,-23 7,0 1,0 0,-1 1,0 1,1 0,-2 0,1 1,-1 1,0 0,-1 1,0 0,0 1,-1 0,0 0,-1 1,0 1,0-1,-2 2,1-1,-2 1,0 0,0 0,2 8,1 5,-1 0,-1 0,-2 0,0 1,-2 0,0 0,-2 0,-1 0,-2 0,-1 9,0 47,35 186,-31-260,1 1,0-1,1 0,0 0,0 0,1 0,0-1,1 1,0-1,0 0,1 0,0-1,0 0,7 6,22-28,-22 5,0 1,-1-2,0 0,0 0,-1-1,-1 0,0-1,-1 0,0-1,-1 0,0 0,-1 0,-1-1,-1 0,0-1,0 1,-2-1,0-1,25-66,91-238,-106 299,0 1,1 0,0 1,2 1,1 0,0 1,16-12,-14 17,1 1,1 1,0 0,0 2,1 0,0 2,1 1,-1 0,1 2,1 0,-1 2,0 0,1 2,8 1,88 36,-224-44,83 5,0 1,0 1,0 1,1 1,-1 1,0 1,1 0,0 2,0 0,1 1,-1 1,1 1,1 1,0 0,0 1,1 1,1 1,0 1,1 0,0 0,1 2,-7 9,11-3,0 0,2 1,1 0,0 0,2 0,1 1,1 0,0 0,2 0,1 0,1 0,1 0,1 0,2 3,-4-9,2-1,0 0,1 0,0 0,1 0,2 0,-1-1,2 0,0-1,1 1,0-2,1 1,1-1,0-1,1 0,1-1,0 0,0-1,1 0,1-1,0 0,0-2,0 0,1 0,1-2,-1 0,7 1,5-3,0-1,0-2,1-1,-1-1,0-1,1-1,-1-2,-1-1,1-1,9-5,-24 7,-1 0,0-1,0 0,-1 0,1-2,-2 1,1-1,-1-1,0 0,-1 0,0-1,0 0,-1-1,-1 0,0 0,0-1,-1 0,0 0,-1 0,-1 0,0-1,0 0,-1-4,2-6,-2-1,0 0,-1 0,-2 0,-1 0,0 0,-2 0,-1 0,0 0,-2 1,-1 0,-1 0,0 0,-2 1,-1 1,-1 0,0 0,-2 1,0 0,-1 2,-1 0,-1 0,0 2,-15-11,-65-21,118 51,1-1,0-1,0-1,-1-1,1-1,-1-1,1 0,-1-2,0 0,0-2,-1 0,1-1,-2-2,1 0,-2 0,1-2,-1 0,-1-2,0 1,-1-2,-1 0,13-17,-3-3,-2-1,-1-2,-2 0,-2-1,-1-1,-2 0,-2-1,-2-1,-1 0,-3-1,1-20,-8-78,-25 240,8 30,6-1,6 2,7 64,-1-54,5-33,4-1,5-1,7 13,-21-115,4 26,2 1,0-2,3 1,0-1,1 0,2-1,1 0,1-1,1-1,1-1,13 13,-14-26,1-1,1 0,0-2,0 0,0-1,1 0,0-2,0 0,1-2,-1 0,1-1,0 0,0-2,-1-1,1 0,0-1,-1-1,1-1,-1-1,4-2,39-6,-2-3,0-3,-1-2,-1-2,24-16,101-50,175-104,-325 172,0-2,-1-2,-2-1,0-1,-2-2,-1 0,-1-2,-2-1,-1-1,13-27,-33 54,-1 1,0 0,-1-1,1 1,-1-1,0 1,-1-1,1 0,-1 1,0-1,0 0,-1 1,0-1,0 0,0 1,0-1,-1 1,0 0,0-1,-1 1,0 0,1 0,-2 1,1-1,0 1,-1-1,0 1,0 0,0 0,-1 1,1-1,-1 1,0 0,0 0,0 1,0-1,0 1,-1 0,1 1,0-1,-5 0,-15-3,-1 0,1 1,-1 2,0 1,0 1,0 1,0 1,0 1,0 1,1 2,0 0,0 2,0 1,1 1,1 0,-1 2,-3 4,-115 119,132-116,1 2,1-1,1 1,0 0,2 1,1-1,0 1,1 0,2 0,0 0,2 0,2 18,0-16,2 0,1-1,1 0,1 0,1 0,1-1,1-1,1 1,1-2,1 0,0 0,1-2,2 0,-1 0,2-2,1 0,9 6,-14-13,0-1,1-1,0 0,0-1,0 0,1-1,0-1,-1-1,2 0,-1-1,0-1,0 0,1-1,0-1,-1 0,0 0,-1-2,1 0,-1 0,1-1,-1-1,0-1,-1 0,1-1,-1 0,-1-2,1 1,-2-1,1-1,-1-1,0 1,-1-2,0 0,227-363,-1 74,-222 285,0 0,1 1,1 1,1 0,0 1,0 1,1 1,1 1,0 0,0 2,1 0,6 0,3 4,1 2,-1 2,1 0,-1 2,1 2,-1 0,0 2,15 6,35 3,-116-19,-1 1,0 2,0 2,0 1,0 2,0 1,1 2,0 2,0 1,-25 11,-28 18,24 55,64-86,0 0,1-1,1 1,-1 0,1 0,1 0,-1-1,2 1,-1-1,0 1,1-1,1 0,-1 0,1 0,0-1,1 1,0-1,0 0,0 0,0-1,1 0,0 1,0-2,1 1,-1-1,1 0,0 0,0-1,0 0,1 0,-1-1,1 0,-1 0,1-1,0 0,0 0,1-1,164 14,-145-15,-1 2,1 0,0 2,-1 2,1 0,-1 1,0 2,9 5,-27-9,-1 1,0 0,-1 0,1 0,-1 1,0 0,0 1,-1 0,0 0,0 0,-1 1,0-1,0 1,0 1,-1-1,-1 0,1 1,-1 0,-1 0,0 0,0 0,-1 0,0 1,0-1,-1 0,0 0,-1 1,0-1,-1 0,0 0,-2 6,-2 1,0-1,-2-1,0 1,-1-1,0-1,-1 0,0 0,-1-1,0 0,-1-1,-1 0,0-1,0 0,-1-1,0-1,-1 0,1-1,-2 0,1-2,-1 1,-11 1,-1 0,1 0,-1-3,0 0,-1-1,1-2,0-1,0-1,-11-3,29 3,1-1,-1 0,1-1,0 0,0 0,0-1,0 0,0-1,1 0,0 0,0-1,1 0,-1 0,1-1,-1-2,82 32,-51-12,0 0,1-2,1-1,0-1,-1-1,2-2,-1 0,1-1,-1-2,1-1,0 0,-1-2,1-1,-1-1,0-2,0 0,11-5,-2-10,-2-1,0-2,-2-1,-1-1,-1-1,-1-2,-1-1,-2 0,-1-2,-2-1,-1-1,-1 0,-2-3,57-83,-59 92,2 1,0 1,2 0,1 2,1 0,1 1,1 1,1 1,1 2,1 0,0 1,1 2,28-12,-39 21,0 1,1 0,0 1,0 1,1 0,-1 2,1 0,-1 1,1 0,0 2,0 0,-1 1,1 0,12 5,66 8,-128-21,-1 1,1 1,-1 2,1 2,-1 0,1 2,-1 2,1 1,0 1,0 2,1 1,0 1,0 2,2 1,-1 2,2 0,0 2,1 1,0 2,-23 22,40-30,1 2,0-1,0 1,2 1,0-1,0 1,1 1,1-1,1 1,0 0,1 0,1 0,0 0,1 1,1-1,0 0,2 0,-1 1,2-1,0 0,1 0,1-1,1 1,0-1,0 0,2-1,0 0,0 0,1 0,3 1,-1 1,0 0,1-1,1-1,1 0,0 0,1-2,0 0,0 0,2-1,-1-2,1 1,1-2,0 0,0-1,12 3,-3-2,-1-1,1-1,1-1,-1-2,1-1,-1 0,1-3,0 0,17-4,-32 4,1-2,-1 0,0-1,-1 0,1 0,-1-2,0 1,0-2,0 1,-1-2,0 1,-1-2,1 1,-2-1,1-1,-1 0,-1 0,0-1,0 0,5-10,0-3,-1 0,0-1,-2 0,-1-1,-1 0,-1-1,-2 1,0-1,-2 0,-1 0,-1-1,-1 1,-2 0,-1 0,0 0,-2 0,-2 0,0 1,-1 0,-2 1,-1 0,0 0,-3 0,4 14,0 1,-1 0,0 0,0 2,-1-1,-1 1,1 1,-1 0,0 1,0 1,-1 0,0 0,0 1,0 1,0 1,-1 0,1 0,-3 2,-40-1,95 29,-2-15,-1-1,2-2,-1-1,1-2,1-2,-1-1,1-2,-1-1,1-3,0 0,-1-3,8-3,119-47,-56-13,-80 96,-78 280,40 236,-1-849,9 277,1 1,1-1,2 0,1 1,0-1,3 1,0 0,1 1,2-1,1 1,1 1,1 0,1 1,1 0,1 1,1 0,1 1,1 1,10-8,-8 18,1 0,1 1,0 1,0 1,1 1,0 1,0 1,1 1,-1 1,1 1,0 1,-1 1,1 2,7 1,-14-3,-5 2,-1 0,1 1,-1 0,1 1,-1 1,0 0,0 0,-1 1,0 0,0 1,0 0,-1 1,0 0,0 0,-1 1,0 0,-1 0,7 11,41 165,-33-85,27 134,-49 23,-22-383,20 59,2-1,4 1,2 0,3 1,4-1,2 2,21-56,-30 103,1 0,1 0,1 1,1 0,0 1,1 0,1 1,0 0,1 1,0 0,1 1,1 0,0 1,1 1,0 1,1 0,0 1,14-6,-6 4,0 1,0 1,1 2,0 0,0 1,1 2,-1 1,1 1,10 1,-23 3,1 0,-1 1,0 1,0 0,0 1,-1 0,0 1,0 1,0 0,-1 1,0 0,0 1,-1 0,0 1,0 0,-2 1,1 0,-1 0,-1 1,0 0,0 1,-1 0,-1 0,-1 0,1 1,-2 0,0 0,-1 0,0 2,38 201,-19-33,0 47,-20-223,0 0,0 0,1-1,0 0,1 1,-1-1,1 0,1 0,-1-1,1 0,0 1,0-1,1-1,0 1,0-1,0 0,1-1,0 1,0-1,0-1,0 1,0-1,5 1,75 2,-53-14</inkml:trace>
  <inkml:trace contextRef="#ctx0" brushRef="#br0" timeOffset="61019.672">11224 5926,'0'0,"0"0,0 0,0 0,0 0,0 0,0 0,0 0,0 0,0 0,27-3,0-1,-1-1,1-2,-1 0,-1-2,0-1,0-1,1-2,15-5,28-13,-3-4,-1-2,-1-3,-2-2,-3-4,51-49,-98 87,0-1,-1 0,0-1,0-1,-1 0,-1 0,0-1,0 0,-1 0,0-1,-2 0,1 0,-2-1,1 0,-2 0,0 0,-1-1,0 1,-1-1,-1 0,0 1,-1-1,0 0,-2 0,0 1,0-1,-5-13,0 18,-1 1,0-1,-1 1,0 1,0 0,-1 0,0 1,-1 0,1 0,-1 2,0-1,-6-1,2 1,-1 1,1 0,-1 1,0 1,0 1,-1 0,1 1,0 0,-1 1,1 1,0 1,-1 1,1 0,0 1,1 0,-1 1,1 1,0 1,0 0,1 1,0 0,0 1,1 1,0 0,1 1,0 0,0 1,2 0,-1 1,1 0,0 2,-1 6,2 0,0 0,0 1,2 0,1 1,1 0,1 0,1 0,1 0,1 0,1 0,0 1,2-1,1 0,1 0,1 0,1-1,1 0,1 0,1 0,1-1,0 0,2-1,0-1,1 1,2-2,4 5,-3-10,0 0,2-1,-1-1,1-1,0-1,1 0,0-1,1-1,0-1,0-1,0-1,7 1,-2 0,3-1,1-1,0-1,0-2,0-1,0-1,0-2,-1-1,1-1,-1-1,0-1,-1-2,11-5,-30 11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7:37.935"/>
    </inkml:context>
    <inkml:brush xml:id="br0">
      <inkml:brushProperty name="width" value="0.1" units="cm"/>
      <inkml:brushProperty name="height" value="0.1" units="cm"/>
      <inkml:brushProperty name="color" value="#009900"/>
      <inkml:brushProperty name="ignorePressure" value="1"/>
    </inkml:brush>
  </inkml:definitions>
  <inkml:trace contextRef="#ctx0" brushRef="#br0">0 615,'9'229,"-10"-10,35-42,-28-161,0 0,1 0,1 0,0-1,1 0,1 0,0-1,1-1,0 0,1 0,0-1,2 0,-1-2,1 1,0-2,1 1,0-2,1 0,0-1,0-1,0 0,14 2,-11-6,0 0,0-2,0 0,0-1,0-1,0-1,-1-1,1 0,-1-1,0-1,0-1,-1-1,0 0,0-1,0-1,-2 0,1-1,-1-1,-1 0,0-2,-1 1,0-1,-1-1,-1 0,0-1,-1 0,-1-1,0-2,8-12,-3-1,0-1,-2 0,-1-1,-2 0,-2-1,0 0,-3 0,-1-1,-1 1,-3-10,3-85,43 594,-43-448,-1 9,1 0,1 0,1 0,1 0,1-1,2 0,0 0,2-1,0 0,1 0,2-1,0-1,1 0,1-1,17 18,-19-30,0 0,0 0,0-2,1 1,0-2,1 0,-1 0,1-1,0-1,0-1,0 0,0-1,0 0,0-2,0 1,0-2,0 0,0-1,0 0,-1-1,1-1,-1 0,0-1,0-1,-1 0,0-1,0 0,-1-1,0 0,0-1,-1 0,-1-1,0 0,0-1,4-8,9-14,-1-2,-2-1,-2-1,-1 0,-2-1,-1-1,-3 0,-1-1,-2 0,-2 0,-1-1,-3 0,-1 0,-2 0,-2 1,-5-21,8-85,-21 266,23 272,0-371,1-1,1 0,0 1,1-1,1-1,1 1,1-1,0 0,1-1,1 0,1-1,0 1,1-2,14 14,-20-24,0 0,0 0,1-1,0 0,0 0,0 0,0-1,0 0,1-1,0 1,-1-1,1-1,0 0,0 0,0 0,0-1,0 0,0 0,5-2,-6 0,0-1,0 0,0 0,-1 0,1-1,-1 0,0 0,0-1,0 0,-1 0,0 0,0-1,0 1,-1-1,1 0,-1-1,-1 1,1-1,-1-1,12-29,-2 0,-1-1,-2-1,-2 0,-2 0,-1 0,-2-1,-1 0,-3 1,-1-6,2 41,-14-178,17 431,18 91,-8-223,-35-334,20 151,2-1,4 0,2 1,3-1,8-20,-14 77,0-1,1 0,0 1,1 0,0 0,1 1,0-1,0 1,1 0,0 1,1 0,0 0,0 0,1 1,-1 0,2 1,-1 0,1 0,0 1,0 1,0-1,1 2,-1-1,1 1,7 0,8-2,0 1,0 2,0 0,0 2,0 1,1 1,-1 1,0 1,-1 2,11 3,153 111,-68 10,-101-111,0 0,2-2,0 0,1-2,1 0,0-1,1-2,0-1,1 0,0-2,0-1,1-1,1-2,8 1,2-2,0-2,0-1,-1-2,1-1,0-2,-1-2,29-8,-31 3,-1-1,0-1,0-2,-1-1,-1-2,-1-1,22-18,-19-37,-15-63,-89 63,52 65,0 0,0 1,-1 1,0 1,0 1,0 0,-1 1,1 1,-1 2,0-1,0 2,0 1,0 0,0 2,1 0,-1 1,1 1,0 1,0 0,0 2,1 0,0 1,1 1,0 0,1 1,-4 4,7-5,0 1,1 0,0 1,0 0,2 1,-1 0,2 1,-1 0,2 0,0 1,1 0,1 1,0 0,1 0,0 0,1 0,1 1,1-1,1 1,0 0,1 5,-3 7,2 0,1 0,1 0,1 0,2 0,1-1,3 10,-4-21,1 0,1-1,0 0,1 0,1 0,0-1,1 0,1-1,0 0,1 0,1-1,0-1,0 0,1 0,1-2,0 1,0-2,1 0,0 0,1-2,0 0,0-1,12 3,-3-2,0-1,0-1,0-2,1-1,-1 0,1-2,-1-1,0-1,1-1,-1-1,0-2,-1 0,1-2,-1 0,-1-2,1 0,-2-2,0-1,0 0,-1-2,-1 0,0-1,-1-1,16-20,-4-11,-2-3,-2 0,-2-1,-3-1,-2-2,-2 0,-3-1,-3 0,-2-1,-2 0,-3-1,-2 0,-4-23,2 71,14-339,-15 162,-33 293,16-20,4 1,4 0,4 1,5 70,0-155,0 401,53-185,-47-193,2 0,0-1,2 0,0 0,2-1,1-1,0 0,2-1,1 0,12 13,-20-28,-1 0,1-1,0 1,1-2,0 1,-1-2,2 1,-1-1,0 0,1-1,0 0,0 0,0-1,0-1,0 1,0-2,0 1,0-2,0 1,1-1,7-2,6-2,0 0,0-2,0 0,-1-2,0 0,-1-2,0 0,8-7,102-132,238-251,-346 367,2 0,2 2,1 1,1 1,1 2,2 1,1 2,1 1,34-18,-49 34,-1 1,1 2,0-1,1 2,-1 1,1 1,0 0,-1 2,19 1,106 31,-105-19,-52-18,4 2,-10-5,-1 0,-1 1,1 1,-1 1,0 1,0 1,0 0,-1 2,1 0,-1 1,1 1,0 1,-1 1,1 1,0 0,1 2,-1 0,1 1,0 1,1 1,0 1,0 0,1 1,0 1,1 0,1 2,0 0,-10 12,11-3,1 1,1 0,2 1,0 0,2 0,0 1,2 1,1-1,1 1,1-1,2 1,0 0,2 0,1 0,1 0,2-1,0 0,2 0,0 0,2 0,1-1,5 7,-6-15,1 0,1-1,0 0,1-1,0 0,2-1,0-1,0 0,1-1,0 0,1-1,1-1,0-1,0 0,1-1,0-1,0 0,0-2,1 0,0-1,0-1,0-1,1 0,-1-2,0 0,1-1,13-3,0-3,-1-1,-1-1,1-2,-2-2,0 0,0-2,-1-1,-1-2,-1-1,-1 0,0-2,-2-1,0-2,-1 0,-2-1,-1-1,0-1,-2 0,-1-2,-2 0,-1-1,-1 0,5-18,3-2,-2 0,-2-1,-3-1,-2-1,-2 1,-2-2,-3 1,-2-15,17-419,-19 454,-1 1,-8 61,-60 650,67-318,12-180,11-59,-21-197,3 0,4 1,3 0,16-59,-20 105,0 1,2 0,1 0,1 1,1 0,2 1,0 1,2 0,0 1,2 0,0 2,1 0,2 1,5-3,-15 15,0 0,1 1,0 0,1 1,-1 1,1 0,0 0,0 2,1-1,-1 2,1 0,0 0,-1 1,1 1,0 0,0 1,-1 1,1 0,-1 1,1 0,2 2,-4-2,-1 0,1 1,-1 1,0 0,0 0,-1 1,1 0,-1 1,0 0,-1 1,0 0,0 1,-1-1,0 2,0-1,-1 1,-1 0,1 0,0 4,77 223,-62-158,2 183,34-57,-54-202,1 0,0 0,0 0,0-1,1 1,-1-1,1-1,-1 1,1-1,-1 0,1 0,0-1,-1 1,1-1,0 0,0-1,-1 0,1 0,0 0,-1 0,1-1,-1 0,0 0,1 0,-1-1,0 0,-1 0,3-1,199-134,-123 74,309-256,-381 310,0 0,-1-1,0 0,-1-1,0 0,-1-1,0 1,-1-2,-1 1,0-1,0 0,-2 0,0 0,0-1,-1 1,0-9,-5 14,0 0,-1 0,0 0,0 0,-1 1,0-1,0 1,-1 0,0 0,-1 0,1 1,-1 0,-1 0,-6-5,-1 2,0 1,-1 1,0 0,0 0,-1 2,0 0,0 1,-1 0,1 2,-1 0,0 0,0 2,0 0,0 1,1 1,-1 0,0 1,0 1,0 1,1 0,0 1,0 1,0 1,1 0,0 1,0 0,1 1,0 1,-12 10,9-6,0 1,1 0,1 1,0 1,1 1,1 0,0 0,2 2,0-1,1 1,1 1,1 0,1 0,1 0,1 1,0 0,0 15,3-3,1 0,2 0,1 0,2 0,1 0,7 18,69 92,-71-133,0-1,0-1,1 0,0 0,0-1,1 0,0-1,1-1,0 0,0 0,0-1,0-1,1 0,0-1,-1-1,1 0,3 0,-1-1,1 0,-1-1,0-1,0 0,0-2,0 1,0-2,-1 0,0-1,1-1,-1 0,-1-1,0 0,0-1,0-1,-1 0,0-1,-1 0,0-1,0-1,-1 0,-1 0,0-1,0-3,76-133,-66 108,2 0,2 2,2 0,1 2,2 1,13-11,-14 17,0 1,2 2,1 1,1 1,2 1,0 2,1 2,1 1,1 2,0 1,2 2,13-2,-20 10,1 2,0 1,0 1,0 2,0 2,0 0,0 3,-1 0,0 2,21 8,22 44,-376-119,271 60,1 2,-1 1,1 2,0 1,1 1,-1 1,1 1,1 2,0 1,0 1,1 1,-9 7,23-11,0 0,0 0,1 1,0 1,1-1,0 2,1 0,0 0,1 0,0 1,2 0,-1 1,2 0,0 0,1 0,0 0,1 1,1-1,0 1,1 0,1-1,1 1,0 0,1 0,0-1,2 1,-1-1,2 0,0 0,1-1,4 7,-2 1,1 0,1-1,2 0,0 0,1-1,0-1,2 0,0-1,1-1,1 0,1-2,0 0,1 0,1-2,0 0,17 7,-22-16,0-1,0-1,0 0,0-1,0 0,0-2,1 1,-1-2,0 0,0-1,0 0,13-6,-11 0,-1 0,0-1,0-1,-1-1,0 0,-1-1,0 0,-1-1,-1-1,0 0,-1-1,-1 0,0 0,-1-1,-1-1,-1 1,0-1,-1-1,-1 1,-1-1,-1 1,2-17,58-347,-54 282,-5 0,-4 0,-10-68,3 53,-25-128,18 296,-5 85,7 1,5 0,6 1,9 40,-7-127,3 0,2 0,2 0,2-1,3 0,2-1,2 0,17 32,-27-67,2 6,1-1,1 1,1-2,1 1,1-2,0 0,1 0,1-2,1 0,19 14,-24-23,0-2,0 0,1 0,-1-1,1 0,1-1,-1-1,1 0,-1-1,1-1,0 0,0 0,-1-1,1-1,0-1,0 0,-1 0,1-2,-1 1,0-2,0 0,-1 0,1-1,-1-1,0 0,-1-1,1 0,10-11</inkml:trace>
  <inkml:trace contextRef="#ctx0" brushRef="#br0" timeOffset="1063.567">4207 762,'152'-26,"375"-67,-508 89,-2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5:36:39.541"/>
    </inkml:context>
    <inkml:brush xml:id="br0">
      <inkml:brushProperty name="width" value="0.35" units="cm"/>
      <inkml:brushProperty name="height" value="0.35" units="cm"/>
      <inkml:brushProperty name="color" value="#00B050"/>
      <inkml:brushProperty name="ignorePressure" value="1"/>
    </inkml:brush>
  </inkml:definitions>
  <inkml:trace contextRef="#ctx0" brushRef="#br0">1932 693,'-21'-102,"19"80,-1 1,-1 0,0 0,-2 1,0 0,-2 0,0 0,-1 1,-1 0,-1 0,0 2,-2-1,0 1,0 1,-2 0,0 1,-1 1,0 0,-10-5,-6-7,-1 2,-1 1,-1 1,-1 2,-1 2,-1 1,0 2,-1 2,0 1,-1 2,-1 2,1 2,-1 1,0 2,0 2,0 2,0 2,0 1,0 2,1 2,0 1,-5 4,8 5,1 1,1 1,0 2,2 2,1 1,1 1,1 1,1 2,2 1,1 2,1 0,2 1,1 2,2 0,1 1,-11 33,-16 45,5 2,5 2,5 1,-8 75,-52 393,58-240,68 56,-21-288,5-2,6 0,4-1,4-2,43 91,-61-172,1-1,0 0,3-2,0 0,1-1,2-1,0 0,2-2,0-1,2-1,0-1,23 12,-23-12,0-2,1-1,0-2,1 0,1-2,0-1,0-1,1-1,1-2,7 0,16-1,1-3,-1-3,0-1,1-3,-1-3,-1-1,1-4,12-5,-16 1,-1-3,-1-2,-1-2,-1-2,-1-2,-1-2,-1-2,-2-1,12-15,122-153,-89 1,-71 156</inkml:trace>
  <inkml:trace contextRef="#ctx0" brushRef="#br0" timeOffset="3043.915">4806 1739,'-72'-56,"-64"-83,87 93,27 24,0 0,-2 2,0 1,-1 0,-1 2,-1 1,0 1,-1 2,-1 0,-20-5,10 1,-1 2,-1 2,0 1,0 3,-1 1,-1 2,1 1,-1 3,1 1,-4 3,-4 4,0 3,1 1,0 3,1 2,1 1,0 3,2 2,0 2,1 2,1 2,2 1,1 3,1 1,-32 35,13-7,2 3,4 2,2 3,3 1,3 3,-16 39,45-71,2 1,1 0,2 1,2 0,2 0,2 1,1 0,3-1,1 1,4 18,1-12,2 0,2-1,2 0,3-1,1-1,3 1,3 13,2-2,3 0,3-2,1-1,4-2,1-1,3-2,2-1,38 34,98 52,-147-117,0-2,2 0,0-2,0-2,1 0,1-3,0-1,20 2,-24-3,0-2,-1 0,1-3,1 0,-1-2,0-1,0-2,0-1,-1-1,1-1,-1-2,0-1,-1-1,17-9,253-198,-270 195,-1-1,-2-1,0-1,-2-1,0-1,-2-2,-2 0,14-25,-23 37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31:35.820"/>
    </inkml:context>
    <inkml:brush xml:id="br0">
      <inkml:brushProperty name="width" value="0.35" units="cm"/>
      <inkml:brushProperty name="height" value="0.35" units="cm"/>
      <inkml:brushProperty name="color" value="#FFC000"/>
      <inkml:brushProperty name="ignorePressure" value="1"/>
    </inkml:brush>
  </inkml:definitions>
  <inkml:trace contextRef="#ctx0" brushRef="#br0">355 19,'59'65,"-2"2,-4 3,35 61,-30-44,396 628,-68-73,24-26,-60-57,-164-246,-186-312</inkml:trace>
  <inkml:trace contextRef="#ctx0" brushRef="#br0" timeOffset="1177.831">355 3540,'33'-22,"140"-148,-127 116,604-718,31-116,-84 87,-113 118,-467 659</inkml:trace>
  <inkml:trace contextRef="#ctx0" brushRef="#br0" timeOffset="2225.05">3699 1346,'0'0,"0"0,0 0,0 0,0 0,0 0,21 27,-17-20,229 348,76 69,76 122,-107-205,-118-145,-160-195</inkml:trace>
  <inkml:trace contextRef="#ctx0" brushRef="#br0" timeOffset="3111.694">3622 3429,'196'-258,"538"-826,-386 538,-209 328,-131 201</inkml:trace>
  <inkml:trace contextRef="#ctx0" brushRef="#br0" timeOffset="10591.832">8856 1419,'0'0,"0"0,0 0,0 0,0 0,0 3,10 717,46 18,-56-711,1-1,1 0,1 0,2 0,1 0,0-1,2 0,1 0,1 0,1-2,1 1,1-1,1-1,1 0,1-1,1-1,1-1,2 2,15 0,1-2,0-1,1-2,1-1,1-3,-1 0,2-3,0-1,0-2,0-2,0-1,1-3,-1-1,1-2,-1-1,26-8,-61 12,54-4,1-2,-2-2,1-4,-1-2,-1-2,35-16,-52 13,-1-1,0-2,-2-2,-1-1,-1-1,-1-3,-1 0,-2-3,-1 0,-2-2,21-32,-29 32,-2-2,-2 0,-1-1,-2 0,-1-2,-2 1,-2-1,-1 0,-3-1,0-23,-4-671,-12 445,-10 169,3 163,4 229,17-188,-2 72,-2 122,12-1,40 228,6-128,1 265,-53 88,-12-536,-8-2,-29 125,37-278,-3 1,-1-2,-2 1,-2-2,-1 0,-2-1,-2-1,-1-1,-25 30,26-44,0-1,-2-2,-1 0,0-1,-1-1,0-2,-1 0,-1-2,0-1,0-1,-1-1,0-2,0 0,-1-2,0-1,1-2,-1 0,0-2,0-2,0 0,1-2,-21-6,21 6,1-1,-1-2,1-1,1 0,0-2,0-2,1 0,1-1,0-2,1 0,1-1,0-2,1 0,1-1,1-1,1-1,1 0,1-2,1 0,1 0,1-1,2-1,0 0,1-1,-4-23,8 17,0-1,3 0,1 0,1 0,2 0,1 0,2 0,1 0,6-17,8-13,3 1,2 0,3 2,3 1,2 1,9-7,8-4,2 2,3 2,3 2,3 4,2 1,67-47,266-243,-51 46,-147 151,3-36,-171 159</inkml:trace>
  <inkml:trace contextRef="#ctx0" brushRef="#br0" timeOffset="17998.147">6058 0,'13'29,"113"225,106 154,-53-99,113 130,-215-321,-38-76,-36-38</inkml:trace>
  <inkml:trace contextRef="#ctx0" brushRef="#br0" timeOffset="19041.337">7107 1690,'0'0,"0"0,0 0,0 0,0 0,17-25,193-236,5 27,152-192,-273 296,6 4,66-60,-54 17,-106 148,-4 15</inkml:trace>
  <inkml:trace contextRef="#ctx0" brushRef="#br0" timeOffset="20899.422">7107 1622,'0'0,"0"0,0 0,0 0,0 0,0 0,0 0,0 0,0 0,0 0,0 0,0 0,0 0,-46 9,40 85,4 1,4-1,4 0,11 50,13 275,-9-139,-21 249,11-465,-11-64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8:04.146"/>
    </inkml:context>
    <inkml:brush xml:id="br0">
      <inkml:brushProperty name="width" value="0.1" units="cm"/>
      <inkml:brushProperty name="height" value="0.1" units="cm"/>
      <inkml:brushProperty name="color" value="#FFC114"/>
      <inkml:brushProperty name="ignorePressure" value="1"/>
    </inkml:brush>
  </inkml:definitions>
  <inkml:trace contextRef="#ctx0" brushRef="#br0">77 992,'0'0,"0"0,0 0,0 0,0 0,0 0,0 0,43 54,161 104,-163-124,46 35,-4 3,-4 3,33 44,-61-49,-50-67</inkml:trace>
  <inkml:trace contextRef="#ctx0" brushRef="#br0" timeOffset="15516.334">1 1742,'0'0,"0"0,0 0,48-35,56-45,-3-5,-5-5,37-45,53-89,-122 111,-13 119,174 25,-108-68,-113 73,-30 335,26-324,-3-32,2 0,-1 0,2 0,0 1,1-1,1 0,0 0,1-1,0 1,1 0,1-1,1 0,0 0,0 0,1-1,1 0,0 0,1-1,1 0,-1-1,6 4,2-6,0-2,1 1,0-2,1 0,-1-1,1-1,0-1,0-1,0 0,1-2,-1 0,0-1,0-1,0-1,0 0,0-1,-1-2,1 0,-1 0,-1-2,1 0,-1-1,-1-1,1-1,5-2,-1-2,-1 0,-1-1,0-1,-1 0,-1-2,0 0,-2-1,0 0,3-8,59-151,-60 23,-13 8,-3 109,-1 11,-10 56,2 21,2 1,2 0,3-1,2 1,1 3,1 53,62 296,-43 20,-34-259,9-133,-2-1,-1 0,-1-1,-2 0,-1 0,-1-1,-1 0,-1 0,-2-2,0 0,-2 0,0-2,-2 0,-19 18,21-28,0-1,-1 0,0-2,-1 0,0-1,0-1,-1 0,0-2,0 0,-1-2,0 0,0-1,-8-1,17-1,-1-1,0 0,0-1,1-1,-1 0,1-1,0 0,0-1,0 0,0-1,0 0,1-1,0 0,0-1,1 0,0-1,0 0,1 0,-1-1,2-1,0 1,0-1,1-1,0 1,0-1,1 0,1-1,0 0,0 0,2 0,-1 0,1 0,1-1,0-2,3-3,0 1,1-1,1 1,1 0,1 0,0 0,1 1,0-1,2 1,0 1,0 0,2 0,0 0,0 1,2 1,-1 0,2 0,0 1,0 1,1 0,0 1,1 1,0 0,1 1,9-4,336-167,-317 146,-2-1,-1-3,-2-1,-2-1,-1-3,-3 0,17-29,46-198,-53 82,-8-1,-7-2,1-187,-26 332,2-474,-17 704,-16 428,14-242,24-78,-10-291,-1 12,0 0,1 1,1-1,0 1,0-1,2 0,0 0,0 0,2 0,-1 0,2-1,0 0,0 0,1-1,1 1,0-1,1-1,0 0,0 0,1-1,1 0,0 0,0-2,1 1,1-1,0-2,-1-1,1-1,0 0,0-1,1 0,-1-1,1-1,-1 0,1-1,-1 0,1-1,-1-1,1 0,-1-1,0 0,0-1,0 0,0-1,-1-1,0 0,0 0,8-7,239-232,-187 168,201-261,-256 315,0 1,2 0,0 1,1 1,1 1,1 1,1 1,1 1,0 1,0 1,2 1,0 1,0 1,1 2,6-1,-13 6,1 0,0 2,1 0,-1 2,0 0,0 1,0 1,0 1,0 1,0 1,-1 1,1 0,-2 2,7 3,7-3,-22-4,-38 5,-339 35,348-39,0 0,1 1,-1 1,2 1,-1 1,1 0,0 1,1 0,0 1,1 1,0 1,1 0,0 0,1 1,1 1,0 0,1 1,1 0,0 0,1 1,1 0,1 0,0 1,1 0,-2 12,3-9,1-1,1 1,1 0,0-1,2 1,0 0,2 0,0-1,1 1,1-1,1 0,1-1,0 1,2-1,0-1,1 1,1-2,0 1,2-2,0 1,1-2,0 0,1 0,1-2,0 0,1-1,0 0,1-1,0-1,1-1,0-1,1 0,-1-2,7 2,-10-4,0-1,0 0,0-1,0-1,1 0,-1-1,0-1,0 0,1-2,-1 0,-1 0,1-1,0-1,-1-1,0 0,0-1,-1-1,0 0,0-1,-1 0,0-1,0-1,-2 0,1-1,3-5,0-2,-1 0,-1-1,-1-1,-1 0,0-1,-2 0,-1 0,0-1,-2 0,-1 0,0-1,-2 1,-1-1,-1 0,0 0,-2 0,-1 0,-1 1,-4-17,3 18,-1-1,-1 1,-1 0,0 1,-2 0,0 0,-2 0,0 1,-2 1,0 0,0 1,-2 0,0 1,-10-7,-12 12,22 8,30 9,29 11,1-2,0-2,1-2,1-2,-1-2,1-2,0-2,0-2,14-4,-4 4,-57 42,8 535,1-149,4 22,-12-391,-22-99,1-35,3-1,4 0,3-1,4-1,3-20,-2 14,1-84,7 1,7-1,19-84,-21 231,1 0,0 0,2 1,0 0,2 1,0 0,1 1,0 1,2 0,0 1,1 0,0 1,1 2,1-1,0 2,1 1,0 0,1 1,0 2,-7 1,0 1,1 0,-1 2,1-1,0 2,0 0,1 1,-1 0,0 1,1 1,-1 0,1 2,-1-1,0 2,0 0,0 1,0 0,0 1,-1 1,0 0,0 1,-1 1,0 0,0 0,-1 2,0-1,0 2,-1-1,0 2,7 9,-3-4,-1 0,0 1,-1 1,-1 0,-1 1,-1 0,-1 0,0 1,-1 0,-2 1,0 0,-1 0,-2 0,0 0,0 13,-6-20,-1 0,0 0,-1 0,-1-1,0 0,-1 0,0-1,-1 0,-1 0,0 0,-9 9,12-14,-8 12,0-1,-1 0,-1-1,-1 0,0-1,-1-1,-1-1,-1-1,0-1,-1 0,0-2,0 0,-2-1,1-1,-1-2,0 0,-2-1,-167-9,84-41,72 26,37 18,-1 0,0 0,1-1,-1 1,0 0,1 0,-1 0,0-1,1 1,-1 0,0 0,0-1,1 1,-1 0,0-1,0 1,0 0,0 0,1-1,-1 1,0 0,0-1,0 1,0-1,0 1,0 0,35 11,1-1,-1-2,1-2,1-1,-1-1,1-2,-1-2,1-2,0-1,-1-1,0-2,0-2,-11 0,0-1,-1 0,0-2,0-1,-2-1,1-1,-2-1,0-1,3-3,8-21,-1 0,-2-2,-2-1,-3-1,0-1,-3-2,-2 0,-3 0,-1-2,-2 0,-2-1,-3 0,1-40,5 17,-4-12,-3-1,-4 0,-4 0,-3 1,-12-59,8 60,8 82,-7-41,-10 62,17 137,31 349,18 24,-39-166,-10-336,-1-1,-11-58,2-12,2-1,3 0,1 0,2-1,2 1,2 0,2-1,2 1,2 1,2-1,2 1,2 1,10-19,-17 44,1 1,0 0,2 1,0-1,1 2,0 0,1 0,1 1,0 0,1 1,1 1,0 0,0 1,1 1,1 0,-1 1,1 1,1 1,0 0,0 1,7 0,-9 4,1 1,-1 2,1-1,-1 2,1 0,-1 1,0 0,0 2,0 0,0 0,-1 2,0 0,0 0,-1 2,0 0,0 0,-1 1,-1 1,1 0,-2 1,1 0,-2 1,0 0,0 0,-1 1,-1 1,0-1,-1 1,2 9,1 2,-2 1,-1 0,-1 1,-1-1,-1 1,-2 0,-1 0,-1 0,-11 134,11 40,0-112,44-82,-35-13,-1 1,1-2,-1 1,-1-1,1 0,-1-1,0 0,0 0,-1-1,0 1,0-1,-1-1,0 1,-1-1,0 0,0 0,2-6,5-7,61-154,43-71,-98 219,1 0,2 1,1 1,1 0,1 2,1 1,1 1,1 1,1 1,1 1,0 2,1 1,1 1,31-11,-52 23,0 1,0 0,0 0,0 0,0 1,1 1,-1 0,0 0,1 0,-1 1,0 1,0 0,0 0,0 0,0 1,0 1,-1 0,1 0,-1 0,0 1,0 0,-1 1,0 0,0 0,-54-3,-52-5,85 0,0 1,-1 0,1 1,0 0,-1 2,1-1,0 2,0 0,0 0,0 2,1-1,-1 2,-2 4,0 1,1 0,1 1,0 1,0 0,1 1,1 1,1-1,0 2,0 0,2 0,0 1,1 0,1 0,0 1,1 0,1 0,1 0,1 1,-1 9,2-18,-7 22,1 1,2-1,1 1,1 1,2-1,2 0,1 1,3 17,0-38,-1 1,2-1,0 1,0-1,1 0,1-1,0 0,1 0,0 0,1-1,0 0,0-1,1 0,1-1,0 0,0 0,1-1,0 0,0-1,1-1,0 0,0-1,0 0,1-1,-1 0,1-1,0-1,0 0,0-1,0-1,12 0,-8-2,0 0,0-2,0 0,0-1,-1 0,0-2,0 0,0-1,-1-1,0 0,-1-1,0-1,0 0,-1-1,-1 0,0-1,-1-1,0 0,-1-1,0 0,-2-1,0 0,6-14,-5 12,0-1,-2 0,0 0,-1-1,-1 0,-1-1,-1 1,-1-1,0 0,-2 0,0 0,-1 0,-2 1,0-1,-1 0,-1 0,-1 1,0 0,-2 0,-1 0,0 1,-3-4,2 11,0 0,-1 1,0 0,-1 1,0 0,0 1,-1 0,0 0,-1 2,0-1,0 2,-12-5,1-1,-25-7,70 27,16 4,1-2,1-2,-1-1,1-2,0-1,1-3,-1-1,0-1,1-3,-1-1,-1-2,34-11,24-31,-73 91,-13 330,-10-119,-11-84,-6-239,13 19,3 0,2 0,2-1,2 2,10-37,-1-14,-9 75,0 0,2 1,1 0,1 0,1 0,1 1,1 1,11-15,-12 23,0 1,2 0,0 0,0 1,1 1,1 0,0 1,0 1,1 0,0 1,1 1,0 0,0 1,1 1,0 1,0 1,0 0,1 1,-1 1,1 1,0 0,-1 2,1 0,-1 1,1 1,-1 0,0 2,0 0,7 3,-15-2,0 1,0 0,-1 0,0 1,0 0,-1 0,0 1,0 0,-1 1,-1-1,1 1,-2 1,1-1,-1 1,-1 0,0 0,-1 0,0 1,2 10,15 227,-31 41,11-94,1-192,-1 0,1 0,0-1,1 1,-1 0,1-1,-1 1,1-1,0 1,0-1,1 0,-1 0,1 0,-1 0,1 0,0 0,0-1,0 1,1-1,-1 0,1 0,-1 0,1-1,-1 1,1-1,0 0,0 0,0 0,-1-1,1 1,0-1,0 0,0 0,0 0,0 0,0-1,0 0,0 0,2-1,149-64,210-247,-50 26,-307 278,0-1,-1-1,0 1,-1-1,0 0,0-1,-2 0,1 1,-1-2,-1 1,0 0,-1-1,0 1,-1-1,0 1,-1-1,-1 0,0 1,0-1,-2 1,1-1,-2 1,1 0,-2 0,1 0,-2 1,1 0,-2 0,-3-5,0 10,-1 0,1 0,-2 1,1 1,0 0,-1 0,0 1,0 1,0 0,0 1,0 0,0 0,0 1,0 1,0 0,-1 1,2 0,-1 1,0 0,0 1,1 1,0-1,0 2,0-1,1 2,0-1,0 1,0 1,1 0,0 0,1 1,-1 0,-14 8,0 1,1 0,1 2,1 0,1 2,0 0,2 1,1 0,1 2,0 0,2 0,1 2,-4 15,10-23,1 1,1-1,1 1,0 0,2 0,0 0,1 0,1 0,1-1,1 1,1 0,1-1,0 1,1-1,1-1,1 1,1-1,0-1,1 1,9 9,-8-12,0-1,1 0,1-1,0 0,1-1,0 0,1-1,0-1,1-1,0 0,0-1,1 0,0-1,0-1,1-1,0-1,0 0,0-1,0-1,0-1,1-1,-1 0,4-2,20 0,1-2,-1-2,0-2,0-2,-1-1,9-6,-29 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8:32.067"/>
    </inkml:context>
    <inkml:brush xml:id="br0">
      <inkml:brushProperty name="width" value="0.1" units="cm"/>
      <inkml:brushProperty name="height" value="0.1" units="cm"/>
      <inkml:brushProperty name="color" value="#FFC114"/>
      <inkml:brushProperty name="ignorePressure" value="1"/>
    </inkml:brush>
  </inkml:definitions>
  <inkml:trace contextRef="#ctx0" brushRef="#br0">59 695,'0'0,"0"0,0 0,0 0,0 0,0 0,0 0,-2 15,-17 264,21-234,3 0,1 0,3-1,1 0,3 0,1-1,12 23,-19-52,0 0,1-1,0 0,1 0,1-1,0 0,0-1,1 0,1 0,0-1,0-1,1 0,0-1,1 0,5 1,-4-6,1-1,-1 0,1-2,-1 0,1 0,0-2,-1 0,1 0,-1-2,0 0,0 0,0-2,-1 0,0 0,0-1,0-1,-1 0,0-1,-1-1,0 0,0 0,-1-1,0-1,-1 0,-1 0,0-1,0 0,-2-1,1 0,-2 0,0 0,0-1,-1 0,2-14,11-41,-4 0,-2-1,-3 0,-4-1,-3-3,-28 22,20 82,1 0,1 1,2-1,0 1,2 0,2 0,3 20,1 74,-2-26,5 0,3-1,16 51,-14 174,-16-210,1-82,-1 0,-2 0,-1-1,-1 1,-1-1,-2 0,-1-1,-1 0,-2-1,0 0,-2-1,-1-1,-1 0,-1-1,-1-1,-1 0,-13 9,16-19,-2-2,1 0,-1-1,-1-2,0 1,0-2,-1-1,1 0,-1-2,0 0,-1-2,1 0,-1-1,-19-2,32-1,0 0,1-1,-1 1,1-2,-1 1,1-1,0-1,0 0,1 0,0 0,-1-1,2 0,-1 0,1 0,0-1,0 0,1-1,0 1,0-1,0 0,1 0,1 0,-1-1,2 0,-1 1,1-1,0 0,1 0,0 0,0 0,1 0,0 0,1 0,0-3,0-12,2 0,0 1,2 0,0-1,2 2,0-1,2 1,0 0,2 1,0 0,1 0,2 1,0 1,0 0,2 1,0 1,1 1,1 0,1 1,0 1,3-1,229-209,-193 165,-3-3,-3-1,39-64,64-78,-26 37,-97 121,3 1,1 2,2 1,2 2,1 2,46-33,-76 65,1 0,1 0,0 1,0 1,0 0,0 1,1 0,-1 1,1 1,0 0,4 1,20-3,-25 3,-32 2,-9 0,7-2,0 0,0 1,0 2,1 0,-1 1,1 1,-1 1,1 1,0 0,1 2,0 0,0 1,1 1,0 1,0 1,2 0,-16 14,17-12,1 1,1 0,0 0,1 2,1-1,0 2,1-1,1 2,1-1,1 1,0 0,1 0,2 1,-1 0,2 0,1 0,1 0,0 0,1 0,3 18,4-16,0 0,1 0,2 0,0-1,1-1,1 0,0 0,2-1,0-1,2-1,0 0,0 0,2-2,0 0,0-1,2-1,-1-1,4 1,-14-10,1 0,-1 0,1 0,0-2,0 1,0-1,-1-1,1 1,0-2,0 1,0-1,0-1,0 0,0-1,-1 1,1-2,-1 1,0-1,0-1,0 0,-1 0,1-1,-1 1,-1-2,1 1,4-7,1 1,-1-1,-1 0,0-1,-1 0,0 0,-1-1,-1-1,0 1,-1-1,0-5,12-53,-3 0,-4-1,-3 0,-3-1,-5-71,-11 29,-1 242,8 211,31-150,32-52,-57-129,1 0,1 0,-1 0,0-1,1 0,0 0,0 0,0-1,0 1,0-1,0-1,0 1,1-1,-1 1,1-2,-1 1,1-1,0 1,-1-1,1-1,-1 1,1-1,-1 0,1 0,-1-1,0 0,0 0,1 0,-1 0,0-1,-1 0,3-1,6-9,0-1,-1 0,-1 0,0-1,-1 0,0-1,-2 0,0-1,0 0,-2 0,0 0,-1-1,-1 0,0 0,-1-9,25-76,-5 26,-19 59,1-1,0 1,1 0,1 0,1 1,1 0,0 0,1 1,1 0,0 0,1 2,14-14,-5 11,1 0,1 1,1 1,0 1,1 2,0 0,1 2,0 0,1 2,0 1,0 1,1 2,0 0,-1 2,1 1,0 1,0 2,0 0,3 3,42 18,-57-14,-52-14,0-4,0 1,0 2,-1 2,0 1,0 2,0 1,0 2,0 2,0 1,1 2,-17 6,37-4,1 1,0 1,1 1,0-1,1 2,1 0,0 1,0 0,1 0,1 2,1-1,0 1,1 0,1 1,0 0,1 0,1 0,1 1,0 0,1 0,1 0,1 1,-3 0,0-1,1 1,1 0,1 0,1 0,0 0,1 0,2 0,0 0,0-1,2 1,0-1,1 0,1-1,1 1,1-1,0-1,1 1,0-2,2 1,-1-2,2 1,0-2,1 0,0 0,1-1,0-1,1-1,1 0,-1-1,1-1,1 0,8 2,-1-5,1-1,0-1,-1-2,1 0,0-2,0 0,-1-2,1-1,-1-1,0-1,0-2,-1 0,16-8,-15 5,0 0,-1-2,0-1,-1-1,-1-1,0-1,-1 0,-1-2,-1 0,0-2,-2 0,0-1,-1 0,-2-1,0-1,-2-1,0 0,-2 0,-1-1,-1 0,-1-1,3-21,64-546,-66 325,-42 136,49 432,48 260,-16-185,-18-65,-27-273,-11-57,-8-304,19 230,51-140,-50 221,1 0,1 1,0 0,0 0,2 0,-1 1,2-1,0 2,0-1,1 1,0 0,1 1,11-9,-10 9,0 0,2 0,-1 2,1-1,0 1,1 1,0 1,0 0,0 0,1 1,0 1,0 1,0 0,0 1,0 0,1 2,-1 0,1 0,-1 1,0 1,0 1,0 0,0 1,0 0,13 7,-16-4,-1 1,0 1,0 0,-1 0,0 1,0 0,-1 0,-1 1,0 1,-1-1,0 1,0 0,1 6,17 131,-25 236,54-237,-49-143,0-1,0 0,0 0,0 0,1-1,-1 0,1 0,0 0,0-1,0 0,0 0,0 0,0-1,1 0,-1 0,1-1,1 1,1-1,-1-1,0 1,1-1,-1 0,0-1,0 0,0-1,0 1,-1-2,1 1,-1-1,1 0,-1 0,0-1,-1 0,1 0,-1-1,0 1,-1-2,1 1,-1 0,0-1,2-4,83-192,-74 156,7-34,-3 0,-4-2,-4 0,-4 0,-2-31,7-55,-2-319,-24 717,-17 512,83-378,27-226,-72-130,0 0,0-1,1-1,-1 1,1-2,0 1,1-1,-1 0,1-1,0 0,-1-1,1 0,0 0,1-1,-1 0,0-1,0 0,0-1,0 0,0 0,0-1,0-1,0 1,0-2,-1 1,3-2,11-7,0-1,-1 0,0-2,-2 0,1-2,-2 0,0-1,-1-1,-1 0,-1-2,-1 0,5-8,-9 12</inkml:trace>
  <inkml:trace contextRef="#ctx0" brushRef="#br0" timeOffset="586.371">4473 714,'44'-3,"330"-60,-137 14,-221 47</inkml:trace>
  <inkml:trace contextRef="#ctx0" brushRef="#br0" timeOffset="12183.015">103 2853,'-53'376,"60"-130,-2-230,1-1,1 1,0-2,1 1,1-1,0 0,1 0,1-1,0-1,0 0,1 0,1-1,0-1,0 0,1-1,0 0,1-1,1 0,-4-2,0-1,1 0,0-1,-1 0,2-1,-1 0,0-1,1-1,-1 0,0-1,1 0,-1-1,1 0,-1-1,0-1,0 0,0-1,0 0,0-1,-1-1,0 0,0 0,0-1,-1-1,0 0,-1 0,0-1,0-1,-1 1,0-1,0-1,-1 0,-1 0,0-1,-1 1,0-2,2-4,10-36,-1 0,-3-1,-3-1,-1 0,-4-1,-1 1,-3-1,-3 0,-2-6,-19-50,2 168,14 449,9-439,-23 611,18-629,3-19,-2 0,-2 0,0 0,-2 0,-1-1,-1 0,-3 3,7-17,-2 1,0-1,-1 0,0-1,-1 1,0-1,-1-1,-1 1,0-1,-1-1,0 0,-1 0,0-1,0 0,-1-1,0 0,-1-1,0 0,-13 5,8-6,0-1,0-1,0 0,-1-2,0 0,1-1,-1-1,0 0,0-2,0 0,1-1,-1-1,0 0,-12-6,22 7,0-1,1 0,-1-1,1 0,0 0,0-1,1 0,-1 0,1-1,0 0,0 0,1-1,0 0,0 0,1 0,0-1,0 0,0 0,0-2,-1 0,0 0,1 0,0 0,1 0,0-1,0 0,1 1,1-1,0-1,0 1,1 0,1 0,0-1,0 1,1 0,0 0,1-1,1 1,0 0,0 1,1-1,2-4,23-25,3 0,1 2,1 1,3 2,0 2,2 1,2 2,1 1,42-20,87-66,221-152,80-10,-268 97,-191 167,0 0,-1-1,0-1,-1 0,-1-1,0 0,-1 0,-1-1,0 0,-2-1,2-5,-6 18,0-1,0 0,-1-1,0 1,0 0,0 0,-1-1,0 1,0 0,0-1,-1 1,0 0,0 0,-1 0,0 0,0 0,0 0,-1 0,1 0,-2 1,1-1,0 1,-1 0,0 0,0 1,-1-1,1 1,-1 0,0 0,0 0,-1 1,1-1,0 1,-1 1,0-1,0 1,0 0,0 0,0 1,-3-1,-10 1,0 0,-1 2,1 0,0 1,0 1,0 0,0 2,1 0,-1 1,1 1,1 1,-1 0,1 2,1 0,0 0,0 2,1 0,0 0,1 2,1-1,0 2,1 0,0 0,2 1,0 1,0 0,2 0,0 1,1 0,0 0,2 1,0-1,1 1,1 0,1 4,-2-2,0 0,2 0,0 0,2 1,0-1,2 1,0-1,1 0,1 0,1 0,1-1,1 1,1-1,0-1,2 0,0 0,1 0,1-2,1 1,0-2,1 1,1-2,3 2,137 35,-127-47,-10-3,1 0,-1-2,0 0,0-1,1-1,-1-1,0-1,0 0,-1-1,1-1,-1 0,-1-2,1 0,0-4,0-1,-1-1,-1 0,0-1,-1-1,-1 0,0-1,-1 0,-1-1,-1 0,2-6,19-27,265-384,-284 420,0 0,0 1,1 1,1 0,0 1,1 0,0 1,1 1,0 0,1 1,0 1,0 0,1 2,-1 0,1 1,1 0,-1 2,1 0,0 1,-1 1,1 1,0 0,0 2,0 0,-1 1,1 1,-1 0,0 2,1 1,92 18,-139-34,0 1,-1 1,0 2,0 1,-1 1,1 1,0 2,-1 1,1 1,-29 6,43-6,-1 1,1 1,0 0,0 1,0 0,1 2,0 0,0 0,1 1,-1 1,2 0,-1 1,2 0,-1 1,1 0,1 1,0 0,0 0,2 1,-1 1,2 0,-2 4,0 5,1 0,0 0,2 1,1 0,1 0,2 1,0-1,1 1,1-1,4 20,-4-27,1 0,1 1,1-1,0 0,1 0,1-1,1 1,0-1,1 0,1 0,0-1,1 0,1-1,0 0,1 0,1-1,0-1,0 0,1 0,1-1,0-1,1 0,-1-1,2-1,-1 0,1-1,1-1,-1-1,1 0,0-1,0 0,0-2,7 1,-5-5,-1 0,0-2,0 0,0-1,-1 0,1-2,-2 0,1-1,-1 0,0-1,0-1,-1-1,0 0,-1-1,-1-1,0 0,-1 0,0-2,-1 1,0-1,-1-1,-1 0,-1 0,0-1,0-4,6-13,-1-1,-2-1,-2 0,-1-1,-2 1,-1-1,-3-1,0-24,-25-142,1 145,2 87,-3 200,35 104,-10-313,0 1,2 0,0-1,2 0,0 0,1 0,0-1,2 0,2 2,-8-14,0-1,1 0,-1 0,1 0,0-1,1 1,-1-1,1 0,0 0,0-1,0 1,1-1,-1 0,1 0,-1-1,1 0,0 0,0 0,0-1,0 0,0 0,1 0,-1-1,0 0,0 0,0-1,1 1,-1-2,0 1,0 0,0-1,9-3,0-1,0 0,0-1,-1-1,0 0,-1-1,0 0,0-1,-1-1,0 0,0-1,-2 0,1 0,-2-1,0 0,0-1,-1 0,-1-1,0 1,-1-1,-1-1,0 1,-1-1,-1 0,0 1,-1-1,-1-12,21-297,-19 272,-10 77,16 289,29-20,-37-279,-2 44,-5-77,2-394,26 177,-18 226,0-1,0 1,1 0,1 1,-1-1,1 1,1 0,0 1,0-1,1 1,0 1,0-1,1 2,0-1,0 1,1 0,-1 1,1 0,0 1,1 0,-1 0,6 0,13 1,1 1,-1 2,0 1,0 2,0 0,0 2,0 1,-1 2,0 0,0 2,-1 1,-1 1,0 1,0 2,-1 0,-1 2,-1 1,17 16,-15-17,121 15,-30-57,-111 23,0-1,0 0,-1 0,1 0,-1-1,0 1,0-1,0 0,0 0,-1-1,1 1,-1-1,0 0,-1 1,1-1,-1 0,0-1,0 1,1-5,4-7,-11 87,-14 212,29-78,0-32,-5-122,-6-75,-6-57,3 0,3 0,4 1,4-1,3 1,19-70,-23 135,0 1,1 0,1 0,0 1,1 1,1-1,0 2,0-1,1 1,1 1,0 1,1-1,0 2,0 0,1 1,0 0,16-5,-15 7,1 1,0 1,1 0,-1 2,1 0,-1 0,1 2,0 0,2 1,-10-2,0 0,1 0,-1 1,0 0,1 1,-1 0,0 1,0 0,0 1,0 0,0 0,-1 1,1 0,-1 1,0 0,0 0,-1 1,1 0,-1 1,-1 0,1 0,-1 1,-1-1,1 1,-1 1,-1 0,1-1,3 10,-2 11,-1 1,-1-1,-2 1,-1 0,-1 0,-2 0,-2 15,0 40,3-84,-1 33,1-1,2 0,1 0,2 0,1 0,1 0,2-1,0-5,46 72,-48-93,0 0,0-1,0 0,1 0,-1-1,1 1,0-2,0 1,1-1,-1-1,1 0,0 0,-1 0,1-1,0 0,0-1,0 0,0-1,-1 1,1-2,0 1,8-4,11-5</inkml:trace>
  <inkml:trace contextRef="#ctx0" brushRef="#br0" timeOffset="27477.313">5 5015,'0'251,"-5"186,7-428,1 1,0-1,0 0,1 0,0-1,0 1,1-1,0 0,0 0,1 0,0-1,1 0,-1 0,1-1,1 0,-1 0,1 0,0-1,0 0,1-1,0 0,-1 0,1-1,1 0,-1 0,0-1,0 0,1-1,0 0,-1-1,1 0,0 0,8 2,0 0,0 0,1-2,-1-1,0 0,1-1,-1-1,0 0,0-2,-1 0,1-1,-1-1,0 0,-1-1,0-1,0-1,-1 0,0-1,-1 0,0-2,-1 1,0-2,1-3,19-35,-3-3,-2 0,-3-2,-2-1,-3 0,-2-2,-3 0,0-19,-12 59,-2 1,0-1,-2 0,0 0,-1 1,-1-1,0 1,-2 0,-6-18,-3 95,-1 67,5 1,6 0,10 98,-1 17,-4-99,3-57,-4 0,-4-1,-4 1,-3-1,-7 16,10-71,0 0,-2 0,-2-1,0-1,-2 0,-1 0,-1-2,-1 0,-1 0,-4 2,9-15,0 0,-1-1,-1-1,1 0,-1-1,-1 0,0-1,0-1,-1-1,1 0,-2-1,1-1,0 0,-1-1,1-2,-1 1,0-2,1 0,-1-1,0-1,1-1,-1-1,-8-2,14 1,1 0,-1-1,1 0,1-1,0 0,0-1,0 0,1 0,0-1,0 0,1-1,0 1,1-2,0 1,1-1,0 0,1 0,0-1,1 0,0 0,1 0,0 0,0 0,2-1,0 1,0-1,1 1,0-1,1 1,1-1,0 1,4-11,4-2,1 1,1 0,2 1,0 1,1 0,2 1,0 0,1 2,1 0,0 1,2 1,0 1,12-7,60-54,-24 15,-3 6,-2-3,-3-4,52-68,-17-1,-3 0,5 3,6 5,110-99,-197 208,1 1,1 1,0 0,1 2,0 0,1 1,0 1,1 1,0 1,0 1,18-2,0 9,-29 3,-28 0,-14 1,0 2,0 1,1 1,0 1,0 2,1 1,1 1,0 2,-21 15,37-18,0 0,0 0,2 1,0 0,0 1,1 0,1 1,1 0,0 0,1 1,1-1,0 1,2 1,-2 13,3-5,2 0,1 1,2-1,0-1,1 1,2 0,1-1,0 0,2-1,1 0,1 0,5 6,-5-18,0 0,1-1,1 0,-1-1,2-1,-1 0,2-1,-1 0,1-1,0-1,0 0,1-1,-1 0,1-2,0 0,1 0,-1-2,0 0,0-1,1 0,-1-2,0 0,0 0,0-2,0 0,5-2,-3-2,0-1,-1-1,0-1,-1 0,0-1,0 0,-1-1,-1-1,-1-1,0 0,0 0,-2-1,0-1,-1 0,0-1,-2 1,0-2,-1 1,0-1,-2 0,0-1,-2 1,0-1,-1-3,-1 8,-1-1,-1 1,0-1,-1 1,-1 0,-1-1,0 1,0 1,-2-1,0 1,0 0,-2 0,-4-7,-5-15,7 20,0 0,-1 0,-1 1,0 1,-1 0,-1 0,0 2,-1-1,0 2,0 0,-2 1,1 0,-1 2,0 0,-14-4,113 35,2-4,1-3,0-4,0-4,18-3,64-42,-180 79,-27 135,34-147,2 0,1 0,2 1,1-1,1 0,1 0,2 1,1-2,1 1,2-1,1 0,1 0,1-1,2 0,1-1,9 13,-11-27,0-1,0 0,1 0,1-2,-1 1,2-2,0 0,0-1,0 0,1-1,0-1,0 0,1-2,0 1,-1-2,1 0,1-2,-1 0,0 0,0-2,0 0,1-1,-1 0,-1-2,1 0,0-1,-1 0,0-1,0-1,-1-1,0 0,0-1,9-8,-14 11,1-1,-1-1,0 0,-1 0,0-1,0 0,-1-1,0 0,-1 0,0-1,0 0,-2 0,1 0,-1-1,-1 0,0 0,0 0,-1 0,-1 0,0-6,3-252,-8-76,-17 459,14-20,5 0,4 0,4 0,9 37,-13-116,0 0,1 0,1 0,0 0,1-1,1 0,0 0,0 0,1-1,1 0,0-1,1 0,0 0,0-1,1-1,0 1,1-2,3 2,-8-7,1-1,1 0,-1 0,0-1,0 0,1 0,-1-1,0 0,1 0,-1-1,0 0,1 0,-1-1,0 0,0-1,0 0,-1 0,1-1,-1 0,0 0,2-1,2-5,0 0,0-1,-1 0,-1-1,0 0,0 0,-1-1,-1 0,0 0,0-1,-2 0,0 0,0-1,-1 1,-1-1,0-3,13-98,-5 0,-5 0,-8-92,0 81,2-450,-5 532,-1 62,-15 923,23-882,3-1,3 1,1-1,4 0,2-1,17 41,-24-80,0 1,1-2,1 1,0-1,1-1,1 0,1 0,0-1,14 10,105 19,-111-38,-1-1,1-1,0-1,0-1,0 0,1-2,-1 0,0-2,-1 0,1-1,0-1,-1-1,0-1,-1-1,1-1,-1 0,-1-1,0-1,0-1,6-7,16-24,-2-2,-2-1,-3-2,-1-2,-3 0,-2-2,-2-1,-2-1,-3-2,-2 1,-3-2,-2 0,-3-1,-2 0,-3 0,-2-1,-5-52,-32-204,2 144,11 228,6 657,17-455,18 47,4-156,-12-260,-2 27,3 0,4 1,22-58,-16 52,-20 70,1 1,0-1,1 1,1 0,1 1,0-1,2 1,-1 1,12-15,-5 12,2 1,0 1,1 0,0 2,1 0,1 0,0 2,1 1,0 0,1 2,0 0,0 1,1 2,0 0,0 2,14-2,-25 7,1 1,-1-1,0 2,0 0,0 0,-1 1,1 1,-1 0,0 0,0 1,-1 1,0 0,0 0,4 5,-1-3,63 115,-54 39,2 93,33-97,-38-73,15-43,8-61,-34 10,0-1,-1-1,0 1,0-1,-1 0,-1-1,0 1,0-1,-1 0,0-1,-1 1,1-7,17-44,13-21,-10 18,3 2,2 1,4 1,2 2,5-3,-29 49,0 0,0 0,2 1,-1 1,2 0,-1 1,1 0,1 1,0 1,0 0,1 1,0 1,0 1,0 0,1 0,-1 2,1 0,0 1,0 1,0 0,0 2,0 0,9 2,-4 0,-1 2,1 1,-1 1,0 0,-1 2,0 0,0 1,-1 1,0 1,8 8,-88-24,-202-36,232 39,0 1,1 2,-1 1,1 1,-1 1,1 2,-7 3,-18 70,45-57,1 1,1-1,1 2,2-1,0 1,1 0,2 0,0 0,2 0,0 0,2 0,1 0,1 0,1 0,1-1,1 0,6 12,107 216,66 97,-167-306,-3 1,-1 1,-2 0,-3 1,-1 0,-2 0,-3 1,-1 26,-3-61,0-1,-1 0,0 1,0-1,-2 0,1 0,-2 0,1 0,-1 0,-1-1,0 1,0-1,-1-1,-1 1,1-1,-2 0,1 0,-1-1,0 0,-1-1,0 1,0-2,0 1,-1-1,0-1,0 0,-1 0,0-1,1 0,-1-1,0 0,-1-1,1 0,0-1,-1 0,1-1,-1 0,1-1,0 0,-1-1,1 0,-10-4,1-3,1-1,1 0,-1-2,2 0,0-1,0-1,1 0,1-2,0 1,1-2,1 0,1 0,0-2,1 1,1-1,1-1,1 0,1 0,0 0,1-1,-1-14,7 18,1 1,0 0,2-1,0 1,0 0,2 1,0-1,0 1,2 0,0 0,0 1,2 0,0 0,10-12,-11 12,4 2,0-1,1 1,0 1,0 1,1 0,1 0,0 1,0 1,13-4,-26 10,513-252,-475 232,-2-2,0-2,-2-1,-1-2,-2-2,0-1,-2-1,-2-1,-1-2,-2-1,-1-1,-2-1,10-26,14-178,-39 164,-7 29,-2 66,21 439,39-265,-52-172,1 1,1-2,0 1,1-1,1-1,1 0,0 0,1-1,0-1,2 0,-1-1,17 11,-21-17,1 0,0-1,0-1,1 0,0-1,-1 0,1 0,1-1,-1-1,0 0,1-1,-1 0,1-1,-1 0,1-1,-1-1,1 0,-1 0,0-1,0-1,0 0,-1 0,1-1,-1-1,0 0,0-1,-1 0,0 0,0-1,-1 0,0-1,0 0,-1-1,0 1,-1-2,0 1,-1-1,0 0,3-7,9-30,-1 0,-3-2,-2 0,-2 0,-2-1,-3 0,-2-1,-2 1,-5-49,4 48,-12-105,-7 262,28 262,-8-350,0-1,1 1,1 0,0-1,1 0,1 0,1 0,0 0,1-1,0 0,1-1,1 1,1-1,0-1,0 0,1-1,1 0,0 0,1-1,0-1,107 3,-111-16,-1-1,0 0,0 0,-1-1,1 0,-1-1,0 0,0 0,-1 0,0-1,0 0,0 0,-1 0,0-1,0 0,-1 0,0 0,-1-1,0 1,0-1,0 0,0-6,9-35,-1-1,-3 0,-2 0,-3 0,-1-1,-3 1,-2 0,-5-22,-43-502,40 396,5 147,2 11,5 36,15 267,-15-192,4 1,4 0,3-1,16 47,7 43,70 115,9-157,29-32,-131-102,0-1,0-1,1 1,-1-2,1 0,0-1,-1 0,1 0,0-2,-1 1,1-2,-1 0,75-37,-73 30</inkml:trace>
  <inkml:trace contextRef="#ctx0" brushRef="#br0" timeOffset="28893.664">3283 4948,'19'6,"0"-1,0-1,1 0,-1-2,1 0,0-1,-1-1,1-1,0-1,0-1,-1 0,0-1,0-1,7-4,112-16,91 22,-221 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9T16:33:52.987"/>
    </inkml:context>
    <inkml:brush xml:id="br0">
      <inkml:brushProperty name="width" value="0.35" units="cm"/>
      <inkml:brushProperty name="height" value="0.35" units="cm"/>
      <inkml:brushProperty name="color" value="#FF0000"/>
      <inkml:brushProperty name="ignorePressure" value="1"/>
    </inkml:brush>
  </inkml:definitions>
  <inkml:trace contextRef="#ctx0" brushRef="#br0">12 9,'38'16,"-1"-9,0-1,1-2,0-1,0-3,0 0,4-3,33 0,691-9,-49-3,-371 6,-345 8,0 1,0-1,0 1,1 0,-1-1,0 1,0 0,0 0,1 0,-1 0,0 0,0 0,1 1,-1-1,0 0,0 0,0 1,0-1,1 1,-1-1,0 1,0 0,0-1,0 1,0 0,0 0,0 0,-1-1,1 1,0 0,0 0,-1 0,1 0,-1 1,1-1,-1 0,1 0,-1 0,1 0,-1 1,0-1,0 0,0 0,0 0,0 1,0-1,0 0,0 0,0 0,0 1,-1-1,1 0,0 0,-1 0,1 0,-1 1,0-1,1 0,-1 0,0 0,0 0,-49 59,-34 15,4 3,4 3,-9 18,-335 412,-27 84,-38 142,276-444,-44-13,189-200,97-59,-21-17,1 1,-1-2,1 0,0 0,-1-1,1-1,0 0,0-1,0 0,11-2,15 1,1580-9,-1433 21,-187-11</inkml:trace>
  <inkml:trace contextRef="#ctx0" brushRef="#br0" timeOffset="2202.147">2831 1188,'515'-84,"-416"73,186-22,210 7,-234 26,-244 1,0 1,0 0,0 1,0 1,0 0,-1 2,1 0,-1 0,10 7,-24-9,-1 0,0 1,0-1,0 0,-1 0,0 1,1-1,-1 0,-1 1,1-1,-1 0,0 0,1 0,-2 1,1-1,0 0,-1 0,0 0,0-1,0 1,-1 0,1-1,-1 1,0-1,1 0,-2 0,1 0,-1 1,-292 249,-267 310,204-135,26-36,246-293,114-81,-10-10,1-1,0 0,0-2,0 0,0-1,1 0,0-2,0 0,0-2,0 0,0 0,0-2,8-2,42 1,721-13,-339-1,-394 21,-41-3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9:32.555"/>
    </inkml:context>
    <inkml:brush xml:id="br0">
      <inkml:brushProperty name="width" value="0.1" units="cm"/>
      <inkml:brushProperty name="height" value="0.1" units="cm"/>
      <inkml:brushProperty name="color" value="#E71224"/>
      <inkml:brushProperty name="ignorePressure" value="1"/>
    </inkml:brush>
  </inkml:definitions>
  <inkml:trace contextRef="#ctx0" brushRef="#br0">186 635,'4'3,"-1"-1,1 1,0-1,0 0,0 0,0-1,0 1,1-1,-1 0,0 0,1 0,-1-1,1 0,-1 1,0-2,1 1,-1 0,1-1,-1 0,3-1,-5 2,430-11,-383 38,-147 78,-4-4,-4-5,-98 67,28-26,102-60,121-77,565-18,-353-46,-172 39,-3-4,0-4,-2-3,-2-4,-1-3,-2-4,-3-3,-2-3,1-6,-66 53,0 0,0 0,-1-1,1 0,-1-1,-1 1,0-1,0 0,0 0,-1-1,0 1,-1-1,0 0,0 0,-1 0,0 0,-1 0,0-1,0 1,-1-1,0 1,-1 0,0-1,0 1,-1 0,0 0,-1 0,0 0,0 0,-1 1,0-1,-1 1,1 0,-2 0,1 1,-1-1,0 1,-7-6,1 9,-1 1,0 0,0 1,0 0,0 1,-1 0,1 1,0 1,0 0,0 1,0 0,0 1,0 1,0 0,1 0,0 1,0 1,-5 3,-1-2,-9 5,0 1,0 2,2 0,0 2,1 1,0 1,2 1,0 1,1 0,2 2,0 0,1 2,2 0,0 1,2 0,-2 6,8-9,1 1,1 0,1 0,1 0,1 0,2 1,0-1,1 1,2 0,0-1,2 0,1 0,0 0,2 0,6 12,-8-26,1-1,0 1,1-1,0 0,0-1,1 0,0 0,0-1,1 0,0 0,0-1,1 0,0 0,0-1,0-1,0 0,1 0,0-1,0 0,0-1,0 0,0-1,0 0,0-1,4 0,15-5,1 0,-1-3,-1 0,0-2,0-1,-1-1,0-1,-1-2,-1 0,0-2,-1-1,-1-1,-1-1,-1-1,0-1,11-18,425-391,-295 310,-136 108,1 1,-1 1,2 2,-1 0,1 2,1 1,-1 2,1 1,0 1,0 1,0 2,-1 1,1 1,0 2,8 3,28 19,1 8,-101-47,-1 1,0 2,-1 1,0 2,0 1,-1 2,1 1,-1 2,1 2,-1 2,1 0,0 3,0 1,1 1,0 3,1 0,-9 7,29-12,0 1,1 1,0 0,1 1,0 1,0-1,1 2,0 0,1 0,1 1,0 0,1 1,0-1,1 2,0-1,1 1,1 0,-2 10,-1 4,2 0,1 0,1 0,1 1,2 0,1-1,1 1,2 0,3 13,-2-28,-1 0,2 0,0 0,1-1,1 1,0-1,0-1,2 0,0 0,0 0,1-1,0-1,1 0,1 0,0-1,0 0,1-1,0-1,0 0,1-1,0 0,0-1,1 0,0-2,0 1,0-2,0 0,1-1,-1 0,1-2,0 0,-1 0,1-1,-1-1,1-1,2-1,2-3,0 0,0-2,0 0,-1-2,0 0,-1-1,-1 0,0-2,0 0,-1-1,-1 0,-1-1,0-1,-1-1,-1 0,-1 0,0-1,-1 0,-1-1,-1 0,5-20,1 9,-1 0,-1 0,-1-1,-2-1,-2 0,0 0,-3 0,0-1,-3 1,0-1,-3-13,-9-77,-11 184,-20 341,39-362,3-1,1 1,1 0,2-1,2 0,3 4,-7-35,-1-1,2 1,-1-1,1 0,0 0,0 0,0 0,1 0,0-1,0 0,1 1,0-1,0-1,0 1,0-1,0 0,1 0,0-1,0 1,0-1,0-1,0 1,1-1,-1 0,1 0,0-1,-1 0,1 0,0-1,0 0,-1 0,1 0,0-1,0 0,-1 0,1-1,-1 0,1 0,-1 0,0-1,5-3,13-16,-1-1,-1-1,-1-1,-1-1,-1-1,-2 0,-1-1,-1-1,-1-1,-2 0,0-1,-3 0,0 0,-2-1,2-32,-8 60,16-75,-4 0,-4-1,-1-74,-11-182,-5 149,9 169,0-11,-7 43,-21 415,26 366,45-631,-34-138,68 16,-63-42,1 0,0-2,-1 0,1-1,-1 0,0-1,0-1,0 0,-1-1,0-1,0 0,0-1,-1 0,0-1,-1-1,0 0,0 0,-1-1,-1-1,0 0,6-9,33-26,362-330,-30 61,-217 259,-137 56,0 0,0 2,0 0,0 2,0 2,-1 0,1 1,-1 2,19 8,-158-22,92 3,0 1,0 1,0 1,0 1,-1 1,1 1,0 0,1 2,-1 0,1 2,0 0,0 1,1 1,0 1,1 0,0 2,-6 5,6 1,1 0,1 1,1 1,0 1,2 0,0 1,1 0,1 1,2 0,0 0,1 1,2 1,0-1,2 1,0 0,2 0,1 0,1 0,1 0,1 0,1 0,1 0,2 0,0-1,2 0,0 0,8 13,-6-21,0 0,1-1,1 0,0-1,1 0,0-1,1 0,1-2,0 1,0-2,1 0,1-1,0 0,0-1,0-1,1-1,0-1,0 0,1-1,-1-1,1-1,0-1,0 0,-1-1,1-1,0-1,0-1,-1 0,0-2,1 0,-2-1,1 0,-1-2,0 0,0-1,-1 0,6-6,-7 3,-1-1,0 0,-1-1,0-1,-1 0,-1 0,0-1,-1-1,-1 0,-1 0,0-1,-1 0,-1 0,-1-1,0 1,-2-1,0 0,-1-1,-1 1,0 0,-2 0,0-1,-1 1,-1 0,-1 0,-1 1,0-1,-2 1,0 0,-6-11,-1-2,-1 0,-2 1,0 1,-3 1,0 0,-1 2,-2 0,-1 1,0 2,-8-5,14 8,46 32,11 5,27-3,1-2,0-4,1-3,0-3,65-6,-40-2,23-8,-90 31,-19-2,-26 27,6-4,1 2,2 0,1 0,3 1,1-1,2 2,-3 10,31 165,-22-207,0 1,1-1,1 0,-1 0,1-1,1 1,0-1,0 0,1-1,0 1,0-1,1-1,0 1,0-2,1 1,0-1,8 4,-8-7,0 0,1-1,-1 0,1 0,0-1,-1 0,1-1,0 0,0-1,-1 0,1 0,0-1,-1-1,1 1,13-5,0-1,0 0,0-2,-1-1,0 0,-1-2,-1 0,0-1,0-2,-2 0,0 0,-1-2,-1 0,0-1,-1-1,-1 0,-2-1,0 0,0-1,3-13,-7 9,0 0,-2-1,-1-1,-1 1,-1 0,-2-1,-1 1,-2-15,-20-97,5 232,12 386,17-342,-11-134,0 0,1 0,-1-1,1 1,-1 0,1-1,0 1,0-1,0 0,0 1,0-1,0 0,1 0,-1 0,1-1,0 1,-1-1,1 1,0-1,0 0,0 0,0 0,0-1,0 1,0-1,0 1,0-1,0 0,0 0,0 0,0-1,0 1,0-1,0 0,0 1,0-1,0-1,2 0,101-63,-87 37,-1 0,-1 0,-2-2,-1 0,-2-1,0 0,-2-1,3-22,38-102,-40 129,1 1,1 0,2 1,0 1,2 0,0 1,17-17,-18 22,0 1,1 1,1 1,0 0,1 1,1 1,0 1,1 1,17-8,-18 13,0 1,0 0,0 1,1 1,-1 1,1 1,0 1,0 1,-1 0,1 2,-1 0,1 2,-1 0,0 1,3 2,49 28,-197-67,92 31,1 3,-1 0,0 2,1 1,0 2,0 1,1 2,0 0,-23 14,49-23,-1 0,1 0,-1 0,1 1,0-1,0 1,0 1,0-1,0 1,1 0,0 0,-1 0,2 0,-1 1,0 0,1-1,0 1,0 1,0-1,1 0,0 1,0-1,0 1,1 0,0-1,0 1,0 0,1 0,-1 0,2 0,-1 0,0-1,1 1,0 0,1 0,-1-1,1 1,0 0,1-1,-1 0,1 0,0 0,2 3,8 1,0-1,0 0,1-1,0 0,0-1,0-1,1 0,0-1,0-1,0 0,0-1,1-1,-1 0,5-1,73 2,-73-3,0 0,1 1,-1 1,1 1,-1 1,0 1,0 1,-1 0,1 1,-1 2,0 0,16 9,-25-8,-1 0,0 0,-1 1,0 0,-1 0,0 0,0 1,-1 1,0-1,-1 1,-1-1,0 2,0-1,-1 0,-1 1,0-1,-1 1,0 8,4 11,-47 87,32-109,1-1,-2 0,1-1,-1 0,0 0,-1-1,1-1,-1 0,-1-1,1 0,-1-1,0 0,0-1,0 0,0-1,-1-1,1 0,0-1,-1 0,1-1,-1 0,1-1,0-1,0 0,-9-4,-7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49:45.089"/>
    </inkml:context>
    <inkml:brush xml:id="br0">
      <inkml:brushProperty name="width" value="0.1" units="cm"/>
      <inkml:brushProperty name="height" value="0.1" units="cm"/>
      <inkml:brushProperty name="color" value="#E71224"/>
      <inkml:brushProperty name="ignorePressure" value="1"/>
    </inkml:brush>
  </inkml:definitions>
  <inkml:trace contextRef="#ctx0" brushRef="#br0">1 513,'0'0,"0"0,0 0,0 0,0 0,0 0,0 0,37 17,278-51,77 33,-351 8,-45 5,0 0,-1 0,0-1,-1 0,-1 0,0-1,0 1,-1-1,0-1,-1 0,0 0,-5 4,-413 346,216-152,239-188,-5-12,0 0,0-2,1 0,-1-2,1 0,0-2,0-1,0 0,19-4,38 2,91 26,5-61,-96 16,-1-4,-1-3,-2-3,-1-4,-2-3,19-15,233-168,-312 210,0-1,-1 0,0-1,-1 0,-1-1,0 0,-1 0,0-2,-1 1,-1-1,-1 0,0-1,-1 1,0-2,-2 0,-3 13,0 0,0-1,-1 1,0 0,0 0,-1 0,1-1,-1 1,0 0,0 0,-1 0,0 0,0 0,0 1,0-1,-1 0,0 1,1 0,-2-1,1 1,0 0,-1 1,0-1,0 1,0 0,0-1,-1 2,1-1,-1 1,1-1,-1 1,0 0,-3 0,-172-24,155 28,1 2,0 0,0 1,0 2,0 0,1 1,0 2,1 0,0 1,1 2,0 0,1 1,-5 6,13-7,1 0,1 2,0-1,0 1,2 1,0-1,1 2,0-1,1 1,1 0,1 0,0 0,0 16,-1-11,2-1,0 1,2 0,0 0,2 0,0-1,1 1,1 0,2-1,0 0,1 0,1 0,0 0,2-1,1-1,0 0,1 0,11 12,-8-18,1-2,0 0,1-1,0-1,0 0,1-1,0-1,1-1,-1 0,1-1,1-1,-1 0,0-2,1 0,0-1,-1-1,9-2,1 2,0-2,1-2,-1 0,-1-2,1-1,-1-1,0-1,-1-1,0-2,-1-1,0 0,-1-2,0-1,-1-1,-1-1,-1-1,-1 0,0-2,-2 0,0-2,10-17,10-26,-3 0,-3-3,-3 0,-3-2,-3-1,-3-1,-4-1,-3 0,-3-3,-6-137,-9 172,5 43,0-1,0 0,-1 0,1 1,0-1,-1 0,1 0,0 0,0 0,-1 1,1-1,0 0,-1 0,1 0,0 0,-1 0,1 0,0 0,-1 0,1 0,0 0,-1 0,1 0,0 0,-1 0,1 0,0 0,-1-1,1 1,0 0,0 0,-1 0,1 0,0-1,-1 1,-38 410,26-256,6-1,13 137,-3-40,9-459,-12 163,2-1,2 0,2 1,2 0,2 1,2 0,2 0,2 1,19-36,-22 67,0 0,0 0,1 2,1 0,0 0,0 1,1 1,0 1,0 0,1 1,0 1,1 1,0 0,-1 1,1 1,0 1,1 0,0 1,4-3,-11 1,0 1,1 0,0 0,-1 1,1 1,-1 0,1 1,0 0,-1 1,1 0,-1 1,0 0,0 1,0 1,0 0,-1 0,0 1,0 1,0 0,-1 0,0 1,0 0,-1 1,0 0,-1 0,0 1,0 0,0 2,5 5,-2 0,1 0,-2 2,0-1,-1 1,-1 0,-1 1,-1 0,-1 0,0 1,-1-1,0 20,-6-24,-1 0,0 0,-1-1,-1 1,0-1,-1 0,-1 0,-1 0,0-1,0 0,-1-1,-1 0,0-1,-1 1,-1-2,0 0,0 0,-1-1,0-1,-1 0,0-1,0 0,-1-1,0-1,0 0,-15 3,-2 8,-1-1,-1-1,0-2,-1-2,-1-1,0-1,0-3,0 0,-1-3,1-1,-1-1,0-2,0-2,-33-7,32-3,38 12,1 1,-1 0,0 0,0-1,1 1,-1 0,0 0,0-1,0 1,1 0,-1-1,0 1,0 0,0-1,0 1,0 0,0-1,0 1,1 0,-1-1,0 1,0 0,0-1,0 1,-1 0,1-1,0 1,0-1,0 1,180 30,75-1,-217-34,1-2,-1-1,0-2,-1-2,-1-2,1-1,-2-1,-1-3,0 0,-1-2,-1-2,-1-1,-1-1,-2-1,0-2,-2-1,21-29,-30 28,-1-1,-1-1,-2 0,-1-1,-2 0,-1-1,-2 0,-1 0,0-18,11-51,-6 362,43 241,-91-724,34-80,5 288,0-1,1 1,1 0,1 0,0 0,1 0,0 1,2 0,-1 0,2 1,0 0,1 0,0 1,1 1,0 0,1 0,1 1,0 0,0 1,11-6,-11 9,1 0,0 1,0 0,0 1,1 0,0 1,0 1,0 1,0 0,0 0,1 2,-1 0,0 1,1 0,-1 1,0 1,0 1,0 0,-1 0,0 2,1 0,0 1,139 136,-46-82,12-77,-77 3,0-1,-2-2,0-2,0-2,-2-2,7-6,87-40,-115 59,0 1,1 1,0 0,0 2,1 0,-1 1,1 2,0-1,0 2,0 1,0 0,13 3,182 81,-191-72,-30-10,-31-14,11 0,-1 1,0 2,-1 1,0 1,0 1,-1 1,1 2,-1 1,0 1,0 2,1 1,-1 0,1 3,-1 0,-21 8,34-6,0 0,1 1,0 1,0 0,1 1,0 0,0 2,2-1,-1 2,2-1,-1 2,2-1,-1 2,-1 2,1-1,1 1,1 1,0 0,1 0,1 1,1-1,0 2,2-1,0 1,1-1,0 12,1-14,0 0,1 0,0 0,2 0,0 0,1 0,0 0,2 0,0-1,1 1,0-1,2 0,-1-1,2 1,0-1,1-1,1 0,0 0,1 0,0-2,1 1,0-2,1 1,0-2,1 0,0 0,1-1,0-1,0-1,12 4,-11-4,0-2,0 0,1-1,0-1,-1 0,1-2,0 1,0-2,0-1,0 0,0-1,0 0,0-2,-1 0,1 0,-1-2,0 0,-1-1,1-1,-1 0,-1-1,0 0,0-1,1-2,6-10,-1-1,0-1,-2-1,-1 0,-1-1,-1-1,-1 0,-2-1,0-1,-2 1,-2-2,0 1,-2-1,-1-1,-2 1,0-1,-2 1,-3-18,-9-135,0 273,11 319,2-391,0-1,1 0,0-1,2 1,0 0,1-1,0 0,2-1,0 1,0-1,6 5,15 34,42-22,-62-28,0 0,0-1,1-1,-1 1,1-1,-1-1,1 0,0 0,0-1,-1 0,1-1,0 0,0 0,8-3,-1-2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2:50:01.074"/>
    </inkml:context>
    <inkml:brush xml:id="br0">
      <inkml:brushProperty name="width" value="0.1" units="cm"/>
      <inkml:brushProperty name="height" value="0.1" units="cm"/>
      <inkml:brushProperty name="color" value="#E71224"/>
      <inkml:brushProperty name="ignorePressure" value="1"/>
    </inkml:brush>
  </inkml:definitions>
  <inkml:trace contextRef="#ctx0" brushRef="#br0">19 344,'42'18,"-24"-16,0-1,1-1,-1-1,0-1,0 0,-1-1,1-1,0-1,12-5,61-12,-46 16,0 3,1 1,-1 2,0 2,0 2,0 2,3 3,-40 31,-96 46,-248 203,138-132,122-102,107-43,129 37,-89-41,0-2,1-4,-1-2,1-4,39-8,-90-24,6 38,1-2,-1 0,0-2,0-1,0-1,0-1,0-2,-1 0,0-2,-1-1,0-1,-1-1,0-1,0-1,-2-1,0-1,0-1,-2-1,0-1,-1 0,-1-2,-1 0,12-20,-2 1,-1-2,-2 0,-2-2,-2-1,-2 0,0-7,7-37,-105 508,98-138,-15-273,0-1,0 0,1 0,0 0,0-1,1 1,-1-1,2 0,-1-1,0 1,1-1,0 0,0 0,1-1,-1 0,1 0,0 0,0-1,0 0,1 0,-1-1,1 0,-1 0,1-1,0 0,-1 0,1-1,0 0,0 0,0-1,-1 0,1 0,0-1,-1 0,1-1,-1 1,0-1,0-1,0 1,0-1,-1 0,1-1,1-1,15-13,-1-1,-1-1,0 0,-2-2,0 0,-2-2,-1 0,0 0,-2-1,6-19,37-57,-39 70,2 1,0 1,2 1,1 0,2 2,0 1,2 1,1 1,1 2,0 1,2 1,1 1,0 2,1 1,0 2,2 1,-1 2,2 1,-1 2,17-2,-12 6,-1 1,1 2,0 1,0 3,-1 1,0 2,15 4,19 23,-55-21,-51-22,7-3,0 2,-1 0,0 2,0 1,-1 2,0 0,-1 2,1 1,-1 1,1 2,-1 0,1 2,-1 1,1 2,0 1,0 1,1 1,-4 2,16-1,-1 1,1 1,1 0,0 1,1 0,0 1,1 1,0 0,1 0,1 2,0-1,1 1,0 0,2 1,0 0,1 0,0 0,2 1,0 0,1 0,1 0,0 0,1 0,2 1,0-1,0 0,2 0,0 0,1 0,1 0,1-1,0 0,1 0,1 0,3 4,-3-4,1-1,1 1,1-2,0 0,0 0,2-1,0 0,0-1,1 0,1-1,0-1,1-1,0 0,0-1,1 0,0-1,1-2,0 1,0-2,0 0,0-2,1 0,0-1,0 0,-1-2,1 0,0-1,0-1,-1-1,1 0,9-4,-13 1,0-1,-1-1,1 0,-1 0,-1-1,0-1,0 0,-1-1,0-1,-1 0,0 0,-1-1,-1 0,0-1,0 0,-1 0,-1-1,-1 0,0-1,-1 1,-1-1,0 0,-1 0,0 0,-1-9,2-9,-1-1,-2 1,-1-1,-2 0,-2 1,-1 0,-1 0,-2 0,-2-3,-20-82,18 203,29 372,30-25,-43-52,-28-53,23-313,-1 1,0-1,-1 0,-1-1,0 1,0-1,-1 1,-1-1,0-1,-1 1,0-1,-1 0,0-1,0 0,-1 0,-1-1,1 0,-2 0,1-1,-1-1,0 0,-1 0,0-1,0-1,0 0,0 0,-5 0,0-3,0 0,0-1,0-1,0-1,0 0,0-1,0-1,1-1,-1 0,1-1,0-1,0 0,1-1,0-1,0 0,0-1,1-1,1 0,0-1,0-1,1 0,0 0,1-1,1 0,0-1,-1-3,0 3,0-1,1 0,1-1,0 0,1 0,1-1,1 0,0 0,1 0,1-1,0 0,2 0,0 0,1 0,0 0,2 0,0 0,1-1,1 2,1-1,0 0,1 1,1 0,1 0,0 0,2 1,-1 0,2 1,0 0,5-5,0 5,2 1,-1 1,2 0,0 1,0 1,1 0,1 2,0 0,10-2,88-47,-116 57,46-27,-1-2,-2-2,-1-2,-2-2,-1-2,11-15,-5-1,-3-2,-2-2,-3-1,0-5,61-100,-25 5,-29 62,43 88,-50 11,522-8,-411 38,-136 25,-141 29,72-57,-327 203,154-78,173-110,91-26,-7-11,0-1,0-1,0-1,0-2,0-1,1-1,16-4,71 3,192 24,-290-18,3-22,1-42,3 2,1 1,4 1,1 1,24-26,5-7,4 2,4 4,37-31,-91 98,2 2,0 0,0 1,1 1,1 0,0 2,0 0,0 1,1 1,0 0,5 1,132 16,-60 57,-143-62,-82-24,100 11,-1 2,-1 1,1 2,0 1,-1 1,1 1,0 2,-1 0,-7 4,23-2,0 0,0 1,1 1,0 0,0 1,1 0,0 1,0 0,1 1,0 0,1 1,0 0,1 1,0 0,0 0,2 1,0 0,0 0,1 1,1 0,0 0,1 0,0 1,1-1,1 1,0 0,1 0,1 0,0 0,1 0,1-1,1 7,1 1,1-1,1 0,1-1,1 0,1 0,0 0,1-1,2 0,0-1,0-1,2 0,0 0,1-2,1 1,0-2,10 7,-15-11,1 0,0-1,1 0,0-1,0 0,1-1,0 0,0-1,1-1,0-1,0 0,0 0,0-2,0 0,1 0,-1-2,0 0,1 0,-1-2,0 0,1 0,-1-2,0 0,-1 0,1-2,-1 0,0 0,0-1,-1-1,0 0,0-1,-1-1,0 0,-1 0,0-1,0 0,6-10,48-185,-52 143,-9-198,-9 204,1 48,2 39,13 299,-11-314,-1 9,0 0,2 0,1 0,1 0,1-1,1 1,1-1,6 15,23 42,27-55,-52-32,-1-1,0 0,-1 0,0-1,0 0,0-1,-1 1,-1-1,0-1,0 1,-1-1,-1 0,1 0,-2-1,1 1,0-10,107-309,-100 307,1 0,1 0,0 1,2 1,1 1,1 0,0 1,1 1,1 0,1 2,1 0,0 1,1 1,0 1,1 1,0 1,1 2,1 0,-1 1,1 1,0 2,1 0,0 2,-1 1,1 1,0 1,0 1,4 1,105 41,-68 7,-123-64,26 3,1 2,-1 1,-1 1,1 2,-1 1,0 1,0 2,0 1,0 2,0 0,0 2,1 2,0 1,-16 5,31-7,1 0,0 1,0 1,0 0,0 1,1 0,1 1,-1 0,2 1,-1 1,1 0,1 0,0 1,1 0,0 1,0 0,2 0,-1 1,2 0,-4 12,3-8,2 0,0 1,1 0,1 0,0 0,2 0,0 0,1 0,1 1,1-1,1 0,1 0,0-1,1 1,1-1,1 0,0 0,2-1,0 0,0 0,2-1,0-1,1 0,0 0,11 8,-7-7,1-1,1-1,0 0,1-2,1 0,0-1,0-1,1-1,0-1,0 0,1-2,0 0,1-2,-1-1,7 1,-15-4,1-1,-1 0,0-1,0 0,0-1,0-1,0 0,-1-1,0 0,0-1,0 0,-1-1,0-1,0 0,0 0,-1-2,-1 1,0-1,0-1,-1 1,0-2,-1 1,0-1,-1 0,0-1,-1 0,0 0,-1 0,-1-1,0 0,0-4,6-23,-3 0,-1 0,-2 0,-2-1,-1 1,-3-1,-1 1,-6-28,-25-34,82 585,2-125,-37-255,-4 0,-4 1,-8 67,2-39,2-114,0 1,-2 0,0-1,-1 1,0-1,-2 0,0 1,-1-1,-1-1,0 1,-1-1,-1 0,0-1,-1 0,-1 0,0-1,-1 0,-1-1,0 0,-1-1,0 0,-1-1,0-1,-1 0,0-1,0 0,-1-1,0-1,-1-1,1 0,-13 2,15-6,0-1,0 0,0 0,0-2,-1 1,1-2,0 0,0-1,0 0,1-1,-1-1,1 0,0-1,0 0,1-1,0 0,0-1,0 0,1-1,0-1,1 1,0-2,1 1,0-2,1 1,0-1,0 0,-3-9,4 9,1-1,0 0,0 0,1 0,1-1,1 1,0-1,0 0,1 0,1-1,1 1,0 0,0 0,2 0,-1 0,2 0,0 0,4-10,-2-1,1 1,1 1,1-1,1 2,1-1,1 1,1 0,1 1,1 1,1 0,0 1,2 0,0 2,1 0,1 1,0 0,1 2,0 0,3 1,124-46,-77 33,0-3,-2-3,56-37,26-23,-131 80</inkml:trace>
  <inkml:trace contextRef="#ctx0" brushRef="#br0" timeOffset="1242.139">1430 0,'0'0,"0"0,0 0,0 0,0 0</inkml:trace>
  <inkml:trace contextRef="#ctx0" brushRef="#br0" timeOffset="17960.462">9 2477,'38'-4,"95"-15,-45 5,2 4,0 3,41 5,63 40,-207-11,1-8,-1-1,-1 0,-1-1,-1 0,0-1,-1-1,0 0,-1-2,-16 9,-21 20,-341 280,259-193,138-127,-1 0,1 0,0 0,0 0,-1 0,1 0,1 0,-1 0,0 0,0-1,1 1,-1 0,1-1,-1 1,1-1,0 0,-1 1,1-1,0 0,0 0,0 0,0 0,0-1,0 1,0 0,0-1,1 1,-1-1,0 0,0 0,0 0,1 0,133 7,123 24,-87-19,-142-53,47-99,21-8,-57 81,3 3,3 1,2 2,3 3,12-7,127-82,-176 138,1 1,0 1,1 1,-1 0,1 1,1 1,-1 1,0 0,1 1,0 1,-1 1,1 0,0 1,5 2,128 47,-324-91,148 39,0 2,-1 1,1 1,0 1,0 1,0 1,1 1,0 1,-14 7,24-9,-1 2,1-1,0 2,1 0,0 0,0 2,1-1,0 2,1-1,0 1,0 1,1 0,1 1,0 0,1 0,0 1,1 0,1 0,0 1,1-1,1 1,-2 9,0-5,0 1,2-1,1 1,0 0,1 0,1 0,1 0,1 0,1 0,0 0,2 0,0 0,1-1,1 0,1 0,1 0,0-1,1 0,1-1,1 0,1 0,0-1,3 2,0-1,1-1,1-1,0 0,1-1,1 0,0-2,0-1,2 0,-1-1,1-1,1-1,-1-1,1-1,0-1,1-1,0-1,-1 0,1-2,0-1,0-1,-1-1,1-1,4-1,-10 0,-1-1,0-1,0 0,-1-1,0-1,0 0,-1-1,0-1,0 0,-1-1,0 0,-1-1,-1-1,1 0,-2 0,0-1,1-2,-1-5,0 1,-1-1,-2-1,0 1,-1-1,-1-1,-1 1,-1-1,-1 1,-1-1,-1 0,-2-19,-5 15,-2 0,-1 1,0 0,-2 0,-1 1,-1 1,-1 0,-2 2,0-1,-1 2,-1 0,-1 1,0 1,-2 1,0 1,-1 1,-6-2,-2 1,18 8,44 10,176 9,-1-8,84-16,-182 9,299 2,-465-20,36 22,-1 2,1 0,-1 1,1 2,-1 0,1 2,1 0,-1 1,1 1,0 2,1 0,0 0,1 2,0 1,1 0,0 1,1 1,0 1,2 0,0 1,1 1,0 0,2 1,-2 3,3-3,0 0,1 1,1 1,1-1,0 1,2 0,1 1,0 0,2 0,0 0,2 0,0 0,1 0,2 1,0-1,1 0,1-1,1 1,2-1,0 1,0-2,2 1,1-1,1-1,0 0,1 0,1-1,1-1,1 0,11 10,-11-15,0-1,0 0,1-2,0 0,1-1,0 0,0-1,0-1,1-1,0 0,0-2,1 0,-1-1,1 0,-1-2,1 0,-1-1,1-1,-1-1,0 0,0-2,0 0,0-1,-1 0,0-2,0 0,-1-1,0 0,-3-4,0-1,-1 0,-1-1,-1 0,0 0,0-1,-2 0,0-1,-1 0,0 0,-2-1,0 0,-1 1,-1-2,0 1,-1 0,-1-6,3 0,0 0,-2 0,-1 0,0 0,-2 0,-1 0,-1 0,-1 1,-1-1,-1 1,0 0,-2 0,-1 1,-1 0,-1 0,-1 1,-1 1,0 0,-1 1,-2 0,0 1,0 1,-2 1,-14-11,-89-40,169 102,-23-24,1 0,1-2,0-1,0-1,1-2,-1 0,1-2,0-1,0-1,0-2,0 0,0-2,0-1,0-2,-1 0,0-2,0-1,-10-2,-1 0,0-1,-1-1,0 0,-1-1,0-1,-1 0,-1-1,-1 0,0-1,-1 0,-1-1,0 0,-2 0,0-1,-1 0,0 0,-2 0,1-8,10-50,-3 0,-3-1,-4 0,-4-61,0 138,-1-1,1 1,-1-1,1 0,-1 1,1-1,-1 0,0 1,0-1,0 0,0 1,0-1,0 0,0 1,-1-1,1 0,-1 1,1-1,-1 1,1-1,-1 1,0-1,0 1,0-1,0 1,0 0,0-1,0 1,0 0,-1 0,1 0,0 0,-1 0,1 0,-1 0,0 0,-11 27,0 1,2 1,1 0,1 0,1 0,2 1,1 0,1 1,1-1,2 1,1 7,-7 67,-4 387,35-182,-17-233,26 79,-32-153,3 10,1-2,0 1,0 0,1-1,0 0,1 0,0-1,1 0,0 0,0-1,1 0,0 0,1-1,-1-1,1 1,1-1,-1-1,4 2,-3-2,0 0,1 0,-1-1,1 0,-1-1,1 0,0-1,0-1,1 0,-1 0,0-1,0-1,0 0,0 0,0-2,0 1,0-1,0-1,9-4,12-14,-1-1,-1-1,-2-1,0-2,-2-1,-1-1,-1-1,-2-2,7-12,157-173,114-52,-125 172,-4 80,-56 53,-142-38,1 1,-1 1,1 1,-1 1,1 2,0 0,0 2,0 1,0 0,1 2,1 1,0 1,0 1,1 1,0 0,1 2,1 1,0 0,2 2,0 0,0 1,2 0,0 2,2 0,0 0,1 2,-7 17,16-23,1 1,1 0,1 0,0 0,1 0,1 0,0 0,2 0,0 0,1 0,1-1,0 0,1 0,1 0,1 0,0-1,6 6,-6-5,0-1,1 0,1 0,1-1,0 0,1-1,0-1,1 0,1 0,0-1,1-1,0-1,0 0,1 0,1-2,-1 0,1-1,1-1,-1 0,1-1,0-1,0-1,0-1,1 0,9-1,-11-2,0 0,0-1,0 0,-1-1,1-1,-1-1,0 0,0-2,-1 1,0-2,0 0,-1-1,1 0,-2-1,0 0,0-2,-1 1,0-1,-1-1,0 0,-1-1,-1 0,0 0,-1-1,0 0,-2-1,1 1,-2-1,3-15,-3 7,-1-1,-2 0,0 0,-2 0,-1 0,0 0,-2 0,-1 1,-1-1,-2 1,-7-22,7 26,-1 1,-1 0,0 0,-2 1,0 0,-1 0,0 1,-2 1,0 1,-1 0,0 0,-1 1,-1 1,-10-5,-66-19,147 49,0-2,1-2,0-3,1-2,-1-2,36-5,17 2,376-35,-183 26,-323 5,0 0,0 2,-1 1,0 1,0 0,1 2,-1 1,0 1,0 0,1 2,-1 1,1 0,0 2,1 1,0 0,0 2,0 0,2 1,-1 1,1 1,1 1,0 0,1 2,1-1,0 2,2 0,-1 1,2 1,-2 4,4-4,1 0,0 1,1 0,2 1,0 0,1 0,1 0,0 1,2 0,1-1,1 1,0 0,2 0,1 0,0 0,2 0,0-1,2 1,0-1,1 0,1-1,1 0,1 0,1-1,1 0,0-1,1 0,1-1,1-1,0 0,1-1,1-1,9 6,-13-11,1-2,0 0,1-1,0 0,0-2,0 1,0-2,1 0,-1 0,1-2,-1 0,1-1,0 0,0-2,-1 1,1-2,-1 0,0-1,1-1,-2 0,1-1,-1 0,0-1,0-1,0 0,-1-1,-1 0,0-1,0-1,-1 0,0 0,-1-1,0-1,-1 1,0-2,2-4,3-25,-3 1,-1-2,-2 1,-1-1,-3 0,-2-1,-1 1,-3 0,-1-1,-3 1,-1 1,-9-28,-21-124,30 276,46 271,42 202,-74-6,-7-546,3 27,-1-1,-1 0,-2 1,-1-1,-1 0,-1 0,-2 0,0 0,-2-1,-1 0,-2-1,0 0,-1 0,-2-1,-1-1,-12 15,14-30,-1 0,0-2,-1 0,0 0,0-1,0-1,-1-1,0 0,1-1,-1 0,-1-2,1 1,0-2,0-1,0 0,-1-1,1 0,1-1,-1-1,0-1,1 0,0-1,-8-4,8 2,1-1,0-1,0 0,1 0,0-1,1-1,1 0,-1-1,2 0,0-1,1 0,0 0,1-1,0 0,1-1,1 0,1 0,0 0,1 0,1-1,0 0,2 1,0-1,0 0,2 0,0 0,1 0,0 1,1-1,2 1,-1-1,2 1,0 1,1-1,0 1,1 0,1 1,10-12,1 2,1 0,0 1,2 2,1 0,1 1,0 2,1 0,1 2,1 1,0 1,1 1,1 2,-1 1,2 1,27-4,25-14,-59 18,-1-2,0 0,-1-2,0 0,-1-2,0 0,-2-1,0-2,0 1,-2-2,0-1,-1 0,-1 0,-1-2,-1 0,2-7,8-18,-2 0,-2-1,-3-1,-1-1,-3 0,-2-1,1-29,-7-326,-15 507,15 300,-3-382,1 0,1 1,1-1,0 0,1-1,1 1,1-1,1 0,0-1,2 0,0 0,0-1,2 0,0-1,0 0,2-1,-1-1,2 0,0 0,1-2,0 0,0-1,1 0,0-1,1-1,0-1,4 0,-8-2,0 0,0-2,1 0,-1 0,1-2,-1 0,1 0,0-1,-1-1,1-1,-1 0,1 0,-1-2,0 0,0 0,0-1,-1-1,0-1,0 1,0-2,-1 0,0 0,-1-2,1 1,-2-1,0-1,0 1,-1-2,0 1,-1-2,7-11,-1-16,-1-2,-3 1,-1-1,-2 0,-2-1,-2 0,-1 0,-3 0,-3-17,3-34,-21-70,14 236,115 835,-118-538,-12-145,17-199,-1 0,-1 0,-1-1,-1 0,-1-1,-2 0,0-1,-1 0,-1-1,-1-1,-1 0,0-1,-2-1,-11 9,19-23,-1 1,1-2,-1 0,0 0,0-1,0 0,0-1,0-1,0 1,0-2,0 0,0 0,0-2,0 1,0-1,1-1,-10-4,7 2,0 0,1-1,0 0,0-1,1-1,0 0,0-1,1 0,1 0,-1-2,2 1,0-1,0 0,1-1,0 0,1 0,1-1,0 0,1 0,0 0,2-1,-2-4,1-3,0 0,1 0,1 0,1-1,1 1,1 0,1-1,1 1,1 0,1 0,1 1,1-1,0 1,8-12,-5 19,1 1,1 0,0 0,1 1,0 1,1 0,0 1,1 0,0 1,0 1,8-3,531-233,-308 139,-235 101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26BF-A267-47B2-A90A-E96C919424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F86818-58CD-4D49-881D-460BBE38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24B0D7-C698-4889-B3DB-02C7B5F59A08}"/>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5" name="Footer Placeholder 4">
            <a:extLst>
              <a:ext uri="{FF2B5EF4-FFF2-40B4-BE49-F238E27FC236}">
                <a16:creationId xmlns:a16="http://schemas.microsoft.com/office/drawing/2014/main" id="{5E0A6D2C-E04E-42D5-BF9D-DFC5CA343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48984-E85B-4DF1-84B7-AD2F77F4B57D}"/>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275142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9449-6E2F-4EB0-9B9C-EC24F7C840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9ED4F5-2352-4377-86F7-9582D9C5CD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B0483-7AB0-4E42-A259-6AD9C7851E08}"/>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5" name="Footer Placeholder 4">
            <a:extLst>
              <a:ext uri="{FF2B5EF4-FFF2-40B4-BE49-F238E27FC236}">
                <a16:creationId xmlns:a16="http://schemas.microsoft.com/office/drawing/2014/main" id="{7E4653E2-E4ED-4523-B824-1C7E2CC7AE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62CAF-F0E4-43C8-AF8C-DA2F2BAC702B}"/>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1306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8FE00-C9DB-4847-AE81-03CF851DF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D72397-A06A-4CD8-8B60-EC114044E7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5E235B-8553-44E8-90C7-583E18E620D7}"/>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5" name="Footer Placeholder 4">
            <a:extLst>
              <a:ext uri="{FF2B5EF4-FFF2-40B4-BE49-F238E27FC236}">
                <a16:creationId xmlns:a16="http://schemas.microsoft.com/office/drawing/2014/main" id="{7FED36DB-04E6-4AF2-935F-BE51456A0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F5F54A-A566-4382-B966-3A6A33174668}"/>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172795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A87C-4EE9-433B-A63C-3D7005CFB8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E4D5D-AF7A-44B0-B132-A99AF6B563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A70720-8BC6-433F-B265-2DC8B3FEF56B}"/>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5" name="Footer Placeholder 4">
            <a:extLst>
              <a:ext uri="{FF2B5EF4-FFF2-40B4-BE49-F238E27FC236}">
                <a16:creationId xmlns:a16="http://schemas.microsoft.com/office/drawing/2014/main" id="{6D550D85-972F-4894-95E0-5941560E7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5B31C-E450-43D5-B1F4-CDE73A918F34}"/>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131437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EB77C-0D78-4B09-AC9B-A2263BC67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70E1B8-6FCD-4503-BF01-CA63593E2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E4BD3-AA67-4D27-82D6-4B686551B03C}"/>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5" name="Footer Placeholder 4">
            <a:extLst>
              <a:ext uri="{FF2B5EF4-FFF2-40B4-BE49-F238E27FC236}">
                <a16:creationId xmlns:a16="http://schemas.microsoft.com/office/drawing/2014/main" id="{7B6839B2-0B7F-4DE4-9951-5A8C711720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27C47-83D9-4DD6-B291-BE5E3C70F4AD}"/>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319805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EB6A-7E3B-43A7-B244-69B7AC5046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D020B1-F1D7-4A8B-9D44-C6C1615296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F50839-AC27-4CC0-8881-17E62D3A7E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4563B0-511E-4C83-9584-A9A8D61C584B}"/>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6" name="Footer Placeholder 5">
            <a:extLst>
              <a:ext uri="{FF2B5EF4-FFF2-40B4-BE49-F238E27FC236}">
                <a16:creationId xmlns:a16="http://schemas.microsoft.com/office/drawing/2014/main" id="{D630FEF4-9CAE-49B2-B27E-31777611B6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AE5DE-37D3-4ED0-8E4D-18A879F58941}"/>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288816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B76F-F4B9-47BE-92F1-543A95130B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2D6357-E7CE-4D3C-ABEB-2E4D7FC86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DBA26-8966-406B-BB0E-38DBB5E85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973631-7251-4D96-ADE3-0E486AB3E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CAC2B3-823A-4E62-98EE-D593FAD271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B16A40-C8AC-4052-A7E5-3DF64A36C360}"/>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8" name="Footer Placeholder 7">
            <a:extLst>
              <a:ext uri="{FF2B5EF4-FFF2-40B4-BE49-F238E27FC236}">
                <a16:creationId xmlns:a16="http://schemas.microsoft.com/office/drawing/2014/main" id="{FD45C8CB-2D9C-4C3E-81F9-02EE6EFEEB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E3F374-E1EC-4A83-8E29-421F5A767EE7}"/>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65247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B5B5-71F5-4F6E-A7EB-940535E7B4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9E4397-0E66-404A-87D2-51261479DB1E}"/>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4" name="Footer Placeholder 3">
            <a:extLst>
              <a:ext uri="{FF2B5EF4-FFF2-40B4-BE49-F238E27FC236}">
                <a16:creationId xmlns:a16="http://schemas.microsoft.com/office/drawing/2014/main" id="{DF1F8AC2-90B4-4804-9E70-FFC312B6D6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8C102A-0882-4A79-A5B3-A3357BCA575C}"/>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322228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71085-614D-4754-B6A8-F097F1B7C831}"/>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3" name="Footer Placeholder 2">
            <a:extLst>
              <a:ext uri="{FF2B5EF4-FFF2-40B4-BE49-F238E27FC236}">
                <a16:creationId xmlns:a16="http://schemas.microsoft.com/office/drawing/2014/main" id="{4208DCA3-19DC-4360-9A8A-BCAFDFC083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48C382-4310-4AD2-A533-7824C58101D4}"/>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232203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0120-4877-4617-A2B4-B3F2E2AB1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F0795E-D249-4026-A6D5-C940C9A5A0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D41315-B221-4AE5-B84F-97DC43F36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896111-B05D-492C-8CC2-F0DD3F254350}"/>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6" name="Footer Placeholder 5">
            <a:extLst>
              <a:ext uri="{FF2B5EF4-FFF2-40B4-BE49-F238E27FC236}">
                <a16:creationId xmlns:a16="http://schemas.microsoft.com/office/drawing/2014/main" id="{F6F57C5D-73D9-45AB-9677-F6589FC09F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95354E-982E-4F16-B748-3394F37AD9B5}"/>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131852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D379-ED5A-47EB-93BB-58402B268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A944CA-9ED2-42C1-AAC5-AFEC3A04B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B27259-DD18-47C5-92A0-6DEE7FE7C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2472BF-F687-49EF-97A8-3284D4672195}"/>
              </a:ext>
            </a:extLst>
          </p:cNvPr>
          <p:cNvSpPr>
            <a:spLocks noGrp="1"/>
          </p:cNvSpPr>
          <p:nvPr>
            <p:ph type="dt" sz="half" idx="10"/>
          </p:nvPr>
        </p:nvSpPr>
        <p:spPr/>
        <p:txBody>
          <a:bodyPr/>
          <a:lstStyle/>
          <a:p>
            <a:fld id="{377F143E-D455-44C5-A21C-8A80CD4B55A6}" type="datetimeFigureOut">
              <a:rPr lang="en-GB" smtClean="0"/>
              <a:t>13/12/2022</a:t>
            </a:fld>
            <a:endParaRPr lang="en-GB"/>
          </a:p>
        </p:txBody>
      </p:sp>
      <p:sp>
        <p:nvSpPr>
          <p:cNvPr id="6" name="Footer Placeholder 5">
            <a:extLst>
              <a:ext uri="{FF2B5EF4-FFF2-40B4-BE49-F238E27FC236}">
                <a16:creationId xmlns:a16="http://schemas.microsoft.com/office/drawing/2014/main" id="{D0CE3426-E16E-4339-B601-8ACD4E2C5E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9DFD4E-8903-4E70-BF01-65DDE5F829E2}"/>
              </a:ext>
            </a:extLst>
          </p:cNvPr>
          <p:cNvSpPr>
            <a:spLocks noGrp="1"/>
          </p:cNvSpPr>
          <p:nvPr>
            <p:ph type="sldNum" sz="quarter" idx="12"/>
          </p:nvPr>
        </p:nvSpPr>
        <p:spPr/>
        <p:txBody>
          <a:bodyPr/>
          <a:lstStyle/>
          <a:p>
            <a:fld id="{BBEE21C7-DB2D-4EAB-BD85-158BFDD02D8D}" type="slidenum">
              <a:rPr lang="en-GB" smtClean="0"/>
              <a:t>‹#›</a:t>
            </a:fld>
            <a:endParaRPr lang="en-GB"/>
          </a:p>
        </p:txBody>
      </p:sp>
    </p:spTree>
    <p:extLst>
      <p:ext uri="{BB962C8B-B14F-4D97-AF65-F5344CB8AC3E}">
        <p14:creationId xmlns:p14="http://schemas.microsoft.com/office/powerpoint/2010/main" val="129500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5A0D1-6514-4EF0-BA29-D30668B11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8F2F99-406F-4383-AF4A-E65B45086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36656E-A1F8-4553-B4AE-212FDD869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F143E-D455-44C5-A21C-8A80CD4B55A6}" type="datetimeFigureOut">
              <a:rPr lang="en-GB" smtClean="0"/>
              <a:t>13/12/2022</a:t>
            </a:fld>
            <a:endParaRPr lang="en-GB"/>
          </a:p>
        </p:txBody>
      </p:sp>
      <p:sp>
        <p:nvSpPr>
          <p:cNvPr id="5" name="Footer Placeholder 4">
            <a:extLst>
              <a:ext uri="{FF2B5EF4-FFF2-40B4-BE49-F238E27FC236}">
                <a16:creationId xmlns:a16="http://schemas.microsoft.com/office/drawing/2014/main" id="{EF61B5DA-F800-4E09-8751-D5A15C285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33837-4D55-4625-AF3F-964414108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E21C7-DB2D-4EAB-BD85-158BFDD02D8D}" type="slidenum">
              <a:rPr lang="en-GB" smtClean="0"/>
              <a:t>‹#›</a:t>
            </a:fld>
            <a:endParaRPr lang="en-GB"/>
          </a:p>
        </p:txBody>
      </p:sp>
    </p:spTree>
    <p:extLst>
      <p:ext uri="{BB962C8B-B14F-4D97-AF65-F5344CB8AC3E}">
        <p14:creationId xmlns:p14="http://schemas.microsoft.com/office/powerpoint/2010/main" val="1122809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cid:b007ddc3-cad8-4779-8ca7-f2b69d4d927d@EURP195.PROD.OUTLOOK.COM" TargetMode="External"/><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36.xml"/><Relationship Id="rId3" Type="http://schemas.openxmlformats.org/officeDocument/2006/relationships/image" Target="../media/image33.emf"/><Relationship Id="rId7" Type="http://schemas.openxmlformats.org/officeDocument/2006/relationships/image" Target="../media/image35.emf"/><Relationship Id="rId12" Type="http://schemas.openxmlformats.org/officeDocument/2006/relationships/image" Target="../media/image31.png"/><Relationship Id="rId2" Type="http://schemas.openxmlformats.org/officeDocument/2006/relationships/customXml" Target="../ink/ink31.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customXml" Target="../ink/ink33.xml"/><Relationship Id="rId11" Type="http://schemas.openxmlformats.org/officeDocument/2006/relationships/customXml" Target="../ink/ink35.xml"/><Relationship Id="rId5" Type="http://schemas.openxmlformats.org/officeDocument/2006/relationships/image" Target="../media/image34.emf"/><Relationship Id="rId15" Type="http://schemas.openxmlformats.org/officeDocument/2006/relationships/customXml" Target="../ink/ink37.xml"/><Relationship Id="rId10" Type="http://schemas.openxmlformats.org/officeDocument/2006/relationships/image" Target="../media/image30.png"/><Relationship Id="rId4" Type="http://schemas.openxmlformats.org/officeDocument/2006/relationships/customXml" Target="../ink/ink32.xml"/><Relationship Id="rId9" Type="http://schemas.openxmlformats.org/officeDocument/2006/relationships/customXml" Target="../ink/ink34.xml"/><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customXml" Target="../ink/ink38.xml"/><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customXml" Target="../ink/ink3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1.emf"/><Relationship Id="rId7" Type="http://schemas.openxmlformats.org/officeDocument/2006/relationships/customXml" Target="../ink/ink42.xml"/><Relationship Id="rId2" Type="http://schemas.openxmlformats.org/officeDocument/2006/relationships/customXml" Target="../ink/ink4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customXml" Target="../ink/ink41.xml"/><Relationship Id="rId10"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customXml" Target="../ink/ink43.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7.emf"/><Relationship Id="rId7" Type="http://schemas.openxmlformats.org/officeDocument/2006/relationships/customXml" Target="../ink/ink46.xml"/><Relationship Id="rId2" Type="http://schemas.openxmlformats.org/officeDocument/2006/relationships/customXml" Target="../ink/ink4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customXml" Target="../ink/ink4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1.emf"/><Relationship Id="rId7" Type="http://schemas.openxmlformats.org/officeDocument/2006/relationships/customXml" Target="../ink/ink49.xml"/><Relationship Id="rId12" Type="http://schemas.openxmlformats.org/officeDocument/2006/relationships/image" Target="../media/image42.png"/><Relationship Id="rId2"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customXml" Target="../ink/ink51.xml"/><Relationship Id="rId5" Type="http://schemas.openxmlformats.org/officeDocument/2006/relationships/customXml" Target="../ink/ink48.xml"/><Relationship Id="rId10" Type="http://schemas.openxmlformats.org/officeDocument/2006/relationships/image" Target="../media/image41.png"/><Relationship Id="rId4" Type="http://schemas.openxmlformats.org/officeDocument/2006/relationships/image" Target="../media/image8.png"/><Relationship Id="rId9" Type="http://schemas.openxmlformats.org/officeDocument/2006/relationships/customXml" Target="../ink/ink50.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6.emf"/><Relationship Id="rId7" Type="http://schemas.openxmlformats.org/officeDocument/2006/relationships/customXml" Target="../ink/ink54.xml"/><Relationship Id="rId2" Type="http://schemas.openxmlformats.org/officeDocument/2006/relationships/customXml" Target="../ink/ink5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customXml" Target="../ink/ink53.xml"/><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customXml" Target="../ink/ink55.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0.emf"/><Relationship Id="rId7" Type="http://schemas.openxmlformats.org/officeDocument/2006/relationships/customXml" Target="../ink/ink58.xml"/><Relationship Id="rId2" Type="http://schemas.openxmlformats.org/officeDocument/2006/relationships/customXml" Target="../ink/ink5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customXml" Target="../ink/ink57.xml"/><Relationship Id="rId10"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customXml" Target="../ink/ink59.xml"/></Relationships>
</file>

<file path=ppt/slides/_rels/slide1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customXml" Target="../ink/ink6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customXml" Target="../ink/ink6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customXml" Target="../ink/ink62.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customXml" Target="../ink/ink6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customXml" Target="../ink/ink69.xml"/><Relationship Id="rId3" Type="http://schemas.openxmlformats.org/officeDocument/2006/relationships/image" Target="../media/image68.emf"/><Relationship Id="rId7" Type="http://schemas.openxmlformats.org/officeDocument/2006/relationships/customXml" Target="../ink/ink66.xml"/><Relationship Id="rId12" Type="http://schemas.openxmlformats.org/officeDocument/2006/relationships/image" Target="../media/image53.png"/><Relationship Id="rId2" Type="http://schemas.openxmlformats.org/officeDocument/2006/relationships/customXml" Target="../ink/ink64.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customXml" Target="../ink/ink68.xml"/><Relationship Id="rId5" Type="http://schemas.openxmlformats.org/officeDocument/2006/relationships/customXml" Target="../ink/ink65.xml"/><Relationship Id="rId10" Type="http://schemas.openxmlformats.org/officeDocument/2006/relationships/image" Target="../media/image52.png"/><Relationship Id="rId4" Type="http://schemas.openxmlformats.org/officeDocument/2006/relationships/image" Target="../media/image8.png"/><Relationship Id="rId9" Type="http://schemas.openxmlformats.org/officeDocument/2006/relationships/customXml" Target="../ink/ink67.xml"/><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13" Type="http://schemas.openxmlformats.org/officeDocument/2006/relationships/customXml" Target="../ink/ink2.xml"/><Relationship Id="rId18" Type="http://schemas.openxmlformats.org/officeDocument/2006/relationships/image" Target="../media/image11.png"/><Relationship Id="rId12" Type="http://schemas.openxmlformats.org/officeDocument/2006/relationships/image" Target="../media/image8.png"/><Relationship Id="rId17" Type="http://schemas.openxmlformats.org/officeDocument/2006/relationships/customXml" Target="../ink/ink3.xml"/><Relationship Id="rId2" Type="http://schemas.openxmlformats.org/officeDocument/2006/relationships/customXml" Target="../ink/ink1.xml"/><Relationship Id="rId16" Type="http://schemas.openxmlformats.org/officeDocument/2006/relationships/image" Target="../media/image10.png"/><Relationship Id="rId20" Type="http://schemas.openxmlformats.org/officeDocument/2006/relationships/image" Target="../media/image9.png"/><Relationship Id="rId1" Type="http://schemas.openxmlformats.org/officeDocument/2006/relationships/slideLayout" Target="../slideLayouts/slideLayout1.xml"/><Relationship Id="rId11" Type="http://schemas.openxmlformats.org/officeDocument/2006/relationships/image" Target="../media/image12.emf"/><Relationship Id="rId19" Type="http://schemas.openxmlformats.org/officeDocument/2006/relationships/customXml" Target="../ink/ink4.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2.emf"/><Relationship Id="rId7" Type="http://schemas.openxmlformats.org/officeDocument/2006/relationships/customXml" Target="../ink/ink72.xml"/><Relationship Id="rId2" Type="http://schemas.openxmlformats.org/officeDocument/2006/relationships/customXml" Target="../ink/ink70.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customXml" Target="../ink/ink7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7.emf"/><Relationship Id="rId7" Type="http://schemas.openxmlformats.org/officeDocument/2006/relationships/customXml" Target="../ink/ink75.xml"/><Relationship Id="rId2" Type="http://schemas.openxmlformats.org/officeDocument/2006/relationships/customXml" Target="../ink/ink7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customXml" Target="../ink/ink74.xml"/><Relationship Id="rId10" Type="http://schemas.openxmlformats.org/officeDocument/2006/relationships/image" Target="../media/image59.png"/><Relationship Id="rId4" Type="http://schemas.openxmlformats.org/officeDocument/2006/relationships/image" Target="../media/image8.png"/><Relationship Id="rId9" Type="http://schemas.openxmlformats.org/officeDocument/2006/relationships/customXml" Target="../ink/ink76.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customXml" Target="../ink/ink82.xml"/><Relationship Id="rId3" Type="http://schemas.openxmlformats.org/officeDocument/2006/relationships/image" Target="../media/image79.emf"/><Relationship Id="rId7" Type="http://schemas.openxmlformats.org/officeDocument/2006/relationships/customXml" Target="../ink/ink79.xml"/><Relationship Id="rId12" Type="http://schemas.openxmlformats.org/officeDocument/2006/relationships/image" Target="../media/image62.png"/><Relationship Id="rId2" Type="http://schemas.openxmlformats.org/officeDocument/2006/relationships/customXml" Target="../ink/ink77.xml"/><Relationship Id="rId16"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90.png"/><Relationship Id="rId11" Type="http://schemas.openxmlformats.org/officeDocument/2006/relationships/customXml" Target="../ink/ink81.xml"/><Relationship Id="rId5" Type="http://schemas.openxmlformats.org/officeDocument/2006/relationships/customXml" Target="../ink/ink78.xml"/><Relationship Id="rId15" Type="http://schemas.openxmlformats.org/officeDocument/2006/relationships/customXml" Target="../ink/ink83.xml"/><Relationship Id="rId10" Type="http://schemas.openxmlformats.org/officeDocument/2006/relationships/image" Target="../media/image61.png"/><Relationship Id="rId4" Type="http://schemas.openxmlformats.org/officeDocument/2006/relationships/image" Target="../media/image8.png"/><Relationship Id="rId9" Type="http://schemas.openxmlformats.org/officeDocument/2006/relationships/customXml" Target="../ink/ink80.xml"/><Relationship Id="rId1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customXml" Target="../ink/ink84.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customXml" Target="../ink/ink8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8.emf"/><Relationship Id="rId7" Type="http://schemas.openxmlformats.org/officeDocument/2006/relationships/customXml" Target="../ink/ink88.xml"/><Relationship Id="rId2" Type="http://schemas.openxmlformats.org/officeDocument/2006/relationships/customXml" Target="../ink/ink86.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customXml" Target="../ink/ink87.xml"/><Relationship Id="rId10" Type="http://schemas.openxmlformats.org/officeDocument/2006/relationships/image" Target="../media/image68.png"/><Relationship Id="rId4" Type="http://schemas.openxmlformats.org/officeDocument/2006/relationships/image" Target="../media/image8.png"/><Relationship Id="rId9" Type="http://schemas.openxmlformats.org/officeDocument/2006/relationships/customXml" Target="../ink/ink89.xml"/></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91.emf"/><Relationship Id="rId7" Type="http://schemas.openxmlformats.org/officeDocument/2006/relationships/customXml" Target="../ink/ink92.xml"/><Relationship Id="rId2" Type="http://schemas.openxmlformats.org/officeDocument/2006/relationships/customXml" Target="../ink/ink90.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customXml" Target="../ink/ink9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92.emf"/><Relationship Id="rId7" Type="http://schemas.openxmlformats.org/officeDocument/2006/relationships/customXml" Target="../ink/ink95.xml"/><Relationship Id="rId2" Type="http://schemas.openxmlformats.org/officeDocument/2006/relationships/customXml" Target="../ink/ink93.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customXml" Target="../ink/ink94.xml"/><Relationship Id="rId10" Type="http://schemas.openxmlformats.org/officeDocument/2006/relationships/image" Target="../media/image73.png"/><Relationship Id="rId4" Type="http://schemas.openxmlformats.org/officeDocument/2006/relationships/image" Target="../media/image8.png"/><Relationship Id="rId9" Type="http://schemas.openxmlformats.org/officeDocument/2006/relationships/customXml" Target="../ink/ink9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emf"/><Relationship Id="rId7" Type="http://schemas.openxmlformats.org/officeDocument/2006/relationships/customXml" Target="../ink/ink7.xml"/><Relationship Id="rId2" Type="http://schemas.openxmlformats.org/officeDocument/2006/relationships/customXml" Target="../ink/ink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6.xm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customXml" Target="../ink/ink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emf"/><Relationship Id="rId7" Type="http://schemas.openxmlformats.org/officeDocument/2006/relationships/customXml" Target="../ink/ink11.xml"/><Relationship Id="rId2"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ustomXml" Target="../ink/ink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emf"/><Relationship Id="rId7" Type="http://schemas.openxmlformats.org/officeDocument/2006/relationships/customXml" Target="../ink/ink14.xml"/><Relationship Id="rId2" Type="http://schemas.openxmlformats.org/officeDocument/2006/relationships/customXml" Target="../ink/ink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customXml" Target="../ink/ink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20.xml"/><Relationship Id="rId3" Type="http://schemas.openxmlformats.org/officeDocument/2006/relationships/image" Target="../media/image24.emf"/><Relationship Id="rId7" Type="http://schemas.openxmlformats.org/officeDocument/2006/relationships/customXml" Target="../ink/ink17.xml"/><Relationship Id="rId12" Type="http://schemas.openxmlformats.org/officeDocument/2006/relationships/image" Target="../media/image22.png"/><Relationship Id="rId2" Type="http://schemas.openxmlformats.org/officeDocument/2006/relationships/customXml" Target="../ink/ink1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customXml" Target="../ink/ink19.xml"/><Relationship Id="rId5" Type="http://schemas.openxmlformats.org/officeDocument/2006/relationships/customXml" Target="../ink/ink16.xml"/><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customXml" Target="../ink/ink18.xml"/><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image" Target="../media/image230.png"/><Relationship Id="rId5" Type="http://schemas.openxmlformats.org/officeDocument/2006/relationships/customXml" Target="../ink/ink2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customXml" Target="../ink/ink2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30.xml"/><Relationship Id="rId3" Type="http://schemas.openxmlformats.org/officeDocument/2006/relationships/image" Target="../media/image31.emf"/><Relationship Id="rId7" Type="http://schemas.openxmlformats.org/officeDocument/2006/relationships/customXml" Target="../ink/ink27.xml"/><Relationship Id="rId12" Type="http://schemas.openxmlformats.org/officeDocument/2006/relationships/image" Target="../media/image28.png"/><Relationship Id="rId2" Type="http://schemas.openxmlformats.org/officeDocument/2006/relationships/customXml" Target="../ink/ink25.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customXml" Target="../ink/ink29.xml"/><Relationship Id="rId5" Type="http://schemas.openxmlformats.org/officeDocument/2006/relationships/customXml" Target="../ink/ink26.xml"/><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customXml" Target="../ink/ink28.xml"/><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A1884FF-6417-47E2-9363-A601A06E8EF2}"/>
              </a:ext>
            </a:extLst>
          </p:cNvPr>
          <p:cNvGrpSpPr>
            <a:grpSpLocks noChangeAspect="1"/>
          </p:cNvGrpSpPr>
          <p:nvPr/>
        </p:nvGrpSpPr>
        <p:grpSpPr>
          <a:xfrm>
            <a:off x="3407910" y="1831710"/>
            <a:ext cx="5376181" cy="2562280"/>
            <a:chOff x="3407910" y="1831710"/>
            <a:chExt cx="5376181" cy="2562280"/>
          </a:xfrm>
        </p:grpSpPr>
        <p:pic>
          <p:nvPicPr>
            <p:cNvPr id="30" name="Picture 29">
              <a:extLst>
                <a:ext uri="{FF2B5EF4-FFF2-40B4-BE49-F238E27FC236}">
                  <a16:creationId xmlns:a16="http://schemas.microsoft.com/office/drawing/2014/main" id="{9730EFE2-F515-420A-A3C5-5D5492BC21B1}"/>
                </a:ext>
              </a:extLst>
            </p:cNvPr>
            <p:cNvPicPr>
              <a:picLocks noChangeAspect="1"/>
            </p:cNvPicPr>
            <p:nvPr/>
          </p:nvPicPr>
          <p:blipFill rotWithShape="1">
            <a:blip r:embed="rId2">
              <a:extLst>
                <a:ext uri="{28A0092B-C50C-407E-A947-70E740481C1C}">
                  <a14:useLocalDpi xmlns:a14="http://schemas.microsoft.com/office/drawing/2010/main" val="0"/>
                </a:ext>
              </a:extLst>
            </a:blip>
            <a:srcRect r="10175"/>
            <a:stretch/>
          </p:blipFill>
          <p:spPr>
            <a:xfrm>
              <a:off x="3407910" y="1831710"/>
              <a:ext cx="5376181" cy="2562280"/>
            </a:xfrm>
            <a:prstGeom prst="rect">
              <a:avLst/>
            </a:prstGeom>
          </p:spPr>
        </p:pic>
        <p:sp>
          <p:nvSpPr>
            <p:cNvPr id="31" name="Rectangle 30">
              <a:extLst>
                <a:ext uri="{FF2B5EF4-FFF2-40B4-BE49-F238E27FC236}">
                  <a16:creationId xmlns:a16="http://schemas.microsoft.com/office/drawing/2014/main" id="{9C253468-4517-45B2-9A28-F1C414930238}"/>
                </a:ext>
              </a:extLst>
            </p:cNvPr>
            <p:cNvSpPr/>
            <p:nvPr/>
          </p:nvSpPr>
          <p:spPr>
            <a:xfrm>
              <a:off x="4104108" y="3870770"/>
              <a:ext cx="3983783"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 Handwriting scaffold</a:t>
              </a:r>
            </a:p>
          </p:txBody>
        </p:sp>
      </p:grpSp>
      <p:pic>
        <p:nvPicPr>
          <p:cNvPr id="34" name="Picture 33">
            <a:extLst>
              <a:ext uri="{FF2B5EF4-FFF2-40B4-BE49-F238E27FC236}">
                <a16:creationId xmlns:a16="http://schemas.microsoft.com/office/drawing/2014/main" id="{83BB32D9-D310-4207-8AD5-888F15DC89C6}"/>
              </a:ext>
            </a:extLst>
          </p:cNvPr>
          <p:cNvPicPr>
            <a:picLocks noChangeAspect="1"/>
          </p:cNvPicPr>
          <p:nvPr/>
        </p:nvPicPr>
        <p:blipFill rotWithShape="1">
          <a:blip r:embed="rId3" r:link="rId5">
            <a:extLst>
              <a:ext uri="{BEBA8EAE-BF5A-486C-A8C5-ECC9F3942E4B}">
                <a14:imgProps xmlns:a14="http://schemas.microsoft.com/office/drawing/2010/main">
                  <a14:imgLayer r:embed="rId4">
                    <a14:imgEffect>
                      <a14:brightnessContrast bright="13000" contrast="75000"/>
                    </a14:imgEffect>
                  </a14:imgLayer>
                </a14:imgProps>
              </a:ext>
              <a:ext uri="{28A0092B-C50C-407E-A947-70E740481C1C}">
                <a14:useLocalDpi xmlns:a14="http://schemas.microsoft.com/office/drawing/2010/main" val="0"/>
              </a:ext>
            </a:extLst>
          </a:blip>
          <a:srcRect t="52643" b="28452"/>
          <a:stretch>
            <a:fillRect/>
          </a:stretch>
        </p:blipFill>
        <p:spPr bwMode="auto">
          <a:xfrm>
            <a:off x="990587" y="5410200"/>
            <a:ext cx="10210823" cy="1447800"/>
          </a:xfrm>
          <a:prstGeom prst="rect">
            <a:avLst/>
          </a:prstGeom>
          <a:noFill/>
          <a:ln>
            <a:noFill/>
          </a:ln>
        </p:spPr>
      </p:pic>
      <p:grpSp>
        <p:nvGrpSpPr>
          <p:cNvPr id="44" name="Group 43">
            <a:extLst>
              <a:ext uri="{FF2B5EF4-FFF2-40B4-BE49-F238E27FC236}">
                <a16:creationId xmlns:a16="http://schemas.microsoft.com/office/drawing/2014/main" id="{73A4A90D-2C97-48B8-A7FB-973044CB01F8}"/>
              </a:ext>
            </a:extLst>
          </p:cNvPr>
          <p:cNvGrpSpPr>
            <a:grpSpLocks noChangeAspect="1"/>
          </p:cNvGrpSpPr>
          <p:nvPr/>
        </p:nvGrpSpPr>
        <p:grpSpPr>
          <a:xfrm>
            <a:off x="254794" y="305859"/>
            <a:ext cx="1286139" cy="388127"/>
            <a:chOff x="254794" y="305859"/>
            <a:chExt cx="1878807" cy="566980"/>
          </a:xfrm>
        </p:grpSpPr>
        <p:pic>
          <p:nvPicPr>
            <p:cNvPr id="36" name="Picture 35">
              <a:extLst>
                <a:ext uri="{FF2B5EF4-FFF2-40B4-BE49-F238E27FC236}">
                  <a16:creationId xmlns:a16="http://schemas.microsoft.com/office/drawing/2014/main" id="{99BEB6F3-AED6-4F2A-85C1-49EC2F0CB558}"/>
                </a:ext>
              </a:extLst>
            </p:cNvPr>
            <p:cNvPicPr>
              <a:picLocks noChangeAspect="1"/>
            </p:cNvPicPr>
            <p:nvPr/>
          </p:nvPicPr>
          <p:blipFill>
            <a:blip r:embed="rId6"/>
            <a:stretch>
              <a:fillRect/>
            </a:stretch>
          </p:blipFill>
          <p:spPr>
            <a:xfrm>
              <a:off x="625296" y="433797"/>
              <a:ext cx="396513" cy="424502"/>
            </a:xfrm>
            <a:prstGeom prst="rect">
              <a:avLst/>
            </a:prstGeom>
          </p:spPr>
        </p:pic>
        <p:pic>
          <p:nvPicPr>
            <p:cNvPr id="35" name="Picture 34">
              <a:extLst>
                <a:ext uri="{FF2B5EF4-FFF2-40B4-BE49-F238E27FC236}">
                  <a16:creationId xmlns:a16="http://schemas.microsoft.com/office/drawing/2014/main" id="{F7201DFB-B299-4A2F-926D-278B287BE07E}"/>
                </a:ext>
              </a:extLst>
            </p:cNvPr>
            <p:cNvPicPr>
              <a:picLocks noChangeAspect="1"/>
            </p:cNvPicPr>
            <p:nvPr/>
          </p:nvPicPr>
          <p:blipFill rotWithShape="1">
            <a:blip r:embed="rId7"/>
            <a:srcRect l="4308" r="5284"/>
            <a:stretch/>
          </p:blipFill>
          <p:spPr>
            <a:xfrm>
              <a:off x="254794" y="305859"/>
              <a:ext cx="350044" cy="550453"/>
            </a:xfrm>
            <a:prstGeom prst="rect">
              <a:avLst/>
            </a:prstGeom>
          </p:spPr>
        </p:pic>
        <p:pic>
          <p:nvPicPr>
            <p:cNvPr id="38" name="Picture 37">
              <a:extLst>
                <a:ext uri="{FF2B5EF4-FFF2-40B4-BE49-F238E27FC236}">
                  <a16:creationId xmlns:a16="http://schemas.microsoft.com/office/drawing/2014/main" id="{33087F42-C7FC-4915-9781-8B380BFF5E95}"/>
                </a:ext>
              </a:extLst>
            </p:cNvPr>
            <p:cNvPicPr>
              <a:picLocks noChangeAspect="1"/>
            </p:cNvPicPr>
            <p:nvPr/>
          </p:nvPicPr>
          <p:blipFill>
            <a:blip r:embed="rId8"/>
            <a:stretch>
              <a:fillRect/>
            </a:stretch>
          </p:blipFill>
          <p:spPr>
            <a:xfrm>
              <a:off x="1000040" y="409695"/>
              <a:ext cx="755707" cy="447826"/>
            </a:xfrm>
            <a:prstGeom prst="rect">
              <a:avLst/>
            </a:prstGeom>
          </p:spPr>
        </p:pic>
        <p:pic>
          <p:nvPicPr>
            <p:cNvPr id="39" name="Picture 38">
              <a:extLst>
                <a:ext uri="{FF2B5EF4-FFF2-40B4-BE49-F238E27FC236}">
                  <a16:creationId xmlns:a16="http://schemas.microsoft.com/office/drawing/2014/main" id="{BCF9859A-3F45-4598-9179-2218FC0180B9}"/>
                </a:ext>
              </a:extLst>
            </p:cNvPr>
            <p:cNvPicPr>
              <a:picLocks noChangeAspect="1"/>
            </p:cNvPicPr>
            <p:nvPr/>
          </p:nvPicPr>
          <p:blipFill>
            <a:blip r:embed="rId9"/>
            <a:stretch>
              <a:fillRect/>
            </a:stretch>
          </p:blipFill>
          <p:spPr>
            <a:xfrm>
              <a:off x="1755747" y="443672"/>
              <a:ext cx="377854" cy="429167"/>
            </a:xfrm>
            <a:prstGeom prst="rect">
              <a:avLst/>
            </a:prstGeom>
          </p:spPr>
        </p:pic>
      </p:grpSp>
      <p:sp>
        <p:nvSpPr>
          <p:cNvPr id="45" name="TextBox 44">
            <a:extLst>
              <a:ext uri="{FF2B5EF4-FFF2-40B4-BE49-F238E27FC236}">
                <a16:creationId xmlns:a16="http://schemas.microsoft.com/office/drawing/2014/main" id="{3F97F5A0-5F3D-4EF7-95D8-97E0A9FD80F6}"/>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p:pic>
        <p:nvPicPr>
          <p:cNvPr id="1028" name="Picture 4" descr="See the source image">
            <a:extLst>
              <a:ext uri="{FF2B5EF4-FFF2-40B4-BE49-F238E27FC236}">
                <a16:creationId xmlns:a16="http://schemas.microsoft.com/office/drawing/2014/main" id="{933C21F6-6578-4B3A-93CE-8AD2B432A57A}"/>
              </a:ext>
            </a:extLst>
          </p:cNvPr>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81108" y="-261"/>
            <a:ext cx="7810892" cy="520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105AEDF4-006A-429A-86D4-7EB65857CFE8}"/>
                  </a:ext>
                </a:extLst>
              </p14:cNvPr>
              <p14:cNvContentPartPr/>
              <p14:nvPr/>
            </p14:nvContentPartPr>
            <p14:xfrm>
              <a:off x="2001901" y="150678"/>
              <a:ext cx="849960" cy="1287000"/>
            </p14:xfrm>
          </p:contentPart>
        </mc:Choice>
        <mc:Fallback xmlns="">
          <p:pic>
            <p:nvPicPr>
              <p:cNvPr id="15" name="Ink 14">
                <a:extLst>
                  <a:ext uri="{FF2B5EF4-FFF2-40B4-BE49-F238E27FC236}">
                    <a16:creationId xmlns:a16="http://schemas.microsoft.com/office/drawing/2014/main" id="{105AEDF4-006A-429A-86D4-7EB65857CFE8}"/>
                  </a:ext>
                </a:extLst>
              </p:cNvPr>
              <p:cNvPicPr/>
              <p:nvPr/>
            </p:nvPicPr>
            <p:blipFill>
              <a:blip r:embed="rId3"/>
              <a:stretch>
                <a:fillRect/>
              </a:stretch>
            </p:blipFill>
            <p:spPr>
              <a:xfrm>
                <a:off x="1938901" y="87678"/>
                <a:ext cx="975600" cy="141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727EA635-7494-4111-9538-DBF7EA7D5A85}"/>
                  </a:ext>
                </a:extLst>
              </p14:cNvPr>
              <p14:cNvContentPartPr/>
              <p14:nvPr/>
            </p14:nvContentPartPr>
            <p14:xfrm>
              <a:off x="3366301" y="587718"/>
              <a:ext cx="243360" cy="808200"/>
            </p14:xfrm>
          </p:contentPart>
        </mc:Choice>
        <mc:Fallback xmlns="">
          <p:pic>
            <p:nvPicPr>
              <p:cNvPr id="18" name="Ink 17">
                <a:extLst>
                  <a:ext uri="{FF2B5EF4-FFF2-40B4-BE49-F238E27FC236}">
                    <a16:creationId xmlns:a16="http://schemas.microsoft.com/office/drawing/2014/main" id="{727EA635-7494-4111-9538-DBF7EA7D5A85}"/>
                  </a:ext>
                </a:extLst>
              </p:cNvPr>
              <p:cNvPicPr/>
              <p:nvPr/>
            </p:nvPicPr>
            <p:blipFill>
              <a:blip r:embed="rId5"/>
              <a:stretch>
                <a:fillRect/>
              </a:stretch>
            </p:blipFill>
            <p:spPr>
              <a:xfrm>
                <a:off x="3303394" y="524690"/>
                <a:ext cx="368814" cy="93389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9D2C69FA-4296-44B8-BBF4-8651CE233063}"/>
                  </a:ext>
                </a:extLst>
              </p14:cNvPr>
              <p14:cNvContentPartPr/>
              <p14:nvPr/>
            </p14:nvContentPartPr>
            <p14:xfrm>
              <a:off x="3394021" y="287118"/>
              <a:ext cx="360" cy="360"/>
            </p14:xfrm>
          </p:contentPart>
        </mc:Choice>
        <mc:Fallback xmlns="">
          <p:pic>
            <p:nvPicPr>
              <p:cNvPr id="38" name="Ink 37">
                <a:extLst>
                  <a:ext uri="{FF2B5EF4-FFF2-40B4-BE49-F238E27FC236}">
                    <a16:creationId xmlns:a16="http://schemas.microsoft.com/office/drawing/2014/main" id="{9D2C69FA-4296-44B8-BBF4-8651CE233063}"/>
                  </a:ext>
                </a:extLst>
              </p:cNvPr>
              <p:cNvPicPr/>
              <p:nvPr/>
            </p:nvPicPr>
            <p:blipFill>
              <a:blip r:embed="rId7"/>
              <a:stretch>
                <a:fillRect/>
              </a:stretch>
            </p:blipFill>
            <p:spPr>
              <a:xfrm>
                <a:off x="3331021" y="224118"/>
                <a:ext cx="126000" cy="126000"/>
              </a:xfrm>
              <a:prstGeom prst="rect">
                <a:avLst/>
              </a:prstGeom>
            </p:spPr>
          </p:pic>
        </mc:Fallback>
      </mc:AlternateContent>
      <p:pic>
        <p:nvPicPr>
          <p:cNvPr id="278" name="Picture 277">
            <a:extLst>
              <a:ext uri="{FF2B5EF4-FFF2-40B4-BE49-F238E27FC236}">
                <a16:creationId xmlns:a16="http://schemas.microsoft.com/office/drawing/2014/main" id="{8092CD31-EFD3-4816-AC51-901ACBD0CB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9" name="TextBox 278">
            <a:extLst>
              <a:ext uri="{FF2B5EF4-FFF2-40B4-BE49-F238E27FC236}">
                <a16:creationId xmlns:a16="http://schemas.microsoft.com/office/drawing/2014/main" id="{53190C6D-6E4D-47A4-B565-DDF5FBE58B0A}"/>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9">
            <p14:nvContentPartPr>
              <p14:cNvPr id="656" name="Ink 655">
                <a:extLst>
                  <a:ext uri="{FF2B5EF4-FFF2-40B4-BE49-F238E27FC236}">
                    <a16:creationId xmlns:a16="http://schemas.microsoft.com/office/drawing/2014/main" id="{2548FC49-FBB6-4E9A-8E72-C03C87534291}"/>
                  </a:ext>
                </a:extLst>
              </p14:cNvPr>
              <p14:cNvContentPartPr/>
              <p14:nvPr/>
            </p14:nvContentPartPr>
            <p14:xfrm>
              <a:off x="966901" y="2457634"/>
              <a:ext cx="3228480" cy="969840"/>
            </p14:xfrm>
          </p:contentPart>
        </mc:Choice>
        <mc:Fallback xmlns="">
          <p:pic>
            <p:nvPicPr>
              <p:cNvPr id="656" name="Ink 655">
                <a:extLst>
                  <a:ext uri="{FF2B5EF4-FFF2-40B4-BE49-F238E27FC236}">
                    <a16:creationId xmlns:a16="http://schemas.microsoft.com/office/drawing/2014/main" id="{2548FC49-FBB6-4E9A-8E72-C03C87534291}"/>
                  </a:ext>
                </a:extLst>
              </p:cNvPr>
              <p:cNvPicPr/>
              <p:nvPr/>
            </p:nvPicPr>
            <p:blipFill>
              <a:blip r:embed="rId10"/>
              <a:stretch>
                <a:fillRect/>
              </a:stretch>
            </p:blipFill>
            <p:spPr>
              <a:xfrm>
                <a:off x="928381" y="2439989"/>
                <a:ext cx="3526920" cy="144288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62" name="Ink 661">
                <a:extLst>
                  <a:ext uri="{FF2B5EF4-FFF2-40B4-BE49-F238E27FC236}">
                    <a16:creationId xmlns:a16="http://schemas.microsoft.com/office/drawing/2014/main" id="{440DDEF5-DC68-4A10-836C-110C57720E04}"/>
                  </a:ext>
                </a:extLst>
              </p14:cNvPr>
              <p14:cNvContentPartPr/>
              <p14:nvPr/>
            </p14:nvContentPartPr>
            <p14:xfrm>
              <a:off x="974101" y="4018954"/>
              <a:ext cx="3883680" cy="614160"/>
            </p14:xfrm>
          </p:contentPart>
        </mc:Choice>
        <mc:Fallback xmlns="">
          <p:pic>
            <p:nvPicPr>
              <p:cNvPr id="662" name="Ink 661">
                <a:extLst>
                  <a:ext uri="{FF2B5EF4-FFF2-40B4-BE49-F238E27FC236}">
                    <a16:creationId xmlns:a16="http://schemas.microsoft.com/office/drawing/2014/main" id="{440DDEF5-DC68-4A10-836C-110C57720E04}"/>
                  </a:ext>
                </a:extLst>
              </p:cNvPr>
              <p:cNvPicPr/>
              <p:nvPr/>
            </p:nvPicPr>
            <p:blipFill>
              <a:blip r:embed="rId12"/>
              <a:stretch>
                <a:fillRect/>
              </a:stretch>
            </p:blipFill>
            <p:spPr>
              <a:xfrm>
                <a:off x="956461" y="4001314"/>
                <a:ext cx="391932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73" name="Ink 672">
                <a:extLst>
                  <a:ext uri="{FF2B5EF4-FFF2-40B4-BE49-F238E27FC236}">
                    <a16:creationId xmlns:a16="http://schemas.microsoft.com/office/drawing/2014/main" id="{88C90BA5-643D-4C04-BF3B-A75FAD0A0D98}"/>
                  </a:ext>
                </a:extLst>
              </p14:cNvPr>
              <p14:cNvContentPartPr/>
              <p14:nvPr/>
            </p14:nvContentPartPr>
            <p14:xfrm>
              <a:off x="963301" y="4856314"/>
              <a:ext cx="3457440" cy="1614240"/>
            </p14:xfrm>
          </p:contentPart>
        </mc:Choice>
        <mc:Fallback xmlns="">
          <p:pic>
            <p:nvPicPr>
              <p:cNvPr id="673" name="Ink 672">
                <a:extLst>
                  <a:ext uri="{FF2B5EF4-FFF2-40B4-BE49-F238E27FC236}">
                    <a16:creationId xmlns:a16="http://schemas.microsoft.com/office/drawing/2014/main" id="{88C90BA5-643D-4C04-BF3B-A75FAD0A0D98}"/>
                  </a:ext>
                </a:extLst>
              </p:cNvPr>
              <p:cNvPicPr/>
              <p:nvPr/>
            </p:nvPicPr>
            <p:blipFill>
              <a:blip r:embed="rId14"/>
              <a:stretch>
                <a:fillRect/>
              </a:stretch>
            </p:blipFill>
            <p:spPr>
              <a:xfrm>
                <a:off x="945301" y="4838314"/>
                <a:ext cx="3493080" cy="1649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k 44">
                <a:extLst>
                  <a:ext uri="{FF2B5EF4-FFF2-40B4-BE49-F238E27FC236}">
                    <a16:creationId xmlns:a16="http://schemas.microsoft.com/office/drawing/2014/main" id="{FC2EC41B-EDB0-4091-9ED6-E937D2216D3B}"/>
                  </a:ext>
                </a:extLst>
              </p14:cNvPr>
              <p14:cNvContentPartPr/>
              <p14:nvPr/>
            </p14:nvContentPartPr>
            <p14:xfrm>
              <a:off x="940183" y="3281949"/>
              <a:ext cx="4412880" cy="601920"/>
            </p14:xfrm>
          </p:contentPart>
        </mc:Choice>
        <mc:Fallback xmlns="">
          <p:pic>
            <p:nvPicPr>
              <p:cNvPr id="45" name="Ink 44">
                <a:extLst>
                  <a:ext uri="{FF2B5EF4-FFF2-40B4-BE49-F238E27FC236}">
                    <a16:creationId xmlns:a16="http://schemas.microsoft.com/office/drawing/2014/main" id="{FC2EC41B-EDB0-4091-9ED6-E937D2216D3B}"/>
                  </a:ext>
                </a:extLst>
              </p:cNvPr>
              <p:cNvPicPr/>
              <p:nvPr/>
            </p:nvPicPr>
            <p:blipFill>
              <a:blip r:embed="rId16"/>
              <a:stretch>
                <a:fillRect/>
              </a:stretch>
            </p:blipFill>
            <p:spPr>
              <a:xfrm>
                <a:off x="922183" y="3263949"/>
                <a:ext cx="4448520" cy="637560"/>
              </a:xfrm>
              <a:prstGeom prst="rect">
                <a:avLst/>
              </a:prstGeom>
            </p:spPr>
          </p:pic>
        </mc:Fallback>
      </mc:AlternateContent>
    </p:spTree>
    <p:extLst>
      <p:ext uri="{BB962C8B-B14F-4D97-AF65-F5344CB8AC3E}">
        <p14:creationId xmlns:p14="http://schemas.microsoft.com/office/powerpoint/2010/main" val="82042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591" name="Ink 590">
                <a:extLst>
                  <a:ext uri="{FF2B5EF4-FFF2-40B4-BE49-F238E27FC236}">
                    <a16:creationId xmlns:a16="http://schemas.microsoft.com/office/drawing/2014/main" id="{200DC96C-9975-4E9E-82F4-9343133F9CA9}"/>
                  </a:ext>
                </a:extLst>
              </p14:cNvPr>
              <p14:cNvContentPartPr/>
              <p14:nvPr/>
            </p14:nvContentPartPr>
            <p14:xfrm>
              <a:off x="2118541" y="54558"/>
              <a:ext cx="1747440" cy="2256480"/>
            </p14:xfrm>
          </p:contentPart>
        </mc:Choice>
        <mc:Fallback xmlns="">
          <p:pic>
            <p:nvPicPr>
              <p:cNvPr id="591" name="Ink 590">
                <a:extLst>
                  <a:ext uri="{FF2B5EF4-FFF2-40B4-BE49-F238E27FC236}">
                    <a16:creationId xmlns:a16="http://schemas.microsoft.com/office/drawing/2014/main" id="{200DC96C-9975-4E9E-82F4-9343133F9CA9}"/>
                  </a:ext>
                </a:extLst>
              </p:cNvPr>
              <p:cNvPicPr/>
              <p:nvPr/>
            </p:nvPicPr>
            <p:blipFill>
              <a:blip r:embed="rId3"/>
              <a:stretch>
                <a:fillRect/>
              </a:stretch>
            </p:blipFill>
            <p:spPr>
              <a:xfrm>
                <a:off x="847023" y="-8445"/>
                <a:ext cx="4074837" cy="6570004"/>
              </a:xfrm>
              <a:prstGeom prst="rect">
                <a:avLst/>
              </a:prstGeom>
            </p:spPr>
          </p:pic>
        </mc:Fallback>
      </mc:AlternateContent>
      <p:pic>
        <p:nvPicPr>
          <p:cNvPr id="272" name="Picture 271">
            <a:extLst>
              <a:ext uri="{FF2B5EF4-FFF2-40B4-BE49-F238E27FC236}">
                <a16:creationId xmlns:a16="http://schemas.microsoft.com/office/drawing/2014/main" id="{9445BEAB-0673-4280-A59A-C965A30C0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3" name="TextBox 272">
            <a:extLst>
              <a:ext uri="{FF2B5EF4-FFF2-40B4-BE49-F238E27FC236}">
                <a16:creationId xmlns:a16="http://schemas.microsoft.com/office/drawing/2014/main" id="{B82EF64B-F2E5-4577-BC02-91B10E736568}"/>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671" name="Ink 670">
                <a:extLst>
                  <a:ext uri="{FF2B5EF4-FFF2-40B4-BE49-F238E27FC236}">
                    <a16:creationId xmlns:a16="http://schemas.microsoft.com/office/drawing/2014/main" id="{1A8DD2B9-2CDC-4E09-A5F7-013AE73A61DA}"/>
                  </a:ext>
                </a:extLst>
              </p14:cNvPr>
              <p14:cNvContentPartPr/>
              <p14:nvPr/>
            </p14:nvContentPartPr>
            <p14:xfrm>
              <a:off x="864661" y="2566714"/>
              <a:ext cx="3974760" cy="4023360"/>
            </p14:xfrm>
          </p:contentPart>
        </mc:Choice>
        <mc:Fallback xmlns="">
          <p:pic>
            <p:nvPicPr>
              <p:cNvPr id="671" name="Ink 670">
                <a:extLst>
                  <a:ext uri="{FF2B5EF4-FFF2-40B4-BE49-F238E27FC236}">
                    <a16:creationId xmlns:a16="http://schemas.microsoft.com/office/drawing/2014/main" id="{1A8DD2B9-2CDC-4E09-A5F7-013AE73A61DA}"/>
                  </a:ext>
                </a:extLst>
              </p:cNvPr>
              <p:cNvPicPr/>
              <p:nvPr/>
            </p:nvPicPr>
            <p:blipFill>
              <a:blip r:embed="rId6"/>
              <a:stretch>
                <a:fillRect/>
              </a:stretch>
            </p:blipFill>
            <p:spPr>
              <a:xfrm>
                <a:off x="846661" y="2548716"/>
                <a:ext cx="4010400" cy="4058997"/>
              </a:xfrm>
              <a:prstGeom prst="rect">
                <a:avLst/>
              </a:prstGeom>
            </p:spPr>
          </p:pic>
        </mc:Fallback>
      </mc:AlternateContent>
    </p:spTree>
    <p:extLst>
      <p:ext uri="{BB962C8B-B14F-4D97-AF65-F5344CB8AC3E}">
        <p14:creationId xmlns:p14="http://schemas.microsoft.com/office/powerpoint/2010/main" val="368250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DB807333-F78C-4EF0-A2D4-52A77E080F42}"/>
                  </a:ext>
                </a:extLst>
              </p14:cNvPr>
              <p14:cNvContentPartPr/>
              <p14:nvPr/>
            </p14:nvContentPartPr>
            <p14:xfrm>
              <a:off x="2053021" y="101358"/>
              <a:ext cx="1691640" cy="1356371"/>
            </p14:xfrm>
          </p:contentPart>
        </mc:Choice>
        <mc:Fallback xmlns="">
          <p:pic>
            <p:nvPicPr>
              <p:cNvPr id="15" name="Ink 14">
                <a:extLst>
                  <a:ext uri="{FF2B5EF4-FFF2-40B4-BE49-F238E27FC236}">
                    <a16:creationId xmlns:a16="http://schemas.microsoft.com/office/drawing/2014/main" id="{DB807333-F78C-4EF0-A2D4-52A77E080F42}"/>
                  </a:ext>
                </a:extLst>
              </p:cNvPr>
              <p:cNvPicPr/>
              <p:nvPr/>
            </p:nvPicPr>
            <p:blipFill>
              <a:blip r:embed="rId3"/>
              <a:stretch>
                <a:fillRect/>
              </a:stretch>
            </p:blipFill>
            <p:spPr>
              <a:xfrm>
                <a:off x="1990034" y="38380"/>
                <a:ext cx="1817253" cy="1481968"/>
              </a:xfrm>
              <a:prstGeom prst="rect">
                <a:avLst/>
              </a:prstGeom>
            </p:spPr>
          </p:pic>
        </mc:Fallback>
      </mc:AlternateContent>
      <p:pic>
        <p:nvPicPr>
          <p:cNvPr id="277" name="Picture 276">
            <a:extLst>
              <a:ext uri="{FF2B5EF4-FFF2-40B4-BE49-F238E27FC236}">
                <a16:creationId xmlns:a16="http://schemas.microsoft.com/office/drawing/2014/main" id="{ABEDDCD0-5619-4276-ACA9-CC02A5427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8" name="TextBox 277">
            <a:extLst>
              <a:ext uri="{FF2B5EF4-FFF2-40B4-BE49-F238E27FC236}">
                <a16:creationId xmlns:a16="http://schemas.microsoft.com/office/drawing/2014/main" id="{AE1B1CCE-45F7-4BAA-AB22-C0334C6B3F8F}"/>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91" name="Ink 590">
                <a:extLst>
                  <a:ext uri="{FF2B5EF4-FFF2-40B4-BE49-F238E27FC236}">
                    <a16:creationId xmlns:a16="http://schemas.microsoft.com/office/drawing/2014/main" id="{2DBC95EA-90B1-444E-9A95-12264DF20638}"/>
                  </a:ext>
                </a:extLst>
              </p14:cNvPr>
              <p14:cNvContentPartPr/>
              <p14:nvPr/>
            </p14:nvContentPartPr>
            <p14:xfrm>
              <a:off x="841621" y="2451154"/>
              <a:ext cx="4856760" cy="2167560"/>
            </p14:xfrm>
          </p:contentPart>
        </mc:Choice>
        <mc:Fallback xmlns="">
          <p:pic>
            <p:nvPicPr>
              <p:cNvPr id="591" name="Ink 590">
                <a:extLst>
                  <a:ext uri="{FF2B5EF4-FFF2-40B4-BE49-F238E27FC236}">
                    <a16:creationId xmlns:a16="http://schemas.microsoft.com/office/drawing/2014/main" id="{2DBC95EA-90B1-444E-9A95-12264DF20638}"/>
                  </a:ext>
                </a:extLst>
              </p:cNvPr>
              <p:cNvPicPr/>
              <p:nvPr/>
            </p:nvPicPr>
            <p:blipFill>
              <a:blip r:embed="rId6"/>
              <a:stretch>
                <a:fillRect/>
              </a:stretch>
            </p:blipFill>
            <p:spPr>
              <a:xfrm>
                <a:off x="823621" y="2433514"/>
                <a:ext cx="4892400" cy="220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8" name="Ink 647">
                <a:extLst>
                  <a:ext uri="{FF2B5EF4-FFF2-40B4-BE49-F238E27FC236}">
                    <a16:creationId xmlns:a16="http://schemas.microsoft.com/office/drawing/2014/main" id="{E9463211-AEE8-4F5A-9E68-F1AD6F8BA36A}"/>
                  </a:ext>
                </a:extLst>
              </p14:cNvPr>
              <p14:cNvContentPartPr/>
              <p14:nvPr/>
            </p14:nvContentPartPr>
            <p14:xfrm>
              <a:off x="843421" y="4863874"/>
              <a:ext cx="4015440" cy="534240"/>
            </p14:xfrm>
          </p:contentPart>
        </mc:Choice>
        <mc:Fallback xmlns="">
          <p:pic>
            <p:nvPicPr>
              <p:cNvPr id="648" name="Ink 647">
                <a:extLst>
                  <a:ext uri="{FF2B5EF4-FFF2-40B4-BE49-F238E27FC236}">
                    <a16:creationId xmlns:a16="http://schemas.microsoft.com/office/drawing/2014/main" id="{E9463211-AEE8-4F5A-9E68-F1AD6F8BA36A}"/>
                  </a:ext>
                </a:extLst>
              </p:cNvPr>
              <p:cNvPicPr/>
              <p:nvPr/>
            </p:nvPicPr>
            <p:blipFill>
              <a:blip r:embed="rId8"/>
              <a:stretch>
                <a:fillRect/>
              </a:stretch>
            </p:blipFill>
            <p:spPr>
              <a:xfrm>
                <a:off x="825781" y="4845874"/>
                <a:ext cx="40510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51" name="Ink 650">
                <a:extLst>
                  <a:ext uri="{FF2B5EF4-FFF2-40B4-BE49-F238E27FC236}">
                    <a16:creationId xmlns:a16="http://schemas.microsoft.com/office/drawing/2014/main" id="{4828DC42-824C-44AE-9B4D-39758FEC343B}"/>
                  </a:ext>
                </a:extLst>
              </p14:cNvPr>
              <p14:cNvContentPartPr/>
              <p14:nvPr/>
            </p14:nvContentPartPr>
            <p14:xfrm>
              <a:off x="841621" y="5596114"/>
              <a:ext cx="4107600" cy="1023120"/>
            </p14:xfrm>
          </p:contentPart>
        </mc:Choice>
        <mc:Fallback xmlns="">
          <p:pic>
            <p:nvPicPr>
              <p:cNvPr id="651" name="Ink 650">
                <a:extLst>
                  <a:ext uri="{FF2B5EF4-FFF2-40B4-BE49-F238E27FC236}">
                    <a16:creationId xmlns:a16="http://schemas.microsoft.com/office/drawing/2014/main" id="{4828DC42-824C-44AE-9B4D-39758FEC343B}"/>
                  </a:ext>
                </a:extLst>
              </p:cNvPr>
              <p:cNvPicPr/>
              <p:nvPr/>
            </p:nvPicPr>
            <p:blipFill>
              <a:blip r:embed="rId10"/>
              <a:stretch>
                <a:fillRect/>
              </a:stretch>
            </p:blipFill>
            <p:spPr>
              <a:xfrm>
                <a:off x="823621" y="5578474"/>
                <a:ext cx="4143240" cy="1058760"/>
              </a:xfrm>
              <a:prstGeom prst="rect">
                <a:avLst/>
              </a:prstGeom>
            </p:spPr>
          </p:pic>
        </mc:Fallback>
      </mc:AlternateContent>
    </p:spTree>
    <p:extLst>
      <p:ext uri="{BB962C8B-B14F-4D97-AF65-F5344CB8AC3E}">
        <p14:creationId xmlns:p14="http://schemas.microsoft.com/office/powerpoint/2010/main" val="332688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183A6C11-8C50-47D3-8F83-D73D0409E282}"/>
                  </a:ext>
                </a:extLst>
              </p14:cNvPr>
              <p14:cNvContentPartPr/>
              <p14:nvPr/>
            </p14:nvContentPartPr>
            <p14:xfrm>
              <a:off x="2009461" y="88038"/>
              <a:ext cx="1554120" cy="1329840"/>
            </p14:xfrm>
          </p:contentPart>
        </mc:Choice>
        <mc:Fallback xmlns="">
          <p:pic>
            <p:nvPicPr>
              <p:cNvPr id="8" name="Ink 7">
                <a:extLst>
                  <a:ext uri="{FF2B5EF4-FFF2-40B4-BE49-F238E27FC236}">
                    <a16:creationId xmlns:a16="http://schemas.microsoft.com/office/drawing/2014/main" id="{183A6C11-8C50-47D3-8F83-D73D0409E282}"/>
                  </a:ext>
                </a:extLst>
              </p:cNvPr>
              <p:cNvPicPr/>
              <p:nvPr/>
            </p:nvPicPr>
            <p:blipFill>
              <a:blip r:embed="rId3"/>
              <a:stretch>
                <a:fillRect/>
              </a:stretch>
            </p:blipFill>
            <p:spPr>
              <a:xfrm>
                <a:off x="1946446" y="25038"/>
                <a:ext cx="1679789" cy="1455480"/>
              </a:xfrm>
              <a:prstGeom prst="rect">
                <a:avLst/>
              </a:prstGeom>
            </p:spPr>
          </p:pic>
        </mc:Fallback>
      </mc:AlternateContent>
      <p:pic>
        <p:nvPicPr>
          <p:cNvPr id="275" name="Picture 274">
            <a:extLst>
              <a:ext uri="{FF2B5EF4-FFF2-40B4-BE49-F238E27FC236}">
                <a16:creationId xmlns:a16="http://schemas.microsoft.com/office/drawing/2014/main" id="{017A4CA6-0FCD-4CB5-BB40-9E2A5D9A1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6" name="TextBox 275">
            <a:extLst>
              <a:ext uri="{FF2B5EF4-FFF2-40B4-BE49-F238E27FC236}">
                <a16:creationId xmlns:a16="http://schemas.microsoft.com/office/drawing/2014/main" id="{7E3360B2-5278-4EFA-BD63-A1559DFCB1CB}"/>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82" name="Ink 581">
                <a:extLst>
                  <a:ext uri="{FF2B5EF4-FFF2-40B4-BE49-F238E27FC236}">
                    <a16:creationId xmlns:a16="http://schemas.microsoft.com/office/drawing/2014/main" id="{33217ED9-5C28-46AC-A06D-7916FE7BF1FA}"/>
                  </a:ext>
                </a:extLst>
              </p14:cNvPr>
              <p14:cNvContentPartPr/>
              <p14:nvPr/>
            </p14:nvContentPartPr>
            <p14:xfrm>
              <a:off x="837301" y="2425594"/>
              <a:ext cx="3688200" cy="2220480"/>
            </p14:xfrm>
          </p:contentPart>
        </mc:Choice>
        <mc:Fallback xmlns="">
          <p:pic>
            <p:nvPicPr>
              <p:cNvPr id="582" name="Ink 581">
                <a:extLst>
                  <a:ext uri="{FF2B5EF4-FFF2-40B4-BE49-F238E27FC236}">
                    <a16:creationId xmlns:a16="http://schemas.microsoft.com/office/drawing/2014/main" id="{33217ED9-5C28-46AC-A06D-7916FE7BF1FA}"/>
                  </a:ext>
                </a:extLst>
              </p:cNvPr>
              <p:cNvPicPr/>
              <p:nvPr/>
            </p:nvPicPr>
            <p:blipFill>
              <a:blip r:embed="rId6"/>
              <a:stretch>
                <a:fillRect/>
              </a:stretch>
            </p:blipFill>
            <p:spPr>
              <a:xfrm>
                <a:off x="819661" y="2407594"/>
                <a:ext cx="3723840" cy="225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3" name="Ink 592">
                <a:extLst>
                  <a:ext uri="{FF2B5EF4-FFF2-40B4-BE49-F238E27FC236}">
                    <a16:creationId xmlns:a16="http://schemas.microsoft.com/office/drawing/2014/main" id="{1EC7534C-7632-4D0F-9184-496AC6451226}"/>
                  </a:ext>
                </a:extLst>
              </p14:cNvPr>
              <p14:cNvContentPartPr/>
              <p14:nvPr/>
            </p14:nvContentPartPr>
            <p14:xfrm>
              <a:off x="863581" y="4773154"/>
              <a:ext cx="3743640" cy="1414080"/>
            </p14:xfrm>
          </p:contentPart>
        </mc:Choice>
        <mc:Fallback xmlns="">
          <p:pic>
            <p:nvPicPr>
              <p:cNvPr id="593" name="Ink 592">
                <a:extLst>
                  <a:ext uri="{FF2B5EF4-FFF2-40B4-BE49-F238E27FC236}">
                    <a16:creationId xmlns:a16="http://schemas.microsoft.com/office/drawing/2014/main" id="{1EC7534C-7632-4D0F-9184-496AC6451226}"/>
                  </a:ext>
                </a:extLst>
              </p:cNvPr>
              <p:cNvPicPr/>
              <p:nvPr/>
            </p:nvPicPr>
            <p:blipFill>
              <a:blip r:embed="rId8"/>
              <a:stretch>
                <a:fillRect/>
              </a:stretch>
            </p:blipFill>
            <p:spPr>
              <a:xfrm>
                <a:off x="845581" y="4755159"/>
                <a:ext cx="3779280" cy="1449711"/>
              </a:xfrm>
              <a:prstGeom prst="rect">
                <a:avLst/>
              </a:prstGeom>
            </p:spPr>
          </p:pic>
        </mc:Fallback>
      </mc:AlternateContent>
    </p:spTree>
    <p:extLst>
      <p:ext uri="{BB962C8B-B14F-4D97-AF65-F5344CB8AC3E}">
        <p14:creationId xmlns:p14="http://schemas.microsoft.com/office/powerpoint/2010/main" val="293170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45" name="Ink 44">
                <a:extLst>
                  <a:ext uri="{FF2B5EF4-FFF2-40B4-BE49-F238E27FC236}">
                    <a16:creationId xmlns:a16="http://schemas.microsoft.com/office/drawing/2014/main" id="{108C2CAF-1C51-4277-BD6A-01023501278C}"/>
                  </a:ext>
                </a:extLst>
              </p14:cNvPr>
              <p14:cNvContentPartPr/>
              <p14:nvPr/>
            </p14:nvContentPartPr>
            <p14:xfrm>
              <a:off x="998581" y="115398"/>
              <a:ext cx="3736800" cy="1311840"/>
            </p14:xfrm>
          </p:contentPart>
        </mc:Choice>
        <mc:Fallback xmlns="">
          <p:pic>
            <p:nvPicPr>
              <p:cNvPr id="45" name="Ink 44">
                <a:extLst>
                  <a:ext uri="{FF2B5EF4-FFF2-40B4-BE49-F238E27FC236}">
                    <a16:creationId xmlns:a16="http://schemas.microsoft.com/office/drawing/2014/main" id="{108C2CAF-1C51-4277-BD6A-01023501278C}"/>
                  </a:ext>
                </a:extLst>
              </p:cNvPr>
              <p:cNvPicPr/>
              <p:nvPr/>
            </p:nvPicPr>
            <p:blipFill>
              <a:blip r:embed="rId3"/>
              <a:stretch>
                <a:fillRect/>
              </a:stretch>
            </p:blipFill>
            <p:spPr>
              <a:xfrm>
                <a:off x="935581" y="52398"/>
                <a:ext cx="3862440" cy="1437480"/>
              </a:xfrm>
              <a:prstGeom prst="rect">
                <a:avLst/>
              </a:prstGeom>
            </p:spPr>
          </p:pic>
        </mc:Fallback>
      </mc:AlternateContent>
      <p:pic>
        <p:nvPicPr>
          <p:cNvPr id="276" name="Picture 275">
            <a:extLst>
              <a:ext uri="{FF2B5EF4-FFF2-40B4-BE49-F238E27FC236}">
                <a16:creationId xmlns:a16="http://schemas.microsoft.com/office/drawing/2014/main" id="{BA60CDAE-A2EC-490F-A39B-ED3568CFC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7" name="TextBox 276">
            <a:extLst>
              <a:ext uri="{FF2B5EF4-FFF2-40B4-BE49-F238E27FC236}">
                <a16:creationId xmlns:a16="http://schemas.microsoft.com/office/drawing/2014/main" id="{19F0D716-38D0-438B-80CB-D69F90EBFA7B}"/>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74" name="Ink 73">
                <a:extLst>
                  <a:ext uri="{FF2B5EF4-FFF2-40B4-BE49-F238E27FC236}">
                    <a16:creationId xmlns:a16="http://schemas.microsoft.com/office/drawing/2014/main" id="{64A1257A-5FC4-44F2-9FAE-39B4AB31694F}"/>
                  </a:ext>
                </a:extLst>
              </p14:cNvPr>
              <p14:cNvContentPartPr/>
              <p14:nvPr/>
            </p14:nvContentPartPr>
            <p14:xfrm>
              <a:off x="847741" y="2494714"/>
              <a:ext cx="3658680" cy="596880"/>
            </p14:xfrm>
          </p:contentPart>
        </mc:Choice>
        <mc:Fallback xmlns="">
          <p:pic>
            <p:nvPicPr>
              <p:cNvPr id="74" name="Ink 73">
                <a:extLst>
                  <a:ext uri="{FF2B5EF4-FFF2-40B4-BE49-F238E27FC236}">
                    <a16:creationId xmlns:a16="http://schemas.microsoft.com/office/drawing/2014/main" id="{64A1257A-5FC4-44F2-9FAE-39B4AB31694F}"/>
                  </a:ext>
                </a:extLst>
              </p:cNvPr>
              <p:cNvPicPr/>
              <p:nvPr/>
            </p:nvPicPr>
            <p:blipFill>
              <a:blip r:embed="rId6"/>
              <a:stretch>
                <a:fillRect/>
              </a:stretch>
            </p:blipFill>
            <p:spPr>
              <a:xfrm>
                <a:off x="830101" y="2477074"/>
                <a:ext cx="369432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6" name="Ink 575">
                <a:extLst>
                  <a:ext uri="{FF2B5EF4-FFF2-40B4-BE49-F238E27FC236}">
                    <a16:creationId xmlns:a16="http://schemas.microsoft.com/office/drawing/2014/main" id="{EA641865-76BA-4413-9B49-3BF84B54D267}"/>
                  </a:ext>
                </a:extLst>
              </p14:cNvPr>
              <p14:cNvContentPartPr/>
              <p14:nvPr/>
            </p14:nvContentPartPr>
            <p14:xfrm>
              <a:off x="876541" y="3336754"/>
              <a:ext cx="4366080" cy="526320"/>
            </p14:xfrm>
          </p:contentPart>
        </mc:Choice>
        <mc:Fallback xmlns="">
          <p:pic>
            <p:nvPicPr>
              <p:cNvPr id="576" name="Ink 575">
                <a:extLst>
                  <a:ext uri="{FF2B5EF4-FFF2-40B4-BE49-F238E27FC236}">
                    <a16:creationId xmlns:a16="http://schemas.microsoft.com/office/drawing/2014/main" id="{EA641865-76BA-4413-9B49-3BF84B54D267}"/>
                  </a:ext>
                </a:extLst>
              </p:cNvPr>
              <p:cNvPicPr/>
              <p:nvPr/>
            </p:nvPicPr>
            <p:blipFill>
              <a:blip r:embed="rId8"/>
              <a:stretch>
                <a:fillRect/>
              </a:stretch>
            </p:blipFill>
            <p:spPr>
              <a:xfrm>
                <a:off x="858901" y="3318754"/>
                <a:ext cx="440172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1" name="Ink 590">
                <a:extLst>
                  <a:ext uri="{FF2B5EF4-FFF2-40B4-BE49-F238E27FC236}">
                    <a16:creationId xmlns:a16="http://schemas.microsoft.com/office/drawing/2014/main" id="{A3479C61-51E9-4126-AE6F-29348C9E19BD}"/>
                  </a:ext>
                </a:extLst>
              </p14:cNvPr>
              <p14:cNvContentPartPr/>
              <p14:nvPr/>
            </p14:nvContentPartPr>
            <p14:xfrm>
              <a:off x="826141" y="4056754"/>
              <a:ext cx="4858560" cy="1345680"/>
            </p14:xfrm>
          </p:contentPart>
        </mc:Choice>
        <mc:Fallback xmlns="">
          <p:pic>
            <p:nvPicPr>
              <p:cNvPr id="591" name="Ink 590">
                <a:extLst>
                  <a:ext uri="{FF2B5EF4-FFF2-40B4-BE49-F238E27FC236}">
                    <a16:creationId xmlns:a16="http://schemas.microsoft.com/office/drawing/2014/main" id="{A3479C61-51E9-4126-AE6F-29348C9E19BD}"/>
                  </a:ext>
                </a:extLst>
              </p:cNvPr>
              <p:cNvPicPr/>
              <p:nvPr/>
            </p:nvPicPr>
            <p:blipFill>
              <a:blip r:embed="rId10"/>
              <a:stretch>
                <a:fillRect/>
              </a:stretch>
            </p:blipFill>
            <p:spPr>
              <a:xfrm>
                <a:off x="808142" y="4038754"/>
                <a:ext cx="4894197" cy="138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2" name="Ink 591">
                <a:extLst>
                  <a:ext uri="{FF2B5EF4-FFF2-40B4-BE49-F238E27FC236}">
                    <a16:creationId xmlns:a16="http://schemas.microsoft.com/office/drawing/2014/main" id="{60628B01-106F-4E53-A483-CD00E05685D7}"/>
                  </a:ext>
                </a:extLst>
              </p14:cNvPr>
              <p14:cNvContentPartPr/>
              <p14:nvPr/>
            </p14:nvContentPartPr>
            <p14:xfrm>
              <a:off x="856021" y="5620594"/>
              <a:ext cx="2754360" cy="553680"/>
            </p14:xfrm>
          </p:contentPart>
        </mc:Choice>
        <mc:Fallback xmlns="">
          <p:pic>
            <p:nvPicPr>
              <p:cNvPr id="592" name="Ink 591">
                <a:extLst>
                  <a:ext uri="{FF2B5EF4-FFF2-40B4-BE49-F238E27FC236}">
                    <a16:creationId xmlns:a16="http://schemas.microsoft.com/office/drawing/2014/main" id="{60628B01-106F-4E53-A483-CD00E05685D7}"/>
                  </a:ext>
                </a:extLst>
              </p:cNvPr>
              <p:cNvPicPr/>
              <p:nvPr/>
            </p:nvPicPr>
            <p:blipFill>
              <a:blip r:embed="rId12"/>
              <a:stretch>
                <a:fillRect/>
              </a:stretch>
            </p:blipFill>
            <p:spPr>
              <a:xfrm>
                <a:off x="838021" y="5602594"/>
                <a:ext cx="2790000" cy="589320"/>
              </a:xfrm>
              <a:prstGeom prst="rect">
                <a:avLst/>
              </a:prstGeom>
            </p:spPr>
          </p:pic>
        </mc:Fallback>
      </mc:AlternateContent>
    </p:spTree>
    <p:extLst>
      <p:ext uri="{BB962C8B-B14F-4D97-AF65-F5344CB8AC3E}">
        <p14:creationId xmlns:p14="http://schemas.microsoft.com/office/powerpoint/2010/main" val="362485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576" name="Ink 575">
                <a:extLst>
                  <a:ext uri="{FF2B5EF4-FFF2-40B4-BE49-F238E27FC236}">
                    <a16:creationId xmlns:a16="http://schemas.microsoft.com/office/drawing/2014/main" id="{AC87334B-D84A-47A7-A4BA-6EFFB7AE69F1}"/>
                  </a:ext>
                </a:extLst>
              </p14:cNvPr>
              <p14:cNvContentPartPr/>
              <p14:nvPr/>
            </p14:nvContentPartPr>
            <p14:xfrm>
              <a:off x="2002261" y="124758"/>
              <a:ext cx="1932480" cy="1280160"/>
            </p14:xfrm>
          </p:contentPart>
        </mc:Choice>
        <mc:Fallback xmlns="">
          <p:pic>
            <p:nvPicPr>
              <p:cNvPr id="576" name="Ink 575">
                <a:extLst>
                  <a:ext uri="{FF2B5EF4-FFF2-40B4-BE49-F238E27FC236}">
                    <a16:creationId xmlns:a16="http://schemas.microsoft.com/office/drawing/2014/main" id="{AC87334B-D84A-47A7-A4BA-6EFFB7AE69F1}"/>
                  </a:ext>
                </a:extLst>
              </p:cNvPr>
              <p:cNvPicPr/>
              <p:nvPr/>
            </p:nvPicPr>
            <p:blipFill>
              <a:blip r:embed="rId3"/>
              <a:stretch>
                <a:fillRect/>
              </a:stretch>
            </p:blipFill>
            <p:spPr>
              <a:xfrm>
                <a:off x="1939261" y="61740"/>
                <a:ext cx="2058120" cy="1405835"/>
              </a:xfrm>
              <a:prstGeom prst="rect">
                <a:avLst/>
              </a:prstGeom>
            </p:spPr>
          </p:pic>
        </mc:Fallback>
      </mc:AlternateContent>
      <p:pic>
        <p:nvPicPr>
          <p:cNvPr id="275" name="Picture 274">
            <a:extLst>
              <a:ext uri="{FF2B5EF4-FFF2-40B4-BE49-F238E27FC236}">
                <a16:creationId xmlns:a16="http://schemas.microsoft.com/office/drawing/2014/main" id="{6D44C29E-E222-434B-B451-26437BA4A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6" name="TextBox 275">
            <a:extLst>
              <a:ext uri="{FF2B5EF4-FFF2-40B4-BE49-F238E27FC236}">
                <a16:creationId xmlns:a16="http://schemas.microsoft.com/office/drawing/2014/main" id="{031EE069-E24A-426B-B1E0-270B06149999}"/>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649" name="Ink 648">
                <a:extLst>
                  <a:ext uri="{FF2B5EF4-FFF2-40B4-BE49-F238E27FC236}">
                    <a16:creationId xmlns:a16="http://schemas.microsoft.com/office/drawing/2014/main" id="{C66680C7-4D3C-4526-B434-A436C0244205}"/>
                  </a:ext>
                </a:extLst>
              </p14:cNvPr>
              <p14:cNvContentPartPr/>
              <p14:nvPr/>
            </p14:nvContentPartPr>
            <p14:xfrm>
              <a:off x="830101" y="2442154"/>
              <a:ext cx="4085640" cy="2961360"/>
            </p14:xfrm>
          </p:contentPart>
        </mc:Choice>
        <mc:Fallback xmlns="">
          <p:pic>
            <p:nvPicPr>
              <p:cNvPr id="649" name="Ink 648">
                <a:extLst>
                  <a:ext uri="{FF2B5EF4-FFF2-40B4-BE49-F238E27FC236}">
                    <a16:creationId xmlns:a16="http://schemas.microsoft.com/office/drawing/2014/main" id="{C66680C7-4D3C-4526-B434-A436C0244205}"/>
                  </a:ext>
                </a:extLst>
              </p:cNvPr>
              <p:cNvPicPr/>
              <p:nvPr/>
            </p:nvPicPr>
            <p:blipFill>
              <a:blip r:embed="rId6"/>
              <a:stretch>
                <a:fillRect/>
              </a:stretch>
            </p:blipFill>
            <p:spPr>
              <a:xfrm>
                <a:off x="812103" y="2424154"/>
                <a:ext cx="4121277" cy="299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0" name="Ink 649">
                <a:extLst>
                  <a:ext uri="{FF2B5EF4-FFF2-40B4-BE49-F238E27FC236}">
                    <a16:creationId xmlns:a16="http://schemas.microsoft.com/office/drawing/2014/main" id="{F2FEADEA-495C-4864-A29E-00C1B64BEFD1}"/>
                  </a:ext>
                </a:extLst>
              </p14:cNvPr>
              <p14:cNvContentPartPr/>
              <p14:nvPr/>
            </p14:nvContentPartPr>
            <p14:xfrm>
              <a:off x="857101" y="5796994"/>
              <a:ext cx="3171600" cy="371880"/>
            </p14:xfrm>
          </p:contentPart>
        </mc:Choice>
        <mc:Fallback xmlns="">
          <p:pic>
            <p:nvPicPr>
              <p:cNvPr id="650" name="Ink 649">
                <a:extLst>
                  <a:ext uri="{FF2B5EF4-FFF2-40B4-BE49-F238E27FC236}">
                    <a16:creationId xmlns:a16="http://schemas.microsoft.com/office/drawing/2014/main" id="{F2FEADEA-495C-4864-A29E-00C1B64BEFD1}"/>
                  </a:ext>
                </a:extLst>
              </p:cNvPr>
              <p:cNvPicPr/>
              <p:nvPr/>
            </p:nvPicPr>
            <p:blipFill>
              <a:blip r:embed="rId8"/>
              <a:stretch>
                <a:fillRect/>
              </a:stretch>
            </p:blipFill>
            <p:spPr>
              <a:xfrm>
                <a:off x="839101" y="5778994"/>
                <a:ext cx="320724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51" name="Ink 650">
                <a:extLst>
                  <a:ext uri="{FF2B5EF4-FFF2-40B4-BE49-F238E27FC236}">
                    <a16:creationId xmlns:a16="http://schemas.microsoft.com/office/drawing/2014/main" id="{FC398E79-5447-49F9-8F01-ADDC1AC18C76}"/>
                  </a:ext>
                </a:extLst>
              </p14:cNvPr>
              <p14:cNvContentPartPr/>
              <p14:nvPr/>
            </p14:nvContentPartPr>
            <p14:xfrm>
              <a:off x="1789501" y="5703394"/>
              <a:ext cx="360" cy="360"/>
            </p14:xfrm>
          </p:contentPart>
        </mc:Choice>
        <mc:Fallback xmlns="">
          <p:pic>
            <p:nvPicPr>
              <p:cNvPr id="651" name="Ink 650">
                <a:extLst>
                  <a:ext uri="{FF2B5EF4-FFF2-40B4-BE49-F238E27FC236}">
                    <a16:creationId xmlns:a16="http://schemas.microsoft.com/office/drawing/2014/main" id="{FC398E79-5447-49F9-8F01-ADDC1AC18C76}"/>
                  </a:ext>
                </a:extLst>
              </p:cNvPr>
              <p:cNvPicPr/>
              <p:nvPr/>
            </p:nvPicPr>
            <p:blipFill>
              <a:blip r:embed="rId10"/>
              <a:stretch>
                <a:fillRect/>
              </a:stretch>
            </p:blipFill>
            <p:spPr>
              <a:xfrm>
                <a:off x="1771861" y="5685394"/>
                <a:ext cx="36000" cy="36000"/>
              </a:xfrm>
              <a:prstGeom prst="rect">
                <a:avLst/>
              </a:prstGeom>
            </p:spPr>
          </p:pic>
        </mc:Fallback>
      </mc:AlternateContent>
    </p:spTree>
    <p:extLst>
      <p:ext uri="{BB962C8B-B14F-4D97-AF65-F5344CB8AC3E}">
        <p14:creationId xmlns:p14="http://schemas.microsoft.com/office/powerpoint/2010/main" val="183544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67897321-36B6-412B-870B-33270BD2936C}"/>
                  </a:ext>
                </a:extLst>
              </p14:cNvPr>
              <p14:cNvContentPartPr/>
              <p14:nvPr/>
            </p14:nvContentPartPr>
            <p14:xfrm>
              <a:off x="2010901" y="129078"/>
              <a:ext cx="1768680" cy="1346400"/>
            </p14:xfrm>
          </p:contentPart>
        </mc:Choice>
        <mc:Fallback xmlns="">
          <p:pic>
            <p:nvPicPr>
              <p:cNvPr id="8" name="Ink 7">
                <a:extLst>
                  <a:ext uri="{FF2B5EF4-FFF2-40B4-BE49-F238E27FC236}">
                    <a16:creationId xmlns:a16="http://schemas.microsoft.com/office/drawing/2014/main" id="{67897321-36B6-412B-870B-33270BD2936C}"/>
                  </a:ext>
                </a:extLst>
              </p:cNvPr>
              <p:cNvPicPr/>
              <p:nvPr/>
            </p:nvPicPr>
            <p:blipFill>
              <a:blip r:embed="rId3"/>
              <a:stretch>
                <a:fillRect/>
              </a:stretch>
            </p:blipFill>
            <p:spPr>
              <a:xfrm>
                <a:off x="1947914" y="66078"/>
                <a:ext cx="1894294" cy="1472040"/>
              </a:xfrm>
              <a:prstGeom prst="rect">
                <a:avLst/>
              </a:prstGeom>
            </p:spPr>
          </p:pic>
        </mc:Fallback>
      </mc:AlternateContent>
      <p:pic>
        <p:nvPicPr>
          <p:cNvPr id="277" name="Picture 276">
            <a:extLst>
              <a:ext uri="{FF2B5EF4-FFF2-40B4-BE49-F238E27FC236}">
                <a16:creationId xmlns:a16="http://schemas.microsoft.com/office/drawing/2014/main" id="{B0AD5BFC-B2E7-4416-A096-9D8AF390E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8" name="TextBox 277">
            <a:extLst>
              <a:ext uri="{FF2B5EF4-FFF2-40B4-BE49-F238E27FC236}">
                <a16:creationId xmlns:a16="http://schemas.microsoft.com/office/drawing/2014/main" id="{DB973288-C25D-4E54-BF26-89110E49919F}"/>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46" name="Ink 45">
                <a:extLst>
                  <a:ext uri="{FF2B5EF4-FFF2-40B4-BE49-F238E27FC236}">
                    <a16:creationId xmlns:a16="http://schemas.microsoft.com/office/drawing/2014/main" id="{9618DFB2-BF7B-4A86-9E6C-C899DB4AA327}"/>
                  </a:ext>
                </a:extLst>
              </p14:cNvPr>
              <p14:cNvContentPartPr/>
              <p14:nvPr/>
            </p14:nvContentPartPr>
            <p14:xfrm>
              <a:off x="804181" y="2714674"/>
              <a:ext cx="2498760" cy="1137960"/>
            </p14:xfrm>
          </p:contentPart>
        </mc:Choice>
        <mc:Fallback xmlns="">
          <p:pic>
            <p:nvPicPr>
              <p:cNvPr id="46" name="Ink 45">
                <a:extLst>
                  <a:ext uri="{FF2B5EF4-FFF2-40B4-BE49-F238E27FC236}">
                    <a16:creationId xmlns:a16="http://schemas.microsoft.com/office/drawing/2014/main" id="{9618DFB2-BF7B-4A86-9E6C-C899DB4AA327}"/>
                  </a:ext>
                </a:extLst>
              </p:cNvPr>
              <p:cNvPicPr/>
              <p:nvPr/>
            </p:nvPicPr>
            <p:blipFill>
              <a:blip r:embed="rId6"/>
              <a:stretch>
                <a:fillRect/>
              </a:stretch>
            </p:blipFill>
            <p:spPr>
              <a:xfrm>
                <a:off x="786184" y="2696674"/>
                <a:ext cx="2534395" cy="117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Ink 46">
                <a:extLst>
                  <a:ext uri="{FF2B5EF4-FFF2-40B4-BE49-F238E27FC236}">
                    <a16:creationId xmlns:a16="http://schemas.microsoft.com/office/drawing/2014/main" id="{42DF9986-BEF6-45A6-866C-E4448133071F}"/>
                  </a:ext>
                </a:extLst>
              </p14:cNvPr>
              <p14:cNvContentPartPr/>
              <p14:nvPr/>
            </p14:nvContentPartPr>
            <p14:xfrm>
              <a:off x="798781" y="4255834"/>
              <a:ext cx="3651480" cy="374760"/>
            </p14:xfrm>
          </p:contentPart>
        </mc:Choice>
        <mc:Fallback xmlns="">
          <p:pic>
            <p:nvPicPr>
              <p:cNvPr id="47" name="Ink 46">
                <a:extLst>
                  <a:ext uri="{FF2B5EF4-FFF2-40B4-BE49-F238E27FC236}">
                    <a16:creationId xmlns:a16="http://schemas.microsoft.com/office/drawing/2014/main" id="{42DF9986-BEF6-45A6-866C-E4448133071F}"/>
                  </a:ext>
                </a:extLst>
              </p:cNvPr>
              <p:cNvPicPr/>
              <p:nvPr/>
            </p:nvPicPr>
            <p:blipFill>
              <a:blip r:embed="rId8"/>
              <a:stretch>
                <a:fillRect/>
              </a:stretch>
            </p:blipFill>
            <p:spPr>
              <a:xfrm>
                <a:off x="780781" y="4237834"/>
                <a:ext cx="368712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9" name="Ink 588">
                <a:extLst>
                  <a:ext uri="{FF2B5EF4-FFF2-40B4-BE49-F238E27FC236}">
                    <a16:creationId xmlns:a16="http://schemas.microsoft.com/office/drawing/2014/main" id="{8FE90FEC-6114-4230-930D-598B1768C042}"/>
                  </a:ext>
                </a:extLst>
              </p14:cNvPr>
              <p14:cNvContentPartPr/>
              <p14:nvPr/>
            </p14:nvContentPartPr>
            <p14:xfrm>
              <a:off x="830821" y="4832914"/>
              <a:ext cx="4540680" cy="1353960"/>
            </p14:xfrm>
          </p:contentPart>
        </mc:Choice>
        <mc:Fallback xmlns="">
          <p:pic>
            <p:nvPicPr>
              <p:cNvPr id="589" name="Ink 588">
                <a:extLst>
                  <a:ext uri="{FF2B5EF4-FFF2-40B4-BE49-F238E27FC236}">
                    <a16:creationId xmlns:a16="http://schemas.microsoft.com/office/drawing/2014/main" id="{8FE90FEC-6114-4230-930D-598B1768C042}"/>
                  </a:ext>
                </a:extLst>
              </p:cNvPr>
              <p:cNvPicPr/>
              <p:nvPr/>
            </p:nvPicPr>
            <p:blipFill>
              <a:blip r:embed="rId10"/>
              <a:stretch>
                <a:fillRect/>
              </a:stretch>
            </p:blipFill>
            <p:spPr>
              <a:xfrm>
                <a:off x="812821" y="4814914"/>
                <a:ext cx="4576320" cy="1389600"/>
              </a:xfrm>
              <a:prstGeom prst="rect">
                <a:avLst/>
              </a:prstGeom>
            </p:spPr>
          </p:pic>
        </mc:Fallback>
      </mc:AlternateContent>
    </p:spTree>
    <p:extLst>
      <p:ext uri="{BB962C8B-B14F-4D97-AF65-F5344CB8AC3E}">
        <p14:creationId xmlns:p14="http://schemas.microsoft.com/office/powerpoint/2010/main" val="165598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47" name="Ink 46">
                <a:extLst>
                  <a:ext uri="{FF2B5EF4-FFF2-40B4-BE49-F238E27FC236}">
                    <a16:creationId xmlns:a16="http://schemas.microsoft.com/office/drawing/2014/main" id="{F0A5DF64-7E43-4082-B314-8C460E9E1A9B}"/>
                  </a:ext>
                </a:extLst>
              </p14:cNvPr>
              <p14:cNvContentPartPr/>
              <p14:nvPr/>
            </p14:nvContentPartPr>
            <p14:xfrm>
              <a:off x="2044381" y="133758"/>
              <a:ext cx="1797120" cy="1937880"/>
            </p14:xfrm>
          </p:contentPart>
        </mc:Choice>
        <mc:Fallback xmlns="">
          <p:pic>
            <p:nvPicPr>
              <p:cNvPr id="47" name="Ink 46">
                <a:extLst>
                  <a:ext uri="{FF2B5EF4-FFF2-40B4-BE49-F238E27FC236}">
                    <a16:creationId xmlns:a16="http://schemas.microsoft.com/office/drawing/2014/main" id="{F0A5DF64-7E43-4082-B314-8C460E9E1A9B}"/>
                  </a:ext>
                </a:extLst>
              </p:cNvPr>
              <p:cNvPicPr/>
              <p:nvPr/>
            </p:nvPicPr>
            <p:blipFill>
              <a:blip r:embed="rId3"/>
              <a:stretch>
                <a:fillRect/>
              </a:stretch>
            </p:blipFill>
            <p:spPr>
              <a:xfrm>
                <a:off x="1981381" y="70758"/>
                <a:ext cx="1922760" cy="2063520"/>
              </a:xfrm>
              <a:prstGeom prst="rect">
                <a:avLst/>
              </a:prstGeom>
            </p:spPr>
          </p:pic>
        </mc:Fallback>
      </mc:AlternateContent>
      <p:pic>
        <p:nvPicPr>
          <p:cNvPr id="273" name="Picture 272">
            <a:extLst>
              <a:ext uri="{FF2B5EF4-FFF2-40B4-BE49-F238E27FC236}">
                <a16:creationId xmlns:a16="http://schemas.microsoft.com/office/drawing/2014/main" id="{DC974C6D-33A6-4518-8CA8-4FDE2AB2C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4" name="TextBox 273">
            <a:extLst>
              <a:ext uri="{FF2B5EF4-FFF2-40B4-BE49-F238E27FC236}">
                <a16:creationId xmlns:a16="http://schemas.microsoft.com/office/drawing/2014/main" id="{97CED422-2865-4625-8461-E34857937A1A}"/>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93" name="Ink 592">
                <a:extLst>
                  <a:ext uri="{FF2B5EF4-FFF2-40B4-BE49-F238E27FC236}">
                    <a16:creationId xmlns:a16="http://schemas.microsoft.com/office/drawing/2014/main" id="{F0A651FB-12B0-43FC-9E73-19A41C0D2B7D}"/>
                  </a:ext>
                </a:extLst>
              </p14:cNvPr>
              <p14:cNvContentPartPr/>
              <p14:nvPr/>
            </p14:nvContentPartPr>
            <p14:xfrm>
              <a:off x="816781" y="2470594"/>
              <a:ext cx="4474800" cy="4043520"/>
            </p14:xfrm>
          </p:contentPart>
        </mc:Choice>
        <mc:Fallback xmlns="">
          <p:pic>
            <p:nvPicPr>
              <p:cNvPr id="593" name="Ink 592">
                <a:extLst>
                  <a:ext uri="{FF2B5EF4-FFF2-40B4-BE49-F238E27FC236}">
                    <a16:creationId xmlns:a16="http://schemas.microsoft.com/office/drawing/2014/main" id="{F0A651FB-12B0-43FC-9E73-19A41C0D2B7D}"/>
                  </a:ext>
                </a:extLst>
              </p:cNvPr>
              <p:cNvPicPr/>
              <p:nvPr/>
            </p:nvPicPr>
            <p:blipFill>
              <a:blip r:embed="rId6"/>
              <a:stretch>
                <a:fillRect/>
              </a:stretch>
            </p:blipFill>
            <p:spPr>
              <a:xfrm>
                <a:off x="799140" y="2452596"/>
                <a:ext cx="4510443" cy="4079157"/>
              </a:xfrm>
              <a:prstGeom prst="rect">
                <a:avLst/>
              </a:prstGeom>
            </p:spPr>
          </p:pic>
        </mc:Fallback>
      </mc:AlternateContent>
    </p:spTree>
    <p:extLst>
      <p:ext uri="{BB962C8B-B14F-4D97-AF65-F5344CB8AC3E}">
        <p14:creationId xmlns:p14="http://schemas.microsoft.com/office/powerpoint/2010/main" val="206457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584" name="Ink 583">
                <a:extLst>
                  <a:ext uri="{FF2B5EF4-FFF2-40B4-BE49-F238E27FC236}">
                    <a16:creationId xmlns:a16="http://schemas.microsoft.com/office/drawing/2014/main" id="{097B526C-FAAB-4112-BBE8-436F7B517D16}"/>
                  </a:ext>
                </a:extLst>
              </p14:cNvPr>
              <p14:cNvContentPartPr/>
              <p14:nvPr/>
            </p14:nvContentPartPr>
            <p14:xfrm>
              <a:off x="2015221" y="121518"/>
              <a:ext cx="1852560" cy="2108160"/>
            </p14:xfrm>
          </p:contentPart>
        </mc:Choice>
        <mc:Fallback xmlns="">
          <p:pic>
            <p:nvPicPr>
              <p:cNvPr id="584" name="Ink 583">
                <a:extLst>
                  <a:ext uri="{FF2B5EF4-FFF2-40B4-BE49-F238E27FC236}">
                    <a16:creationId xmlns:a16="http://schemas.microsoft.com/office/drawing/2014/main" id="{097B526C-FAAB-4112-BBE8-436F7B517D16}"/>
                  </a:ext>
                </a:extLst>
              </p:cNvPr>
              <p:cNvPicPr/>
              <p:nvPr/>
            </p:nvPicPr>
            <p:blipFill>
              <a:blip r:embed="rId3"/>
              <a:stretch>
                <a:fillRect/>
              </a:stretch>
            </p:blipFill>
            <p:spPr>
              <a:xfrm>
                <a:off x="781501" y="58514"/>
                <a:ext cx="3350160" cy="6457685"/>
              </a:xfrm>
              <a:prstGeom prst="rect">
                <a:avLst/>
              </a:prstGeom>
            </p:spPr>
          </p:pic>
        </mc:Fallback>
      </mc:AlternateContent>
      <p:pic>
        <p:nvPicPr>
          <p:cNvPr id="272" name="Picture 271">
            <a:extLst>
              <a:ext uri="{FF2B5EF4-FFF2-40B4-BE49-F238E27FC236}">
                <a16:creationId xmlns:a16="http://schemas.microsoft.com/office/drawing/2014/main" id="{594C7227-EBA2-4799-96C5-EE6A8FAFAD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3" name="TextBox 272">
            <a:extLst>
              <a:ext uri="{FF2B5EF4-FFF2-40B4-BE49-F238E27FC236}">
                <a16:creationId xmlns:a16="http://schemas.microsoft.com/office/drawing/2014/main" id="{2BDFEB1F-68A5-4072-BF27-693D44836070}"/>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656" name="Ink 655">
                <a:extLst>
                  <a:ext uri="{FF2B5EF4-FFF2-40B4-BE49-F238E27FC236}">
                    <a16:creationId xmlns:a16="http://schemas.microsoft.com/office/drawing/2014/main" id="{26B53F4A-83A1-41CD-8E06-E8F0FD63925C}"/>
                  </a:ext>
                </a:extLst>
              </p14:cNvPr>
              <p14:cNvContentPartPr/>
              <p14:nvPr/>
            </p14:nvContentPartPr>
            <p14:xfrm>
              <a:off x="785461" y="2419834"/>
              <a:ext cx="5319360" cy="4059000"/>
            </p14:xfrm>
          </p:contentPart>
        </mc:Choice>
        <mc:Fallback xmlns="">
          <p:pic>
            <p:nvPicPr>
              <p:cNvPr id="656" name="Ink 655">
                <a:extLst>
                  <a:ext uri="{FF2B5EF4-FFF2-40B4-BE49-F238E27FC236}">
                    <a16:creationId xmlns:a16="http://schemas.microsoft.com/office/drawing/2014/main" id="{26B53F4A-83A1-41CD-8E06-E8F0FD63925C}"/>
                  </a:ext>
                </a:extLst>
              </p:cNvPr>
              <p:cNvPicPr/>
              <p:nvPr/>
            </p:nvPicPr>
            <p:blipFill>
              <a:blip r:embed="rId6"/>
              <a:stretch>
                <a:fillRect/>
              </a:stretch>
            </p:blipFill>
            <p:spPr>
              <a:xfrm>
                <a:off x="767461" y="2401836"/>
                <a:ext cx="5355000" cy="4094637"/>
              </a:xfrm>
              <a:prstGeom prst="rect">
                <a:avLst/>
              </a:prstGeom>
            </p:spPr>
          </p:pic>
        </mc:Fallback>
      </mc:AlternateContent>
    </p:spTree>
    <p:extLst>
      <p:ext uri="{BB962C8B-B14F-4D97-AF65-F5344CB8AC3E}">
        <p14:creationId xmlns:p14="http://schemas.microsoft.com/office/powerpoint/2010/main" val="401398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25286B21-D3C6-4CBF-9B57-C5A21BF54AEA}"/>
                  </a:ext>
                </a:extLst>
              </p14:cNvPr>
              <p14:cNvContentPartPr/>
              <p14:nvPr/>
            </p14:nvContentPartPr>
            <p14:xfrm>
              <a:off x="1986061" y="103878"/>
              <a:ext cx="2076840" cy="1330920"/>
            </p14:xfrm>
          </p:contentPart>
        </mc:Choice>
        <mc:Fallback xmlns="">
          <p:pic>
            <p:nvPicPr>
              <p:cNvPr id="12" name="Ink 11">
                <a:extLst>
                  <a:ext uri="{FF2B5EF4-FFF2-40B4-BE49-F238E27FC236}">
                    <a16:creationId xmlns:a16="http://schemas.microsoft.com/office/drawing/2014/main" id="{25286B21-D3C6-4CBF-9B57-C5A21BF54AEA}"/>
                  </a:ext>
                </a:extLst>
              </p:cNvPr>
              <p:cNvPicPr/>
              <p:nvPr/>
            </p:nvPicPr>
            <p:blipFill>
              <a:blip r:embed="rId3"/>
              <a:stretch>
                <a:fillRect/>
              </a:stretch>
            </p:blipFill>
            <p:spPr>
              <a:xfrm>
                <a:off x="1923050" y="40895"/>
                <a:ext cx="2202502" cy="1456526"/>
              </a:xfrm>
              <a:prstGeom prst="rect">
                <a:avLst/>
              </a:prstGeom>
            </p:spPr>
          </p:pic>
        </mc:Fallback>
      </mc:AlternateContent>
      <p:pic>
        <p:nvPicPr>
          <p:cNvPr id="275" name="Picture 274">
            <a:extLst>
              <a:ext uri="{FF2B5EF4-FFF2-40B4-BE49-F238E27FC236}">
                <a16:creationId xmlns:a16="http://schemas.microsoft.com/office/drawing/2014/main" id="{6FE5AE6D-4869-4367-8370-208CD6B72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6" name="TextBox 275">
            <a:extLst>
              <a:ext uri="{FF2B5EF4-FFF2-40B4-BE49-F238E27FC236}">
                <a16:creationId xmlns:a16="http://schemas.microsoft.com/office/drawing/2014/main" id="{D48ABAD2-53F0-4E47-8558-FBE82E261CBA}"/>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81" name="Ink 580">
                <a:extLst>
                  <a:ext uri="{FF2B5EF4-FFF2-40B4-BE49-F238E27FC236}">
                    <a16:creationId xmlns:a16="http://schemas.microsoft.com/office/drawing/2014/main" id="{5B2143F7-41AC-4844-8699-19D7919342E5}"/>
                  </a:ext>
                </a:extLst>
              </p14:cNvPr>
              <p14:cNvContentPartPr/>
              <p14:nvPr/>
            </p14:nvContentPartPr>
            <p14:xfrm>
              <a:off x="3480421" y="2570674"/>
              <a:ext cx="360" cy="360"/>
            </p14:xfrm>
          </p:contentPart>
        </mc:Choice>
        <mc:Fallback xmlns="">
          <p:pic>
            <p:nvPicPr>
              <p:cNvPr id="581" name="Ink 580">
                <a:extLst>
                  <a:ext uri="{FF2B5EF4-FFF2-40B4-BE49-F238E27FC236}">
                    <a16:creationId xmlns:a16="http://schemas.microsoft.com/office/drawing/2014/main" id="{5B2143F7-41AC-4844-8699-19D7919342E5}"/>
                  </a:ext>
                </a:extLst>
              </p:cNvPr>
              <p:cNvPicPr/>
              <p:nvPr/>
            </p:nvPicPr>
            <p:blipFill>
              <a:blip r:embed="rId6"/>
              <a:stretch>
                <a:fillRect/>
              </a:stretch>
            </p:blipFill>
            <p:spPr>
              <a:xfrm>
                <a:off x="3462781" y="255303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4" name="Ink 583">
                <a:extLst>
                  <a:ext uri="{FF2B5EF4-FFF2-40B4-BE49-F238E27FC236}">
                    <a16:creationId xmlns:a16="http://schemas.microsoft.com/office/drawing/2014/main" id="{DFD18D6F-C9CE-4EF1-B63B-2DD82FA93DA9}"/>
                  </a:ext>
                </a:extLst>
              </p14:cNvPr>
              <p14:cNvContentPartPr/>
              <p14:nvPr/>
            </p14:nvContentPartPr>
            <p14:xfrm>
              <a:off x="841621" y="2693794"/>
              <a:ext cx="4545720" cy="1155600"/>
            </p14:xfrm>
          </p:contentPart>
        </mc:Choice>
        <mc:Fallback xmlns="">
          <p:pic>
            <p:nvPicPr>
              <p:cNvPr id="584" name="Ink 583">
                <a:extLst>
                  <a:ext uri="{FF2B5EF4-FFF2-40B4-BE49-F238E27FC236}">
                    <a16:creationId xmlns:a16="http://schemas.microsoft.com/office/drawing/2014/main" id="{DFD18D6F-C9CE-4EF1-B63B-2DD82FA93DA9}"/>
                  </a:ext>
                </a:extLst>
              </p:cNvPr>
              <p:cNvPicPr/>
              <p:nvPr/>
            </p:nvPicPr>
            <p:blipFill>
              <a:blip r:embed="rId8"/>
              <a:stretch>
                <a:fillRect/>
              </a:stretch>
            </p:blipFill>
            <p:spPr>
              <a:xfrm>
                <a:off x="823621" y="2676154"/>
                <a:ext cx="4581360" cy="119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7" name="Ink 586">
                <a:extLst>
                  <a:ext uri="{FF2B5EF4-FFF2-40B4-BE49-F238E27FC236}">
                    <a16:creationId xmlns:a16="http://schemas.microsoft.com/office/drawing/2014/main" id="{E9673855-8FC8-4726-9587-861713B7B00F}"/>
                  </a:ext>
                </a:extLst>
              </p14:cNvPr>
              <p14:cNvContentPartPr/>
              <p14:nvPr/>
            </p14:nvContentPartPr>
            <p14:xfrm>
              <a:off x="829381" y="4089874"/>
              <a:ext cx="3209400" cy="530640"/>
            </p14:xfrm>
          </p:contentPart>
        </mc:Choice>
        <mc:Fallback xmlns="">
          <p:pic>
            <p:nvPicPr>
              <p:cNvPr id="587" name="Ink 586">
                <a:extLst>
                  <a:ext uri="{FF2B5EF4-FFF2-40B4-BE49-F238E27FC236}">
                    <a16:creationId xmlns:a16="http://schemas.microsoft.com/office/drawing/2014/main" id="{E9673855-8FC8-4726-9587-861713B7B00F}"/>
                  </a:ext>
                </a:extLst>
              </p:cNvPr>
              <p:cNvPicPr/>
              <p:nvPr/>
            </p:nvPicPr>
            <p:blipFill>
              <a:blip r:embed="rId10"/>
              <a:stretch>
                <a:fillRect/>
              </a:stretch>
            </p:blipFill>
            <p:spPr>
              <a:xfrm>
                <a:off x="811741" y="4072234"/>
                <a:ext cx="324504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2" name="Ink 591">
                <a:extLst>
                  <a:ext uri="{FF2B5EF4-FFF2-40B4-BE49-F238E27FC236}">
                    <a16:creationId xmlns:a16="http://schemas.microsoft.com/office/drawing/2014/main" id="{2A19B371-21E4-437A-A40E-6A055F3518CB}"/>
                  </a:ext>
                </a:extLst>
              </p14:cNvPr>
              <p14:cNvContentPartPr/>
              <p14:nvPr/>
            </p14:nvContentPartPr>
            <p14:xfrm>
              <a:off x="849181" y="4865674"/>
              <a:ext cx="3990960" cy="532800"/>
            </p14:xfrm>
          </p:contentPart>
        </mc:Choice>
        <mc:Fallback xmlns="">
          <p:pic>
            <p:nvPicPr>
              <p:cNvPr id="592" name="Ink 591">
                <a:extLst>
                  <a:ext uri="{FF2B5EF4-FFF2-40B4-BE49-F238E27FC236}">
                    <a16:creationId xmlns:a16="http://schemas.microsoft.com/office/drawing/2014/main" id="{2A19B371-21E4-437A-A40E-6A055F3518CB}"/>
                  </a:ext>
                </a:extLst>
              </p:cNvPr>
              <p:cNvPicPr/>
              <p:nvPr/>
            </p:nvPicPr>
            <p:blipFill>
              <a:blip r:embed="rId12"/>
              <a:stretch>
                <a:fillRect/>
              </a:stretch>
            </p:blipFill>
            <p:spPr>
              <a:xfrm>
                <a:off x="831181" y="4848034"/>
                <a:ext cx="402660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93" name="Ink 592">
                <a:extLst>
                  <a:ext uri="{FF2B5EF4-FFF2-40B4-BE49-F238E27FC236}">
                    <a16:creationId xmlns:a16="http://schemas.microsoft.com/office/drawing/2014/main" id="{4BE6C1DD-88FA-4DC6-8245-A6E95D180A2D}"/>
                  </a:ext>
                </a:extLst>
              </p14:cNvPr>
              <p14:cNvContentPartPr/>
              <p14:nvPr/>
            </p14:nvContentPartPr>
            <p14:xfrm>
              <a:off x="825781" y="5629954"/>
              <a:ext cx="2370240" cy="930240"/>
            </p14:xfrm>
          </p:contentPart>
        </mc:Choice>
        <mc:Fallback xmlns="">
          <p:pic>
            <p:nvPicPr>
              <p:cNvPr id="593" name="Ink 592">
                <a:extLst>
                  <a:ext uri="{FF2B5EF4-FFF2-40B4-BE49-F238E27FC236}">
                    <a16:creationId xmlns:a16="http://schemas.microsoft.com/office/drawing/2014/main" id="{4BE6C1DD-88FA-4DC6-8245-A6E95D180A2D}"/>
                  </a:ext>
                </a:extLst>
              </p:cNvPr>
              <p:cNvPicPr/>
              <p:nvPr/>
            </p:nvPicPr>
            <p:blipFill>
              <a:blip r:embed="rId14"/>
              <a:stretch>
                <a:fillRect/>
              </a:stretch>
            </p:blipFill>
            <p:spPr>
              <a:xfrm>
                <a:off x="807781" y="5611954"/>
                <a:ext cx="2405880" cy="965880"/>
              </a:xfrm>
              <a:prstGeom prst="rect">
                <a:avLst/>
              </a:prstGeom>
            </p:spPr>
          </p:pic>
        </mc:Fallback>
      </mc:AlternateContent>
    </p:spTree>
    <p:extLst>
      <p:ext uri="{BB962C8B-B14F-4D97-AF65-F5344CB8AC3E}">
        <p14:creationId xmlns:p14="http://schemas.microsoft.com/office/powerpoint/2010/main" val="218794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652" name="Ink 651">
                <a:extLst>
                  <a:ext uri="{FF2B5EF4-FFF2-40B4-BE49-F238E27FC236}">
                    <a16:creationId xmlns:a16="http://schemas.microsoft.com/office/drawing/2014/main" id="{786D64FA-FA51-4663-98A5-8A7B6BC50A97}"/>
                  </a:ext>
                </a:extLst>
              </p14:cNvPr>
              <p14:cNvContentPartPr/>
              <p14:nvPr/>
            </p14:nvContentPartPr>
            <p14:xfrm>
              <a:off x="1930621" y="50958"/>
              <a:ext cx="1951200" cy="1416884"/>
            </p14:xfrm>
          </p:contentPart>
        </mc:Choice>
        <mc:Fallback xmlns="">
          <p:pic>
            <p:nvPicPr>
              <p:cNvPr id="652" name="Ink 651">
                <a:extLst>
                  <a:ext uri="{FF2B5EF4-FFF2-40B4-BE49-F238E27FC236}">
                    <a16:creationId xmlns:a16="http://schemas.microsoft.com/office/drawing/2014/main" id="{786D64FA-FA51-4663-98A5-8A7B6BC50A97}"/>
                  </a:ext>
                </a:extLst>
              </p:cNvPr>
              <p:cNvPicPr/>
              <p:nvPr/>
            </p:nvPicPr>
            <p:blipFill>
              <a:blip r:embed="rId11"/>
              <a:stretch>
                <a:fillRect/>
              </a:stretch>
            </p:blipFill>
            <p:spPr>
              <a:xfrm>
                <a:off x="1867633" y="-12023"/>
                <a:ext cx="2076817" cy="1542485"/>
              </a:xfrm>
              <a:prstGeom prst="rect">
                <a:avLst/>
              </a:prstGeom>
            </p:spPr>
          </p:pic>
        </mc:Fallback>
      </mc:AlternateContent>
      <p:pic>
        <p:nvPicPr>
          <p:cNvPr id="3" name="Picture 2">
            <a:extLst>
              <a:ext uri="{FF2B5EF4-FFF2-40B4-BE49-F238E27FC236}">
                <a16:creationId xmlns:a16="http://schemas.microsoft.com/office/drawing/2014/main" id="{58BEFB6E-C55B-420D-90E1-ECA0D7AB5B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8" name="TextBox 277">
            <a:extLst>
              <a:ext uri="{FF2B5EF4-FFF2-40B4-BE49-F238E27FC236}">
                <a16:creationId xmlns:a16="http://schemas.microsoft.com/office/drawing/2014/main" id="{39BF6AD3-6F20-4179-90DD-EE4056DA851B}"/>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13">
            <p14:nvContentPartPr>
              <p14:cNvPr id="648" name="Ink 647">
                <a:extLst>
                  <a:ext uri="{FF2B5EF4-FFF2-40B4-BE49-F238E27FC236}">
                    <a16:creationId xmlns:a16="http://schemas.microsoft.com/office/drawing/2014/main" id="{2AC07961-C3C0-4F2F-A4C2-4D790D9D46EB}"/>
                  </a:ext>
                </a:extLst>
              </p14:cNvPr>
              <p14:cNvContentPartPr/>
              <p14:nvPr/>
            </p14:nvContentPartPr>
            <p14:xfrm>
              <a:off x="816703" y="3462669"/>
              <a:ext cx="4104360" cy="1975320"/>
            </p14:xfrm>
          </p:contentPart>
        </mc:Choice>
        <mc:Fallback xmlns="">
          <p:pic>
            <p:nvPicPr>
              <p:cNvPr id="648" name="Ink 647">
                <a:extLst>
                  <a:ext uri="{FF2B5EF4-FFF2-40B4-BE49-F238E27FC236}">
                    <a16:creationId xmlns:a16="http://schemas.microsoft.com/office/drawing/2014/main" id="{2AC07961-C3C0-4F2F-A4C2-4D790D9D46EB}"/>
                  </a:ext>
                </a:extLst>
              </p:cNvPr>
              <p:cNvPicPr/>
              <p:nvPr/>
            </p:nvPicPr>
            <p:blipFill>
              <a:blip r:embed="rId16"/>
              <a:stretch>
                <a:fillRect/>
              </a:stretch>
            </p:blipFill>
            <p:spPr>
              <a:xfrm>
                <a:off x="799063" y="3445029"/>
                <a:ext cx="4140000" cy="2010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9" name="Ink 648">
                <a:extLst>
                  <a:ext uri="{FF2B5EF4-FFF2-40B4-BE49-F238E27FC236}">
                    <a16:creationId xmlns:a16="http://schemas.microsoft.com/office/drawing/2014/main" id="{649805DC-0C87-4168-9027-AE80F8DC1D53}"/>
                  </a:ext>
                </a:extLst>
              </p14:cNvPr>
              <p14:cNvContentPartPr/>
              <p14:nvPr/>
            </p14:nvContentPartPr>
            <p14:xfrm>
              <a:off x="827941" y="5587038"/>
              <a:ext cx="3741120" cy="594720"/>
            </p14:xfrm>
          </p:contentPart>
        </mc:Choice>
        <mc:Fallback xmlns="">
          <p:pic>
            <p:nvPicPr>
              <p:cNvPr id="649" name="Ink 648">
                <a:extLst>
                  <a:ext uri="{FF2B5EF4-FFF2-40B4-BE49-F238E27FC236}">
                    <a16:creationId xmlns:a16="http://schemas.microsoft.com/office/drawing/2014/main" id="{649805DC-0C87-4168-9027-AE80F8DC1D53}"/>
                  </a:ext>
                </a:extLst>
              </p:cNvPr>
              <p:cNvPicPr/>
              <p:nvPr/>
            </p:nvPicPr>
            <p:blipFill>
              <a:blip r:embed="rId18"/>
              <a:stretch>
                <a:fillRect/>
              </a:stretch>
            </p:blipFill>
            <p:spPr>
              <a:xfrm>
                <a:off x="809941" y="5569398"/>
                <a:ext cx="377676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90978D0B-ECE1-4100-A531-BCFC15B1B7DE}"/>
                  </a:ext>
                </a:extLst>
              </p14:cNvPr>
              <p14:cNvContentPartPr/>
              <p14:nvPr/>
            </p14:nvContentPartPr>
            <p14:xfrm>
              <a:off x="842623" y="2534246"/>
              <a:ext cx="5267520" cy="558000"/>
            </p14:xfrm>
          </p:contentPart>
        </mc:Choice>
        <mc:Fallback xmlns="">
          <p:pic>
            <p:nvPicPr>
              <p:cNvPr id="11" name="Ink 10">
                <a:extLst>
                  <a:ext uri="{FF2B5EF4-FFF2-40B4-BE49-F238E27FC236}">
                    <a16:creationId xmlns:a16="http://schemas.microsoft.com/office/drawing/2014/main" id="{90978D0B-ECE1-4100-A531-BCFC15B1B7DE}"/>
                  </a:ext>
                </a:extLst>
              </p:cNvPr>
              <p:cNvPicPr/>
              <p:nvPr/>
            </p:nvPicPr>
            <p:blipFill>
              <a:blip r:embed="rId20"/>
              <a:stretch>
                <a:fillRect/>
              </a:stretch>
            </p:blipFill>
            <p:spPr>
              <a:xfrm>
                <a:off x="824983" y="2516246"/>
                <a:ext cx="5303160" cy="593640"/>
              </a:xfrm>
              <a:prstGeom prst="rect">
                <a:avLst/>
              </a:prstGeom>
            </p:spPr>
          </p:pic>
        </mc:Fallback>
      </mc:AlternateContent>
    </p:spTree>
    <p:extLst>
      <p:ext uri="{BB962C8B-B14F-4D97-AF65-F5344CB8AC3E}">
        <p14:creationId xmlns:p14="http://schemas.microsoft.com/office/powerpoint/2010/main" val="213492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E7E892A6-67E7-4474-9E5B-49C775705890}"/>
                  </a:ext>
                </a:extLst>
              </p14:cNvPr>
              <p14:cNvContentPartPr/>
              <p14:nvPr/>
            </p14:nvContentPartPr>
            <p14:xfrm>
              <a:off x="2076061" y="133398"/>
              <a:ext cx="1675440" cy="1330560"/>
            </p14:xfrm>
          </p:contentPart>
        </mc:Choice>
        <mc:Fallback xmlns="">
          <p:pic>
            <p:nvPicPr>
              <p:cNvPr id="8" name="Ink 7">
                <a:extLst>
                  <a:ext uri="{FF2B5EF4-FFF2-40B4-BE49-F238E27FC236}">
                    <a16:creationId xmlns:a16="http://schemas.microsoft.com/office/drawing/2014/main" id="{E7E892A6-67E7-4474-9E5B-49C775705890}"/>
                  </a:ext>
                </a:extLst>
              </p:cNvPr>
              <p:cNvPicPr/>
              <p:nvPr/>
            </p:nvPicPr>
            <p:blipFill>
              <a:blip r:embed="rId3"/>
              <a:stretch>
                <a:fillRect/>
              </a:stretch>
            </p:blipFill>
            <p:spPr>
              <a:xfrm>
                <a:off x="2013047" y="70398"/>
                <a:ext cx="1801107" cy="1456200"/>
              </a:xfrm>
              <a:prstGeom prst="rect">
                <a:avLst/>
              </a:prstGeom>
            </p:spPr>
          </p:pic>
        </mc:Fallback>
      </mc:AlternateContent>
      <p:pic>
        <p:nvPicPr>
          <p:cNvPr id="276" name="Picture 275">
            <a:extLst>
              <a:ext uri="{FF2B5EF4-FFF2-40B4-BE49-F238E27FC236}">
                <a16:creationId xmlns:a16="http://schemas.microsoft.com/office/drawing/2014/main" id="{8ADD7E95-5AAC-409D-BBCC-EB9FE97B0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7" name="TextBox 276">
            <a:extLst>
              <a:ext uri="{FF2B5EF4-FFF2-40B4-BE49-F238E27FC236}">
                <a16:creationId xmlns:a16="http://schemas.microsoft.com/office/drawing/2014/main" id="{32A2C511-58D0-4C50-8547-222F26E7F42D}"/>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81" name="Ink 580">
                <a:extLst>
                  <a:ext uri="{FF2B5EF4-FFF2-40B4-BE49-F238E27FC236}">
                    <a16:creationId xmlns:a16="http://schemas.microsoft.com/office/drawing/2014/main" id="{0FA3E474-AB98-4CB8-9416-D0AB78E9A3CF}"/>
                  </a:ext>
                </a:extLst>
              </p14:cNvPr>
              <p14:cNvContentPartPr/>
              <p14:nvPr/>
            </p14:nvContentPartPr>
            <p14:xfrm>
              <a:off x="806341" y="2562034"/>
              <a:ext cx="3740400" cy="2065680"/>
            </p14:xfrm>
          </p:contentPart>
        </mc:Choice>
        <mc:Fallback xmlns="">
          <p:pic>
            <p:nvPicPr>
              <p:cNvPr id="581" name="Ink 580">
                <a:extLst>
                  <a:ext uri="{FF2B5EF4-FFF2-40B4-BE49-F238E27FC236}">
                    <a16:creationId xmlns:a16="http://schemas.microsoft.com/office/drawing/2014/main" id="{0FA3E474-AB98-4CB8-9416-D0AB78E9A3CF}"/>
                  </a:ext>
                </a:extLst>
              </p:cNvPr>
              <p:cNvPicPr/>
              <p:nvPr/>
            </p:nvPicPr>
            <p:blipFill>
              <a:blip r:embed="rId6"/>
              <a:stretch>
                <a:fillRect/>
              </a:stretch>
            </p:blipFill>
            <p:spPr>
              <a:xfrm>
                <a:off x="788341" y="2544034"/>
                <a:ext cx="3776040" cy="210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8" name="Ink 587">
                <a:extLst>
                  <a:ext uri="{FF2B5EF4-FFF2-40B4-BE49-F238E27FC236}">
                    <a16:creationId xmlns:a16="http://schemas.microsoft.com/office/drawing/2014/main" id="{7A35FE28-2791-44D6-8836-C7A8BE584F95}"/>
                  </a:ext>
                </a:extLst>
              </p14:cNvPr>
              <p14:cNvContentPartPr/>
              <p14:nvPr/>
            </p14:nvContentPartPr>
            <p14:xfrm>
              <a:off x="825421" y="4851274"/>
              <a:ext cx="3654360" cy="1330560"/>
            </p14:xfrm>
          </p:contentPart>
        </mc:Choice>
        <mc:Fallback xmlns="">
          <p:pic>
            <p:nvPicPr>
              <p:cNvPr id="588" name="Ink 587">
                <a:extLst>
                  <a:ext uri="{FF2B5EF4-FFF2-40B4-BE49-F238E27FC236}">
                    <a16:creationId xmlns:a16="http://schemas.microsoft.com/office/drawing/2014/main" id="{7A35FE28-2791-44D6-8836-C7A8BE584F95}"/>
                  </a:ext>
                </a:extLst>
              </p:cNvPr>
              <p:cNvPicPr/>
              <p:nvPr/>
            </p:nvPicPr>
            <p:blipFill>
              <a:blip r:embed="rId8"/>
              <a:stretch>
                <a:fillRect/>
              </a:stretch>
            </p:blipFill>
            <p:spPr>
              <a:xfrm>
                <a:off x="807421" y="4833634"/>
                <a:ext cx="3690000" cy="1366200"/>
              </a:xfrm>
              <a:prstGeom prst="rect">
                <a:avLst/>
              </a:prstGeom>
            </p:spPr>
          </p:pic>
        </mc:Fallback>
      </mc:AlternateContent>
    </p:spTree>
    <p:extLst>
      <p:ext uri="{BB962C8B-B14F-4D97-AF65-F5344CB8AC3E}">
        <p14:creationId xmlns:p14="http://schemas.microsoft.com/office/powerpoint/2010/main" val="76479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4DD4372-8F64-4F08-B53E-948681FA5FE9}"/>
                  </a:ext>
                </a:extLst>
              </p14:cNvPr>
              <p14:cNvContentPartPr/>
              <p14:nvPr/>
            </p14:nvContentPartPr>
            <p14:xfrm>
              <a:off x="1718581" y="39438"/>
              <a:ext cx="1787760" cy="1355684"/>
            </p14:xfrm>
          </p:contentPart>
        </mc:Choice>
        <mc:Fallback xmlns="">
          <p:pic>
            <p:nvPicPr>
              <p:cNvPr id="13" name="Ink 12">
                <a:extLst>
                  <a:ext uri="{FF2B5EF4-FFF2-40B4-BE49-F238E27FC236}">
                    <a16:creationId xmlns:a16="http://schemas.microsoft.com/office/drawing/2014/main" id="{04DD4372-8F64-4F08-B53E-948681FA5FE9}"/>
                  </a:ext>
                </a:extLst>
              </p:cNvPr>
              <p:cNvPicPr/>
              <p:nvPr/>
            </p:nvPicPr>
            <p:blipFill>
              <a:blip r:embed="rId3"/>
              <a:stretch>
                <a:fillRect/>
              </a:stretch>
            </p:blipFill>
            <p:spPr>
              <a:xfrm>
                <a:off x="1655568" y="-23558"/>
                <a:ext cx="1913425" cy="1481317"/>
              </a:xfrm>
              <a:prstGeom prst="rect">
                <a:avLst/>
              </a:prstGeom>
            </p:spPr>
          </p:pic>
        </mc:Fallback>
      </mc:AlternateContent>
      <p:pic>
        <p:nvPicPr>
          <p:cNvPr id="273" name="Picture 272">
            <a:extLst>
              <a:ext uri="{FF2B5EF4-FFF2-40B4-BE49-F238E27FC236}">
                <a16:creationId xmlns:a16="http://schemas.microsoft.com/office/drawing/2014/main" id="{C2DE14E3-4CA5-402A-BB07-61DE5DCFC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4" name="TextBox 273">
            <a:extLst>
              <a:ext uri="{FF2B5EF4-FFF2-40B4-BE49-F238E27FC236}">
                <a16:creationId xmlns:a16="http://schemas.microsoft.com/office/drawing/2014/main" id="{E1C89727-27CC-4B5F-80D5-79A81634C9A9}"/>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83" name="Ink 582">
                <a:extLst>
                  <a:ext uri="{FF2B5EF4-FFF2-40B4-BE49-F238E27FC236}">
                    <a16:creationId xmlns:a16="http://schemas.microsoft.com/office/drawing/2014/main" id="{2521348F-2F48-4795-BFCA-02864599063E}"/>
                  </a:ext>
                </a:extLst>
              </p14:cNvPr>
              <p14:cNvContentPartPr/>
              <p14:nvPr/>
            </p14:nvContentPartPr>
            <p14:xfrm>
              <a:off x="790141" y="2371234"/>
              <a:ext cx="3210480" cy="739080"/>
            </p14:xfrm>
          </p:contentPart>
        </mc:Choice>
        <mc:Fallback xmlns="">
          <p:pic>
            <p:nvPicPr>
              <p:cNvPr id="583" name="Ink 582">
                <a:extLst>
                  <a:ext uri="{FF2B5EF4-FFF2-40B4-BE49-F238E27FC236}">
                    <a16:creationId xmlns:a16="http://schemas.microsoft.com/office/drawing/2014/main" id="{2521348F-2F48-4795-BFCA-02864599063E}"/>
                  </a:ext>
                </a:extLst>
              </p:cNvPr>
              <p:cNvPicPr/>
              <p:nvPr/>
            </p:nvPicPr>
            <p:blipFill>
              <a:blip r:embed="rId6"/>
              <a:stretch>
                <a:fillRect/>
              </a:stretch>
            </p:blipFill>
            <p:spPr>
              <a:xfrm>
                <a:off x="772141" y="2353594"/>
                <a:ext cx="324612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4" name="Ink 653">
                <a:extLst>
                  <a:ext uri="{FF2B5EF4-FFF2-40B4-BE49-F238E27FC236}">
                    <a16:creationId xmlns:a16="http://schemas.microsoft.com/office/drawing/2014/main" id="{6FD88C59-50E6-470F-852E-09AD37F9E1D6}"/>
                  </a:ext>
                </a:extLst>
              </p14:cNvPr>
              <p14:cNvContentPartPr/>
              <p14:nvPr/>
            </p14:nvContentPartPr>
            <p14:xfrm>
              <a:off x="778261" y="3284914"/>
              <a:ext cx="4898520" cy="2491920"/>
            </p14:xfrm>
          </p:contentPart>
        </mc:Choice>
        <mc:Fallback xmlns="">
          <p:pic>
            <p:nvPicPr>
              <p:cNvPr id="654" name="Ink 653">
                <a:extLst>
                  <a:ext uri="{FF2B5EF4-FFF2-40B4-BE49-F238E27FC236}">
                    <a16:creationId xmlns:a16="http://schemas.microsoft.com/office/drawing/2014/main" id="{6FD88C59-50E6-470F-852E-09AD37F9E1D6}"/>
                  </a:ext>
                </a:extLst>
              </p:cNvPr>
              <p:cNvPicPr/>
              <p:nvPr/>
            </p:nvPicPr>
            <p:blipFill>
              <a:blip r:embed="rId8"/>
              <a:stretch>
                <a:fillRect/>
              </a:stretch>
            </p:blipFill>
            <p:spPr>
              <a:xfrm>
                <a:off x="760620" y="3267274"/>
                <a:ext cx="4934523" cy="293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9DB9E034-2AC8-4642-B378-5259124ED046}"/>
                  </a:ext>
                </a:extLst>
              </p14:cNvPr>
              <p14:cNvContentPartPr/>
              <p14:nvPr/>
            </p14:nvContentPartPr>
            <p14:xfrm>
              <a:off x="848028" y="5569442"/>
              <a:ext cx="3222000" cy="946440"/>
            </p14:xfrm>
          </p:contentPart>
        </mc:Choice>
        <mc:Fallback xmlns="">
          <p:pic>
            <p:nvPicPr>
              <p:cNvPr id="12" name="Ink 11">
                <a:extLst>
                  <a:ext uri="{FF2B5EF4-FFF2-40B4-BE49-F238E27FC236}">
                    <a16:creationId xmlns:a16="http://schemas.microsoft.com/office/drawing/2014/main" id="{9DB9E034-2AC8-4642-B378-5259124ED046}"/>
                  </a:ext>
                </a:extLst>
              </p:cNvPr>
              <p:cNvPicPr/>
              <p:nvPr/>
            </p:nvPicPr>
            <p:blipFill>
              <a:blip r:embed="rId10"/>
              <a:stretch>
                <a:fillRect/>
              </a:stretch>
            </p:blipFill>
            <p:spPr>
              <a:xfrm>
                <a:off x="830028" y="5551802"/>
                <a:ext cx="3257640" cy="982080"/>
              </a:xfrm>
              <a:prstGeom prst="rect">
                <a:avLst/>
              </a:prstGeom>
            </p:spPr>
          </p:pic>
        </mc:Fallback>
      </mc:AlternateContent>
    </p:spTree>
    <p:extLst>
      <p:ext uri="{BB962C8B-B14F-4D97-AF65-F5344CB8AC3E}">
        <p14:creationId xmlns:p14="http://schemas.microsoft.com/office/powerpoint/2010/main" val="586447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B86F5A58-6339-49F3-B3C6-CBD802D80E63}"/>
                  </a:ext>
                </a:extLst>
              </p14:cNvPr>
              <p14:cNvContentPartPr/>
              <p14:nvPr/>
            </p14:nvContentPartPr>
            <p14:xfrm>
              <a:off x="2067781" y="149958"/>
              <a:ext cx="1820520" cy="1292040"/>
            </p14:xfrm>
          </p:contentPart>
        </mc:Choice>
        <mc:Fallback xmlns="">
          <p:pic>
            <p:nvPicPr>
              <p:cNvPr id="8" name="Ink 7">
                <a:extLst>
                  <a:ext uri="{FF2B5EF4-FFF2-40B4-BE49-F238E27FC236}">
                    <a16:creationId xmlns:a16="http://schemas.microsoft.com/office/drawing/2014/main" id="{B86F5A58-6339-49F3-B3C6-CBD802D80E63}"/>
                  </a:ext>
                </a:extLst>
              </p:cNvPr>
              <p:cNvPicPr/>
              <p:nvPr/>
            </p:nvPicPr>
            <p:blipFill>
              <a:blip r:embed="rId3"/>
              <a:stretch>
                <a:fillRect/>
              </a:stretch>
            </p:blipFill>
            <p:spPr>
              <a:xfrm>
                <a:off x="2004793" y="86976"/>
                <a:ext cx="1946135" cy="1417645"/>
              </a:xfrm>
              <a:prstGeom prst="rect">
                <a:avLst/>
              </a:prstGeom>
            </p:spPr>
          </p:pic>
        </mc:Fallback>
      </mc:AlternateContent>
      <p:pic>
        <p:nvPicPr>
          <p:cNvPr id="276" name="Picture 275">
            <a:extLst>
              <a:ext uri="{FF2B5EF4-FFF2-40B4-BE49-F238E27FC236}">
                <a16:creationId xmlns:a16="http://schemas.microsoft.com/office/drawing/2014/main" id="{E28E2DE8-1CF6-4B6E-8625-7C4B137ED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7" name="TextBox 276">
            <a:extLst>
              <a:ext uri="{FF2B5EF4-FFF2-40B4-BE49-F238E27FC236}">
                <a16:creationId xmlns:a16="http://schemas.microsoft.com/office/drawing/2014/main" id="{F6B64401-061E-4F62-9BB8-1360746E4252}"/>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C828B2E3-7A04-4F49-86D5-AD5F5118947C}"/>
                  </a:ext>
                </a:extLst>
              </p14:cNvPr>
              <p14:cNvContentPartPr/>
              <p14:nvPr/>
            </p14:nvContentPartPr>
            <p14:xfrm>
              <a:off x="844501" y="2696314"/>
              <a:ext cx="4020840" cy="384840"/>
            </p14:xfrm>
          </p:contentPart>
        </mc:Choice>
        <mc:Fallback xmlns="">
          <p:pic>
            <p:nvPicPr>
              <p:cNvPr id="15" name="Ink 14">
                <a:extLst>
                  <a:ext uri="{FF2B5EF4-FFF2-40B4-BE49-F238E27FC236}">
                    <a16:creationId xmlns:a16="http://schemas.microsoft.com/office/drawing/2014/main" id="{C828B2E3-7A04-4F49-86D5-AD5F5118947C}"/>
                  </a:ext>
                </a:extLst>
              </p:cNvPr>
              <p:cNvPicPr/>
              <p:nvPr/>
            </p:nvPicPr>
            <p:blipFill>
              <a:blip r:embed="rId6"/>
              <a:stretch>
                <a:fillRect/>
              </a:stretch>
            </p:blipFill>
            <p:spPr>
              <a:xfrm>
                <a:off x="826501" y="2678674"/>
                <a:ext cx="405648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126F346-1BCC-4E70-B0CF-C67217BCADFF}"/>
                  </a:ext>
                </a:extLst>
              </p14:cNvPr>
              <p14:cNvContentPartPr/>
              <p14:nvPr/>
            </p14:nvContentPartPr>
            <p14:xfrm>
              <a:off x="2603461" y="2617114"/>
              <a:ext cx="360" cy="360"/>
            </p14:xfrm>
          </p:contentPart>
        </mc:Choice>
        <mc:Fallback xmlns="">
          <p:pic>
            <p:nvPicPr>
              <p:cNvPr id="18" name="Ink 17">
                <a:extLst>
                  <a:ext uri="{FF2B5EF4-FFF2-40B4-BE49-F238E27FC236}">
                    <a16:creationId xmlns:a16="http://schemas.microsoft.com/office/drawing/2014/main" id="{1126F346-1BCC-4E70-B0CF-C67217BCADFF}"/>
                  </a:ext>
                </a:extLst>
              </p:cNvPr>
              <p:cNvPicPr/>
              <p:nvPr/>
            </p:nvPicPr>
            <p:blipFill>
              <a:blip r:embed="rId8"/>
              <a:stretch>
                <a:fillRect/>
              </a:stretch>
            </p:blipFill>
            <p:spPr>
              <a:xfrm>
                <a:off x="2585461" y="25991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a:extLst>
                  <a:ext uri="{FF2B5EF4-FFF2-40B4-BE49-F238E27FC236}">
                    <a16:creationId xmlns:a16="http://schemas.microsoft.com/office/drawing/2014/main" id="{66D0C782-6B4D-49BA-A1F1-B2123B3D775A}"/>
                  </a:ext>
                </a:extLst>
              </p14:cNvPr>
              <p14:cNvContentPartPr/>
              <p14:nvPr/>
            </p14:nvContentPartPr>
            <p14:xfrm>
              <a:off x="841621" y="3299314"/>
              <a:ext cx="2822040" cy="545400"/>
            </p14:xfrm>
          </p:contentPart>
        </mc:Choice>
        <mc:Fallback xmlns="">
          <p:pic>
            <p:nvPicPr>
              <p:cNvPr id="38" name="Ink 37">
                <a:extLst>
                  <a:ext uri="{FF2B5EF4-FFF2-40B4-BE49-F238E27FC236}">
                    <a16:creationId xmlns:a16="http://schemas.microsoft.com/office/drawing/2014/main" id="{66D0C782-6B4D-49BA-A1F1-B2123B3D775A}"/>
                  </a:ext>
                </a:extLst>
              </p:cNvPr>
              <p:cNvPicPr/>
              <p:nvPr/>
            </p:nvPicPr>
            <p:blipFill>
              <a:blip r:embed="rId10"/>
              <a:stretch>
                <a:fillRect/>
              </a:stretch>
            </p:blipFill>
            <p:spPr>
              <a:xfrm>
                <a:off x="823621" y="3281314"/>
                <a:ext cx="285768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5" name="Ink 44">
                <a:extLst>
                  <a:ext uri="{FF2B5EF4-FFF2-40B4-BE49-F238E27FC236}">
                    <a16:creationId xmlns:a16="http://schemas.microsoft.com/office/drawing/2014/main" id="{55EFD093-B106-4F8A-A4B2-A0AD5FA2D12C}"/>
                  </a:ext>
                </a:extLst>
              </p14:cNvPr>
              <p14:cNvContentPartPr/>
              <p14:nvPr/>
            </p14:nvContentPartPr>
            <p14:xfrm>
              <a:off x="841621" y="4088074"/>
              <a:ext cx="2764440" cy="542880"/>
            </p14:xfrm>
          </p:contentPart>
        </mc:Choice>
        <mc:Fallback xmlns="">
          <p:pic>
            <p:nvPicPr>
              <p:cNvPr id="45" name="Ink 44">
                <a:extLst>
                  <a:ext uri="{FF2B5EF4-FFF2-40B4-BE49-F238E27FC236}">
                    <a16:creationId xmlns:a16="http://schemas.microsoft.com/office/drawing/2014/main" id="{55EFD093-B106-4F8A-A4B2-A0AD5FA2D12C}"/>
                  </a:ext>
                </a:extLst>
              </p:cNvPr>
              <p:cNvPicPr/>
              <p:nvPr/>
            </p:nvPicPr>
            <p:blipFill>
              <a:blip r:embed="rId12"/>
              <a:stretch>
                <a:fillRect/>
              </a:stretch>
            </p:blipFill>
            <p:spPr>
              <a:xfrm>
                <a:off x="823621" y="4070074"/>
                <a:ext cx="280008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2" name="Ink 581">
                <a:extLst>
                  <a:ext uri="{FF2B5EF4-FFF2-40B4-BE49-F238E27FC236}">
                    <a16:creationId xmlns:a16="http://schemas.microsoft.com/office/drawing/2014/main" id="{CB69A462-345A-4596-9ACD-60E5B36DC2E9}"/>
                  </a:ext>
                </a:extLst>
              </p14:cNvPr>
              <p14:cNvContentPartPr/>
              <p14:nvPr/>
            </p14:nvContentPartPr>
            <p14:xfrm>
              <a:off x="850261" y="4863874"/>
              <a:ext cx="2784960" cy="542880"/>
            </p14:xfrm>
          </p:contentPart>
        </mc:Choice>
        <mc:Fallback xmlns="">
          <p:pic>
            <p:nvPicPr>
              <p:cNvPr id="582" name="Ink 581">
                <a:extLst>
                  <a:ext uri="{FF2B5EF4-FFF2-40B4-BE49-F238E27FC236}">
                    <a16:creationId xmlns:a16="http://schemas.microsoft.com/office/drawing/2014/main" id="{CB69A462-345A-4596-9ACD-60E5B36DC2E9}"/>
                  </a:ext>
                </a:extLst>
              </p:cNvPr>
              <p:cNvPicPr/>
              <p:nvPr/>
            </p:nvPicPr>
            <p:blipFill>
              <a:blip r:embed="rId14"/>
              <a:stretch>
                <a:fillRect/>
              </a:stretch>
            </p:blipFill>
            <p:spPr>
              <a:xfrm>
                <a:off x="832621" y="4845874"/>
                <a:ext cx="282060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6" name="Ink 585">
                <a:extLst>
                  <a:ext uri="{FF2B5EF4-FFF2-40B4-BE49-F238E27FC236}">
                    <a16:creationId xmlns:a16="http://schemas.microsoft.com/office/drawing/2014/main" id="{E51E1B15-DD3E-4DBE-9628-1396BDB97F73}"/>
                  </a:ext>
                </a:extLst>
              </p14:cNvPr>
              <p14:cNvContentPartPr/>
              <p14:nvPr/>
            </p14:nvContentPartPr>
            <p14:xfrm>
              <a:off x="816061" y="5577034"/>
              <a:ext cx="3668400" cy="593280"/>
            </p14:xfrm>
          </p:contentPart>
        </mc:Choice>
        <mc:Fallback xmlns="">
          <p:pic>
            <p:nvPicPr>
              <p:cNvPr id="586" name="Ink 585">
                <a:extLst>
                  <a:ext uri="{FF2B5EF4-FFF2-40B4-BE49-F238E27FC236}">
                    <a16:creationId xmlns:a16="http://schemas.microsoft.com/office/drawing/2014/main" id="{E51E1B15-DD3E-4DBE-9628-1396BDB97F73}"/>
                  </a:ext>
                </a:extLst>
              </p:cNvPr>
              <p:cNvPicPr/>
              <p:nvPr/>
            </p:nvPicPr>
            <p:blipFill>
              <a:blip r:embed="rId16"/>
              <a:stretch>
                <a:fillRect/>
              </a:stretch>
            </p:blipFill>
            <p:spPr>
              <a:xfrm>
                <a:off x="798061" y="5559394"/>
                <a:ext cx="3704040" cy="628920"/>
              </a:xfrm>
              <a:prstGeom prst="rect">
                <a:avLst/>
              </a:prstGeom>
            </p:spPr>
          </p:pic>
        </mc:Fallback>
      </mc:AlternateContent>
    </p:spTree>
    <p:extLst>
      <p:ext uri="{BB962C8B-B14F-4D97-AF65-F5344CB8AC3E}">
        <p14:creationId xmlns:p14="http://schemas.microsoft.com/office/powerpoint/2010/main" val="366561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62BE4D4-6556-48F6-827A-6441E714ECE6}"/>
                  </a:ext>
                </a:extLst>
              </p14:cNvPr>
              <p14:cNvContentPartPr/>
              <p14:nvPr/>
            </p14:nvContentPartPr>
            <p14:xfrm>
              <a:off x="2049061" y="130158"/>
              <a:ext cx="1703880" cy="1297800"/>
            </p14:xfrm>
          </p:contentPart>
        </mc:Choice>
        <mc:Fallback xmlns="">
          <p:pic>
            <p:nvPicPr>
              <p:cNvPr id="8" name="Ink 7">
                <a:extLst>
                  <a:ext uri="{FF2B5EF4-FFF2-40B4-BE49-F238E27FC236}">
                    <a16:creationId xmlns:a16="http://schemas.microsoft.com/office/drawing/2014/main" id="{C62BE4D4-6556-48F6-827A-6441E714ECE6}"/>
                  </a:ext>
                </a:extLst>
              </p:cNvPr>
              <p:cNvPicPr/>
              <p:nvPr/>
            </p:nvPicPr>
            <p:blipFill>
              <a:blip r:embed="rId3"/>
              <a:stretch>
                <a:fillRect/>
              </a:stretch>
            </p:blipFill>
            <p:spPr>
              <a:xfrm>
                <a:off x="1986074" y="67158"/>
                <a:ext cx="1829493" cy="1423440"/>
              </a:xfrm>
              <a:prstGeom prst="rect">
                <a:avLst/>
              </a:prstGeom>
            </p:spPr>
          </p:pic>
        </mc:Fallback>
      </mc:AlternateContent>
      <p:pic>
        <p:nvPicPr>
          <p:cNvPr id="275" name="Picture 274">
            <a:extLst>
              <a:ext uri="{FF2B5EF4-FFF2-40B4-BE49-F238E27FC236}">
                <a16:creationId xmlns:a16="http://schemas.microsoft.com/office/drawing/2014/main" id="{C1F59724-8DA3-4F15-A217-9A53708A6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6" name="TextBox 275">
            <a:extLst>
              <a:ext uri="{FF2B5EF4-FFF2-40B4-BE49-F238E27FC236}">
                <a16:creationId xmlns:a16="http://schemas.microsoft.com/office/drawing/2014/main" id="{DA4E7625-CDF2-4E0D-ABCE-721AC5CB1349}"/>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656" name="Ink 655">
                <a:extLst>
                  <a:ext uri="{FF2B5EF4-FFF2-40B4-BE49-F238E27FC236}">
                    <a16:creationId xmlns:a16="http://schemas.microsoft.com/office/drawing/2014/main" id="{AE5EA8F8-F9D4-4774-977C-9AC4DD823F8E}"/>
                  </a:ext>
                </a:extLst>
              </p14:cNvPr>
              <p14:cNvContentPartPr/>
              <p14:nvPr/>
            </p14:nvContentPartPr>
            <p14:xfrm>
              <a:off x="817861" y="2703154"/>
              <a:ext cx="3635280" cy="3478680"/>
            </p14:xfrm>
          </p:contentPart>
        </mc:Choice>
        <mc:Fallback xmlns="">
          <p:pic>
            <p:nvPicPr>
              <p:cNvPr id="656" name="Ink 655">
                <a:extLst>
                  <a:ext uri="{FF2B5EF4-FFF2-40B4-BE49-F238E27FC236}">
                    <a16:creationId xmlns:a16="http://schemas.microsoft.com/office/drawing/2014/main" id="{AE5EA8F8-F9D4-4774-977C-9AC4DD823F8E}"/>
                  </a:ext>
                </a:extLst>
              </p:cNvPr>
              <p:cNvPicPr/>
              <p:nvPr/>
            </p:nvPicPr>
            <p:blipFill>
              <a:blip r:embed="rId6"/>
              <a:stretch>
                <a:fillRect/>
              </a:stretch>
            </p:blipFill>
            <p:spPr>
              <a:xfrm>
                <a:off x="799861" y="2685512"/>
                <a:ext cx="3670920" cy="3514324"/>
              </a:xfrm>
              <a:prstGeom prst="rect">
                <a:avLst/>
              </a:prstGeom>
            </p:spPr>
          </p:pic>
        </mc:Fallback>
      </mc:AlternateContent>
    </p:spTree>
    <p:extLst>
      <p:ext uri="{BB962C8B-B14F-4D97-AF65-F5344CB8AC3E}">
        <p14:creationId xmlns:p14="http://schemas.microsoft.com/office/powerpoint/2010/main" val="200841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45" name="Ink 44">
                <a:extLst>
                  <a:ext uri="{FF2B5EF4-FFF2-40B4-BE49-F238E27FC236}">
                    <a16:creationId xmlns:a16="http://schemas.microsoft.com/office/drawing/2014/main" id="{34D4D567-2081-46CD-9384-D356223D8BAE}"/>
                  </a:ext>
                </a:extLst>
              </p14:cNvPr>
              <p14:cNvContentPartPr/>
              <p14:nvPr/>
            </p14:nvContentPartPr>
            <p14:xfrm>
              <a:off x="1128541" y="153198"/>
              <a:ext cx="3702600" cy="1283400"/>
            </p14:xfrm>
          </p:contentPart>
        </mc:Choice>
        <mc:Fallback xmlns="">
          <p:pic>
            <p:nvPicPr>
              <p:cNvPr id="45" name="Ink 44">
                <a:extLst>
                  <a:ext uri="{FF2B5EF4-FFF2-40B4-BE49-F238E27FC236}">
                    <a16:creationId xmlns:a16="http://schemas.microsoft.com/office/drawing/2014/main" id="{34D4D567-2081-46CD-9384-D356223D8BAE}"/>
                  </a:ext>
                </a:extLst>
              </p:cNvPr>
              <p:cNvPicPr/>
              <p:nvPr/>
            </p:nvPicPr>
            <p:blipFill>
              <a:blip r:embed="rId3"/>
              <a:stretch>
                <a:fillRect/>
              </a:stretch>
            </p:blipFill>
            <p:spPr>
              <a:xfrm>
                <a:off x="1065547" y="90180"/>
                <a:ext cx="3828228" cy="1409075"/>
              </a:xfrm>
              <a:prstGeom prst="rect">
                <a:avLst/>
              </a:prstGeom>
            </p:spPr>
          </p:pic>
        </mc:Fallback>
      </mc:AlternateContent>
      <p:pic>
        <p:nvPicPr>
          <p:cNvPr id="274" name="Picture 273">
            <a:extLst>
              <a:ext uri="{FF2B5EF4-FFF2-40B4-BE49-F238E27FC236}">
                <a16:creationId xmlns:a16="http://schemas.microsoft.com/office/drawing/2014/main" id="{1BF7D465-17E0-449B-A3B6-1FD30DCFE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5" name="TextBox 274">
            <a:extLst>
              <a:ext uri="{FF2B5EF4-FFF2-40B4-BE49-F238E27FC236}">
                <a16:creationId xmlns:a16="http://schemas.microsoft.com/office/drawing/2014/main" id="{C70026BC-7156-42C0-84EF-829496710D6C}"/>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DB787609-1C6D-4971-8C6E-CB0A1753BDC3}"/>
                  </a:ext>
                </a:extLst>
              </p14:cNvPr>
              <p14:cNvContentPartPr/>
              <p14:nvPr/>
            </p14:nvContentPartPr>
            <p14:xfrm>
              <a:off x="857101" y="2508034"/>
              <a:ext cx="2425680" cy="587880"/>
            </p14:xfrm>
          </p:contentPart>
        </mc:Choice>
        <mc:Fallback xmlns="">
          <p:pic>
            <p:nvPicPr>
              <p:cNvPr id="38" name="Ink 37">
                <a:extLst>
                  <a:ext uri="{FF2B5EF4-FFF2-40B4-BE49-F238E27FC236}">
                    <a16:creationId xmlns:a16="http://schemas.microsoft.com/office/drawing/2014/main" id="{DB787609-1C6D-4971-8C6E-CB0A1753BDC3}"/>
                  </a:ext>
                </a:extLst>
              </p:cNvPr>
              <p:cNvPicPr/>
              <p:nvPr/>
            </p:nvPicPr>
            <p:blipFill>
              <a:blip r:embed="rId6"/>
              <a:stretch>
                <a:fillRect/>
              </a:stretch>
            </p:blipFill>
            <p:spPr>
              <a:xfrm>
                <a:off x="839101" y="2490394"/>
                <a:ext cx="246132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0" name="Ink 589">
                <a:extLst>
                  <a:ext uri="{FF2B5EF4-FFF2-40B4-BE49-F238E27FC236}">
                    <a16:creationId xmlns:a16="http://schemas.microsoft.com/office/drawing/2014/main" id="{9171F2D6-5785-48AB-8A8A-C61806695BD8}"/>
                  </a:ext>
                </a:extLst>
              </p14:cNvPr>
              <p14:cNvContentPartPr/>
              <p14:nvPr/>
            </p14:nvContentPartPr>
            <p14:xfrm>
              <a:off x="840181" y="3251434"/>
              <a:ext cx="4417920" cy="2157480"/>
            </p14:xfrm>
          </p:contentPart>
        </mc:Choice>
        <mc:Fallback xmlns="">
          <p:pic>
            <p:nvPicPr>
              <p:cNvPr id="590" name="Ink 589">
                <a:extLst>
                  <a:ext uri="{FF2B5EF4-FFF2-40B4-BE49-F238E27FC236}">
                    <a16:creationId xmlns:a16="http://schemas.microsoft.com/office/drawing/2014/main" id="{9171F2D6-5785-48AB-8A8A-C61806695BD8}"/>
                  </a:ext>
                </a:extLst>
              </p:cNvPr>
              <p:cNvPicPr/>
              <p:nvPr/>
            </p:nvPicPr>
            <p:blipFill>
              <a:blip r:embed="rId8"/>
              <a:stretch>
                <a:fillRect/>
              </a:stretch>
            </p:blipFill>
            <p:spPr>
              <a:xfrm>
                <a:off x="822181" y="3233794"/>
                <a:ext cx="4453560" cy="219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5" name="Ink 594">
                <a:extLst>
                  <a:ext uri="{FF2B5EF4-FFF2-40B4-BE49-F238E27FC236}">
                    <a16:creationId xmlns:a16="http://schemas.microsoft.com/office/drawing/2014/main" id="{7593BBEA-7771-404D-B694-5A72BF0743E7}"/>
                  </a:ext>
                </a:extLst>
              </p14:cNvPr>
              <p14:cNvContentPartPr/>
              <p14:nvPr/>
            </p14:nvContentPartPr>
            <p14:xfrm>
              <a:off x="872941" y="5592874"/>
              <a:ext cx="3732840" cy="592920"/>
            </p14:xfrm>
          </p:contentPart>
        </mc:Choice>
        <mc:Fallback xmlns="">
          <p:pic>
            <p:nvPicPr>
              <p:cNvPr id="595" name="Ink 594">
                <a:extLst>
                  <a:ext uri="{FF2B5EF4-FFF2-40B4-BE49-F238E27FC236}">
                    <a16:creationId xmlns:a16="http://schemas.microsoft.com/office/drawing/2014/main" id="{7593BBEA-7771-404D-B694-5A72BF0743E7}"/>
                  </a:ext>
                </a:extLst>
              </p:cNvPr>
              <p:cNvPicPr/>
              <p:nvPr/>
            </p:nvPicPr>
            <p:blipFill>
              <a:blip r:embed="rId10"/>
              <a:stretch>
                <a:fillRect/>
              </a:stretch>
            </p:blipFill>
            <p:spPr>
              <a:xfrm>
                <a:off x="854941" y="5574874"/>
                <a:ext cx="3768480" cy="628560"/>
              </a:xfrm>
              <a:prstGeom prst="rect">
                <a:avLst/>
              </a:prstGeom>
            </p:spPr>
          </p:pic>
        </mc:Fallback>
      </mc:AlternateContent>
    </p:spTree>
    <p:extLst>
      <p:ext uri="{BB962C8B-B14F-4D97-AF65-F5344CB8AC3E}">
        <p14:creationId xmlns:p14="http://schemas.microsoft.com/office/powerpoint/2010/main" val="411345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588" name="Ink 587">
                <a:extLst>
                  <a:ext uri="{FF2B5EF4-FFF2-40B4-BE49-F238E27FC236}">
                    <a16:creationId xmlns:a16="http://schemas.microsoft.com/office/drawing/2014/main" id="{A9301D38-0B91-4F44-97CF-0A306DA36589}"/>
                  </a:ext>
                </a:extLst>
              </p14:cNvPr>
              <p14:cNvContentPartPr/>
              <p14:nvPr/>
            </p14:nvContentPartPr>
            <p14:xfrm>
              <a:off x="966901" y="145638"/>
              <a:ext cx="3948120" cy="2188800"/>
            </p14:xfrm>
          </p:contentPart>
        </mc:Choice>
        <mc:Fallback xmlns="">
          <p:pic>
            <p:nvPicPr>
              <p:cNvPr id="588" name="Ink 587">
                <a:extLst>
                  <a:ext uri="{FF2B5EF4-FFF2-40B4-BE49-F238E27FC236}">
                    <a16:creationId xmlns:a16="http://schemas.microsoft.com/office/drawing/2014/main" id="{A9301D38-0B91-4F44-97CF-0A306DA36589}"/>
                  </a:ext>
                </a:extLst>
              </p:cNvPr>
              <p:cNvPicPr/>
              <p:nvPr/>
            </p:nvPicPr>
            <p:blipFill>
              <a:blip r:embed="rId3"/>
              <a:stretch>
                <a:fillRect/>
              </a:stretch>
            </p:blipFill>
            <p:spPr>
              <a:xfrm>
                <a:off x="821461" y="82642"/>
                <a:ext cx="4156200" cy="6517075"/>
              </a:xfrm>
              <a:prstGeom prst="rect">
                <a:avLst/>
              </a:prstGeom>
            </p:spPr>
          </p:pic>
        </mc:Fallback>
      </mc:AlternateContent>
      <p:pic>
        <p:nvPicPr>
          <p:cNvPr id="272" name="Picture 271">
            <a:extLst>
              <a:ext uri="{FF2B5EF4-FFF2-40B4-BE49-F238E27FC236}">
                <a16:creationId xmlns:a16="http://schemas.microsoft.com/office/drawing/2014/main" id="{6D6B7C58-3B09-4EF6-929D-CA96B46E01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3" name="TextBox 272">
            <a:extLst>
              <a:ext uri="{FF2B5EF4-FFF2-40B4-BE49-F238E27FC236}">
                <a16:creationId xmlns:a16="http://schemas.microsoft.com/office/drawing/2014/main" id="{163E2FDF-B908-49E4-9ABC-6DD255D9AC4F}"/>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78" name="Ink 577">
                <a:extLst>
                  <a:ext uri="{FF2B5EF4-FFF2-40B4-BE49-F238E27FC236}">
                    <a16:creationId xmlns:a16="http://schemas.microsoft.com/office/drawing/2014/main" id="{DA7D72CA-0445-44F8-91BF-1EE5308472FA}"/>
                  </a:ext>
                </a:extLst>
              </p14:cNvPr>
              <p14:cNvContentPartPr/>
              <p14:nvPr/>
            </p14:nvContentPartPr>
            <p14:xfrm>
              <a:off x="821461" y="2421634"/>
              <a:ext cx="3590280" cy="1049760"/>
            </p14:xfrm>
          </p:contentPart>
        </mc:Choice>
        <mc:Fallback xmlns="">
          <p:pic>
            <p:nvPicPr>
              <p:cNvPr id="578" name="Ink 577">
                <a:extLst>
                  <a:ext uri="{FF2B5EF4-FFF2-40B4-BE49-F238E27FC236}">
                    <a16:creationId xmlns:a16="http://schemas.microsoft.com/office/drawing/2014/main" id="{DA7D72CA-0445-44F8-91BF-1EE5308472FA}"/>
                  </a:ext>
                </a:extLst>
              </p:cNvPr>
              <p:cNvPicPr/>
              <p:nvPr/>
            </p:nvPicPr>
            <p:blipFill>
              <a:blip r:embed="rId6"/>
              <a:stretch>
                <a:fillRect/>
              </a:stretch>
            </p:blipFill>
            <p:spPr>
              <a:xfrm>
                <a:off x="803821" y="2403634"/>
                <a:ext cx="3625920" cy="108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7" name="Ink 586">
                <a:extLst>
                  <a:ext uri="{FF2B5EF4-FFF2-40B4-BE49-F238E27FC236}">
                    <a16:creationId xmlns:a16="http://schemas.microsoft.com/office/drawing/2014/main" id="{16C02C96-755E-4400-A695-9F6DC4298966}"/>
                  </a:ext>
                </a:extLst>
              </p14:cNvPr>
              <p14:cNvContentPartPr/>
              <p14:nvPr/>
            </p14:nvContentPartPr>
            <p14:xfrm>
              <a:off x="827941" y="4052794"/>
              <a:ext cx="3137400" cy="2507760"/>
            </p14:xfrm>
          </p:contentPart>
        </mc:Choice>
        <mc:Fallback xmlns="">
          <p:pic>
            <p:nvPicPr>
              <p:cNvPr id="587" name="Ink 586">
                <a:extLst>
                  <a:ext uri="{FF2B5EF4-FFF2-40B4-BE49-F238E27FC236}">
                    <a16:creationId xmlns:a16="http://schemas.microsoft.com/office/drawing/2014/main" id="{16C02C96-755E-4400-A695-9F6DC4298966}"/>
                  </a:ext>
                </a:extLst>
              </p:cNvPr>
              <p:cNvPicPr/>
              <p:nvPr/>
            </p:nvPicPr>
            <p:blipFill>
              <a:blip r:embed="rId8"/>
              <a:stretch>
                <a:fillRect/>
              </a:stretch>
            </p:blipFill>
            <p:spPr>
              <a:xfrm>
                <a:off x="809941" y="4035154"/>
                <a:ext cx="3173040" cy="2543400"/>
              </a:xfrm>
              <a:prstGeom prst="rect">
                <a:avLst/>
              </a:prstGeom>
            </p:spPr>
          </p:pic>
        </mc:Fallback>
      </mc:AlternateContent>
    </p:spTree>
    <p:extLst>
      <p:ext uri="{BB962C8B-B14F-4D97-AF65-F5344CB8AC3E}">
        <p14:creationId xmlns:p14="http://schemas.microsoft.com/office/powerpoint/2010/main" val="782666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966E5228-E407-464E-AD70-D5448729D507}"/>
                  </a:ext>
                </a:extLst>
              </p14:cNvPr>
              <p14:cNvContentPartPr/>
              <p14:nvPr/>
            </p14:nvContentPartPr>
            <p14:xfrm>
              <a:off x="2044741" y="288558"/>
              <a:ext cx="1681200" cy="1077480"/>
            </p14:xfrm>
          </p:contentPart>
        </mc:Choice>
        <mc:Fallback xmlns="">
          <p:pic>
            <p:nvPicPr>
              <p:cNvPr id="8" name="Ink 7">
                <a:extLst>
                  <a:ext uri="{FF2B5EF4-FFF2-40B4-BE49-F238E27FC236}">
                    <a16:creationId xmlns:a16="http://schemas.microsoft.com/office/drawing/2014/main" id="{966E5228-E407-464E-AD70-D5448729D507}"/>
                  </a:ext>
                </a:extLst>
              </p:cNvPr>
              <p:cNvPicPr/>
              <p:nvPr/>
            </p:nvPicPr>
            <p:blipFill>
              <a:blip r:embed="rId3"/>
              <a:stretch>
                <a:fillRect/>
              </a:stretch>
            </p:blipFill>
            <p:spPr>
              <a:xfrm>
                <a:off x="1981741" y="225558"/>
                <a:ext cx="1806840" cy="1203120"/>
              </a:xfrm>
              <a:prstGeom prst="rect">
                <a:avLst/>
              </a:prstGeom>
            </p:spPr>
          </p:pic>
        </mc:Fallback>
      </mc:AlternateContent>
      <p:pic>
        <p:nvPicPr>
          <p:cNvPr id="276" name="Picture 275">
            <a:extLst>
              <a:ext uri="{FF2B5EF4-FFF2-40B4-BE49-F238E27FC236}">
                <a16:creationId xmlns:a16="http://schemas.microsoft.com/office/drawing/2014/main" id="{6A07C0BF-356B-4848-AEF3-C6B756790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7" name="TextBox 276">
            <a:extLst>
              <a:ext uri="{FF2B5EF4-FFF2-40B4-BE49-F238E27FC236}">
                <a16:creationId xmlns:a16="http://schemas.microsoft.com/office/drawing/2014/main" id="{DF87C5AA-3976-4A6D-89D6-A3C2618CEF89}"/>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4768A89F-5881-41BE-8FA9-3F90319479A6}"/>
                  </a:ext>
                </a:extLst>
              </p14:cNvPr>
              <p14:cNvContentPartPr/>
              <p14:nvPr/>
            </p14:nvContentPartPr>
            <p14:xfrm>
              <a:off x="849181" y="2534674"/>
              <a:ext cx="2781360" cy="550800"/>
            </p14:xfrm>
          </p:contentPart>
        </mc:Choice>
        <mc:Fallback xmlns="">
          <p:pic>
            <p:nvPicPr>
              <p:cNvPr id="15" name="Ink 14">
                <a:extLst>
                  <a:ext uri="{FF2B5EF4-FFF2-40B4-BE49-F238E27FC236}">
                    <a16:creationId xmlns:a16="http://schemas.microsoft.com/office/drawing/2014/main" id="{4768A89F-5881-41BE-8FA9-3F90319479A6}"/>
                  </a:ext>
                </a:extLst>
              </p:cNvPr>
              <p:cNvPicPr/>
              <p:nvPr/>
            </p:nvPicPr>
            <p:blipFill>
              <a:blip r:embed="rId6"/>
              <a:stretch>
                <a:fillRect/>
              </a:stretch>
            </p:blipFill>
            <p:spPr>
              <a:xfrm>
                <a:off x="831181" y="2516674"/>
                <a:ext cx="281700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Ink 46">
                <a:extLst>
                  <a:ext uri="{FF2B5EF4-FFF2-40B4-BE49-F238E27FC236}">
                    <a16:creationId xmlns:a16="http://schemas.microsoft.com/office/drawing/2014/main" id="{8D0D2522-BEB3-44C0-85D5-4355F09E3E90}"/>
                  </a:ext>
                </a:extLst>
              </p14:cNvPr>
              <p14:cNvContentPartPr/>
              <p14:nvPr/>
            </p14:nvContentPartPr>
            <p14:xfrm>
              <a:off x="853141" y="3363754"/>
              <a:ext cx="2037600" cy="459720"/>
            </p14:xfrm>
          </p:contentPart>
        </mc:Choice>
        <mc:Fallback xmlns="">
          <p:pic>
            <p:nvPicPr>
              <p:cNvPr id="47" name="Ink 46">
                <a:extLst>
                  <a:ext uri="{FF2B5EF4-FFF2-40B4-BE49-F238E27FC236}">
                    <a16:creationId xmlns:a16="http://schemas.microsoft.com/office/drawing/2014/main" id="{8D0D2522-BEB3-44C0-85D5-4355F09E3E90}"/>
                  </a:ext>
                </a:extLst>
              </p:cNvPr>
              <p:cNvPicPr/>
              <p:nvPr/>
            </p:nvPicPr>
            <p:blipFill>
              <a:blip r:embed="rId8"/>
              <a:stretch>
                <a:fillRect/>
              </a:stretch>
            </p:blipFill>
            <p:spPr>
              <a:xfrm>
                <a:off x="835501" y="3345754"/>
                <a:ext cx="207324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9" name="Ink 578">
                <a:extLst>
                  <a:ext uri="{FF2B5EF4-FFF2-40B4-BE49-F238E27FC236}">
                    <a16:creationId xmlns:a16="http://schemas.microsoft.com/office/drawing/2014/main" id="{6E63842A-2F60-4639-A2DD-416B9376E620}"/>
                  </a:ext>
                </a:extLst>
              </p14:cNvPr>
              <p14:cNvContentPartPr/>
              <p14:nvPr/>
            </p14:nvContentPartPr>
            <p14:xfrm>
              <a:off x="850261" y="4196794"/>
              <a:ext cx="2881800" cy="1602720"/>
            </p14:xfrm>
          </p:contentPart>
        </mc:Choice>
        <mc:Fallback xmlns="">
          <p:pic>
            <p:nvPicPr>
              <p:cNvPr id="579" name="Ink 578">
                <a:extLst>
                  <a:ext uri="{FF2B5EF4-FFF2-40B4-BE49-F238E27FC236}">
                    <a16:creationId xmlns:a16="http://schemas.microsoft.com/office/drawing/2014/main" id="{6E63842A-2F60-4639-A2DD-416B9376E620}"/>
                  </a:ext>
                </a:extLst>
              </p:cNvPr>
              <p:cNvPicPr/>
              <p:nvPr/>
            </p:nvPicPr>
            <p:blipFill>
              <a:blip r:embed="rId10"/>
              <a:stretch>
                <a:fillRect/>
              </a:stretch>
            </p:blipFill>
            <p:spPr>
              <a:xfrm>
                <a:off x="832261" y="4178794"/>
                <a:ext cx="2917440" cy="1638360"/>
              </a:xfrm>
              <a:prstGeom prst="rect">
                <a:avLst/>
              </a:prstGeom>
            </p:spPr>
          </p:pic>
        </mc:Fallback>
      </mc:AlternateContent>
    </p:spTree>
    <p:extLst>
      <p:ext uri="{BB962C8B-B14F-4D97-AF65-F5344CB8AC3E}">
        <p14:creationId xmlns:p14="http://schemas.microsoft.com/office/powerpoint/2010/main" val="215509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71" name="Picture 270">
            <a:extLst>
              <a:ext uri="{FF2B5EF4-FFF2-40B4-BE49-F238E27FC236}">
                <a16:creationId xmlns:a16="http://schemas.microsoft.com/office/drawing/2014/main" id="{34EAB6F3-1F83-43D6-8964-228F4FE1B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2" name="TextBox 271">
            <a:extLst>
              <a:ext uri="{FF2B5EF4-FFF2-40B4-BE49-F238E27FC236}">
                <a16:creationId xmlns:a16="http://schemas.microsoft.com/office/drawing/2014/main" id="{16316E90-3188-49DA-B62D-212B1845B055}"/>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p:spTree>
    <p:extLst>
      <p:ext uri="{BB962C8B-B14F-4D97-AF65-F5344CB8AC3E}">
        <p14:creationId xmlns:p14="http://schemas.microsoft.com/office/powerpoint/2010/main" val="422171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F81C1A6C-81CE-4560-ADF8-686562197B5C}"/>
                  </a:ext>
                </a:extLst>
              </p14:cNvPr>
              <p14:cNvContentPartPr/>
              <p14:nvPr/>
            </p14:nvContentPartPr>
            <p14:xfrm>
              <a:off x="2028541" y="63198"/>
              <a:ext cx="1803960" cy="1321844"/>
            </p14:xfrm>
          </p:contentPart>
        </mc:Choice>
        <mc:Fallback xmlns="">
          <p:pic>
            <p:nvPicPr>
              <p:cNvPr id="38" name="Ink 37">
                <a:extLst>
                  <a:ext uri="{FF2B5EF4-FFF2-40B4-BE49-F238E27FC236}">
                    <a16:creationId xmlns:a16="http://schemas.microsoft.com/office/drawing/2014/main" id="{F81C1A6C-81CE-4560-ADF8-686562197B5C}"/>
                  </a:ext>
                </a:extLst>
              </p:cNvPr>
              <p:cNvPicPr/>
              <p:nvPr/>
            </p:nvPicPr>
            <p:blipFill>
              <a:blip r:embed="rId3"/>
              <a:stretch>
                <a:fillRect/>
              </a:stretch>
            </p:blipFill>
            <p:spPr>
              <a:xfrm>
                <a:off x="1965541" y="184"/>
                <a:ext cx="1929600" cy="1447511"/>
              </a:xfrm>
              <a:prstGeom prst="rect">
                <a:avLst/>
              </a:prstGeom>
            </p:spPr>
          </p:pic>
        </mc:Fallback>
      </mc:AlternateContent>
      <p:pic>
        <p:nvPicPr>
          <p:cNvPr id="275" name="Picture 274">
            <a:extLst>
              <a:ext uri="{FF2B5EF4-FFF2-40B4-BE49-F238E27FC236}">
                <a16:creationId xmlns:a16="http://schemas.microsoft.com/office/drawing/2014/main" id="{C1007D49-C48D-4DB0-824E-E7DBE95DC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6" name="TextBox 275">
            <a:extLst>
              <a:ext uri="{FF2B5EF4-FFF2-40B4-BE49-F238E27FC236}">
                <a16:creationId xmlns:a16="http://schemas.microsoft.com/office/drawing/2014/main" id="{E666C105-7D55-47B2-AE31-39C016348863}"/>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649" name="Ink 648">
                <a:extLst>
                  <a:ext uri="{FF2B5EF4-FFF2-40B4-BE49-F238E27FC236}">
                    <a16:creationId xmlns:a16="http://schemas.microsoft.com/office/drawing/2014/main" id="{B00308D8-F6FA-40DB-91D0-1D0CEA93DD93}"/>
                  </a:ext>
                </a:extLst>
              </p14:cNvPr>
              <p14:cNvContentPartPr/>
              <p14:nvPr/>
            </p14:nvContentPartPr>
            <p14:xfrm>
              <a:off x="836143" y="2470509"/>
              <a:ext cx="2820600" cy="2167920"/>
            </p14:xfrm>
          </p:contentPart>
        </mc:Choice>
        <mc:Fallback xmlns="">
          <p:pic>
            <p:nvPicPr>
              <p:cNvPr id="649" name="Ink 648">
                <a:extLst>
                  <a:ext uri="{FF2B5EF4-FFF2-40B4-BE49-F238E27FC236}">
                    <a16:creationId xmlns:a16="http://schemas.microsoft.com/office/drawing/2014/main" id="{B00308D8-F6FA-40DB-91D0-1D0CEA93DD93}"/>
                  </a:ext>
                </a:extLst>
              </p:cNvPr>
              <p:cNvPicPr/>
              <p:nvPr/>
            </p:nvPicPr>
            <p:blipFill>
              <a:blip r:embed="rId6"/>
              <a:stretch>
                <a:fillRect/>
              </a:stretch>
            </p:blipFill>
            <p:spPr>
              <a:xfrm>
                <a:off x="818143" y="2452869"/>
                <a:ext cx="2856240" cy="2203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3" name="Ink 652">
                <a:extLst>
                  <a:ext uri="{FF2B5EF4-FFF2-40B4-BE49-F238E27FC236}">
                    <a16:creationId xmlns:a16="http://schemas.microsoft.com/office/drawing/2014/main" id="{1FF04286-99FC-4395-B4B2-789E74392E6E}"/>
                  </a:ext>
                </a:extLst>
              </p14:cNvPr>
              <p14:cNvContentPartPr/>
              <p14:nvPr/>
            </p14:nvContentPartPr>
            <p14:xfrm>
              <a:off x="851263" y="4786749"/>
              <a:ext cx="3132360" cy="634680"/>
            </p14:xfrm>
          </p:contentPart>
        </mc:Choice>
        <mc:Fallback xmlns="">
          <p:pic>
            <p:nvPicPr>
              <p:cNvPr id="653" name="Ink 652">
                <a:extLst>
                  <a:ext uri="{FF2B5EF4-FFF2-40B4-BE49-F238E27FC236}">
                    <a16:creationId xmlns:a16="http://schemas.microsoft.com/office/drawing/2014/main" id="{1FF04286-99FC-4395-B4B2-789E74392E6E}"/>
                  </a:ext>
                </a:extLst>
              </p:cNvPr>
              <p:cNvPicPr/>
              <p:nvPr/>
            </p:nvPicPr>
            <p:blipFill>
              <a:blip r:embed="rId8"/>
              <a:stretch>
                <a:fillRect/>
              </a:stretch>
            </p:blipFill>
            <p:spPr>
              <a:xfrm>
                <a:off x="833265" y="4768749"/>
                <a:ext cx="3167996"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56" name="Ink 655">
                <a:extLst>
                  <a:ext uri="{FF2B5EF4-FFF2-40B4-BE49-F238E27FC236}">
                    <a16:creationId xmlns:a16="http://schemas.microsoft.com/office/drawing/2014/main" id="{529AA247-4165-4775-89CC-7E1CFDC1B427}"/>
                  </a:ext>
                </a:extLst>
              </p14:cNvPr>
              <p14:cNvContentPartPr/>
              <p14:nvPr/>
            </p14:nvContentPartPr>
            <p14:xfrm>
              <a:off x="826423" y="5612589"/>
              <a:ext cx="2359440" cy="562680"/>
            </p14:xfrm>
          </p:contentPart>
        </mc:Choice>
        <mc:Fallback xmlns="">
          <p:pic>
            <p:nvPicPr>
              <p:cNvPr id="656" name="Ink 655">
                <a:extLst>
                  <a:ext uri="{FF2B5EF4-FFF2-40B4-BE49-F238E27FC236}">
                    <a16:creationId xmlns:a16="http://schemas.microsoft.com/office/drawing/2014/main" id="{529AA247-4165-4775-89CC-7E1CFDC1B427}"/>
                  </a:ext>
                </a:extLst>
              </p:cNvPr>
              <p:cNvPicPr/>
              <p:nvPr/>
            </p:nvPicPr>
            <p:blipFill>
              <a:blip r:embed="rId10"/>
              <a:stretch>
                <a:fillRect/>
              </a:stretch>
            </p:blipFill>
            <p:spPr>
              <a:xfrm>
                <a:off x="808783" y="5594589"/>
                <a:ext cx="2395080" cy="598320"/>
              </a:xfrm>
              <a:prstGeom prst="rect">
                <a:avLst/>
              </a:prstGeom>
            </p:spPr>
          </p:pic>
        </mc:Fallback>
      </mc:AlternateContent>
    </p:spTree>
    <p:extLst>
      <p:ext uri="{BB962C8B-B14F-4D97-AF65-F5344CB8AC3E}">
        <p14:creationId xmlns:p14="http://schemas.microsoft.com/office/powerpoint/2010/main" val="144557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915DA033-E946-4B17-9676-DD387B89BF7E}"/>
                  </a:ext>
                </a:extLst>
              </p14:cNvPr>
              <p14:cNvContentPartPr/>
              <p14:nvPr/>
            </p14:nvContentPartPr>
            <p14:xfrm>
              <a:off x="2033941" y="97398"/>
              <a:ext cx="1730160" cy="1363320"/>
            </p14:xfrm>
          </p:contentPart>
        </mc:Choice>
        <mc:Fallback xmlns="">
          <p:pic>
            <p:nvPicPr>
              <p:cNvPr id="8" name="Ink 7">
                <a:extLst>
                  <a:ext uri="{FF2B5EF4-FFF2-40B4-BE49-F238E27FC236}">
                    <a16:creationId xmlns:a16="http://schemas.microsoft.com/office/drawing/2014/main" id="{915DA033-E946-4B17-9676-DD387B89BF7E}"/>
                  </a:ext>
                </a:extLst>
              </p:cNvPr>
              <p:cNvPicPr/>
              <p:nvPr/>
            </p:nvPicPr>
            <p:blipFill>
              <a:blip r:embed="rId3"/>
              <a:stretch>
                <a:fillRect/>
              </a:stretch>
            </p:blipFill>
            <p:spPr>
              <a:xfrm>
                <a:off x="1970941" y="34398"/>
                <a:ext cx="1855800" cy="1488960"/>
              </a:xfrm>
              <a:prstGeom prst="rect">
                <a:avLst/>
              </a:prstGeom>
            </p:spPr>
          </p:pic>
        </mc:Fallback>
      </mc:AlternateContent>
      <p:pic>
        <p:nvPicPr>
          <p:cNvPr id="275" name="Picture 274">
            <a:extLst>
              <a:ext uri="{FF2B5EF4-FFF2-40B4-BE49-F238E27FC236}">
                <a16:creationId xmlns:a16="http://schemas.microsoft.com/office/drawing/2014/main" id="{27015C29-FBBA-494F-BC4E-3CE42D7E3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6" name="TextBox 275">
            <a:extLst>
              <a:ext uri="{FF2B5EF4-FFF2-40B4-BE49-F238E27FC236}">
                <a16:creationId xmlns:a16="http://schemas.microsoft.com/office/drawing/2014/main" id="{21B18A61-A46E-4F08-876D-30F0506EAEBF}"/>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74" name="Ink 73">
                <a:extLst>
                  <a:ext uri="{FF2B5EF4-FFF2-40B4-BE49-F238E27FC236}">
                    <a16:creationId xmlns:a16="http://schemas.microsoft.com/office/drawing/2014/main" id="{6230D67D-9362-4B36-88D7-7E5686101CAA}"/>
                  </a:ext>
                </a:extLst>
              </p14:cNvPr>
              <p14:cNvContentPartPr/>
              <p14:nvPr/>
            </p14:nvContentPartPr>
            <p14:xfrm>
              <a:off x="842623" y="2512269"/>
              <a:ext cx="5259960" cy="1340640"/>
            </p14:xfrm>
          </p:contentPart>
        </mc:Choice>
        <mc:Fallback xmlns="">
          <p:pic>
            <p:nvPicPr>
              <p:cNvPr id="74" name="Ink 73">
                <a:extLst>
                  <a:ext uri="{FF2B5EF4-FFF2-40B4-BE49-F238E27FC236}">
                    <a16:creationId xmlns:a16="http://schemas.microsoft.com/office/drawing/2014/main" id="{6230D67D-9362-4B36-88D7-7E5686101CAA}"/>
                  </a:ext>
                </a:extLst>
              </p:cNvPr>
              <p:cNvPicPr/>
              <p:nvPr/>
            </p:nvPicPr>
            <p:blipFill>
              <a:blip r:embed="rId6"/>
              <a:stretch>
                <a:fillRect/>
              </a:stretch>
            </p:blipFill>
            <p:spPr>
              <a:xfrm>
                <a:off x="824983" y="2494269"/>
                <a:ext cx="5295600"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3" name="Ink 592">
                <a:extLst>
                  <a:ext uri="{FF2B5EF4-FFF2-40B4-BE49-F238E27FC236}">
                    <a16:creationId xmlns:a16="http://schemas.microsoft.com/office/drawing/2014/main" id="{500A43DB-C7BD-436E-94D8-9E5D18CD7776}"/>
                  </a:ext>
                </a:extLst>
              </p14:cNvPr>
              <p14:cNvContentPartPr/>
              <p14:nvPr/>
            </p14:nvContentPartPr>
            <p14:xfrm>
              <a:off x="808783" y="4100949"/>
              <a:ext cx="4970880" cy="2450520"/>
            </p14:xfrm>
          </p:contentPart>
        </mc:Choice>
        <mc:Fallback xmlns="">
          <p:pic>
            <p:nvPicPr>
              <p:cNvPr id="593" name="Ink 592">
                <a:extLst>
                  <a:ext uri="{FF2B5EF4-FFF2-40B4-BE49-F238E27FC236}">
                    <a16:creationId xmlns:a16="http://schemas.microsoft.com/office/drawing/2014/main" id="{500A43DB-C7BD-436E-94D8-9E5D18CD7776}"/>
                  </a:ext>
                </a:extLst>
              </p:cNvPr>
              <p:cNvPicPr/>
              <p:nvPr/>
            </p:nvPicPr>
            <p:blipFill>
              <a:blip r:embed="rId8"/>
              <a:stretch>
                <a:fillRect/>
              </a:stretch>
            </p:blipFill>
            <p:spPr>
              <a:xfrm>
                <a:off x="790783" y="4083309"/>
                <a:ext cx="5006520" cy="2486160"/>
              </a:xfrm>
              <a:prstGeom prst="rect">
                <a:avLst/>
              </a:prstGeom>
            </p:spPr>
          </p:pic>
        </mc:Fallback>
      </mc:AlternateContent>
    </p:spTree>
    <p:extLst>
      <p:ext uri="{BB962C8B-B14F-4D97-AF65-F5344CB8AC3E}">
        <p14:creationId xmlns:p14="http://schemas.microsoft.com/office/powerpoint/2010/main" val="217859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38CB7029-3309-4093-85C1-DACA895CE63B}"/>
                  </a:ext>
                </a:extLst>
              </p14:cNvPr>
              <p14:cNvContentPartPr/>
              <p14:nvPr/>
            </p14:nvContentPartPr>
            <p14:xfrm>
              <a:off x="2017381" y="108198"/>
              <a:ext cx="1863720" cy="1365120"/>
            </p14:xfrm>
          </p:contentPart>
        </mc:Choice>
        <mc:Fallback xmlns="">
          <p:pic>
            <p:nvPicPr>
              <p:cNvPr id="12" name="Ink 11">
                <a:extLst>
                  <a:ext uri="{FF2B5EF4-FFF2-40B4-BE49-F238E27FC236}">
                    <a16:creationId xmlns:a16="http://schemas.microsoft.com/office/drawing/2014/main" id="{38CB7029-3309-4093-85C1-DACA895CE63B}"/>
                  </a:ext>
                </a:extLst>
              </p:cNvPr>
              <p:cNvPicPr/>
              <p:nvPr/>
            </p:nvPicPr>
            <p:blipFill>
              <a:blip r:embed="rId3"/>
              <a:stretch>
                <a:fillRect/>
              </a:stretch>
            </p:blipFill>
            <p:spPr>
              <a:xfrm>
                <a:off x="1954381" y="45198"/>
                <a:ext cx="1989360" cy="1490760"/>
              </a:xfrm>
              <a:prstGeom prst="rect">
                <a:avLst/>
              </a:prstGeom>
            </p:spPr>
          </p:pic>
        </mc:Fallback>
      </mc:AlternateContent>
      <p:pic>
        <p:nvPicPr>
          <p:cNvPr id="273" name="Picture 272">
            <a:extLst>
              <a:ext uri="{FF2B5EF4-FFF2-40B4-BE49-F238E27FC236}">
                <a16:creationId xmlns:a16="http://schemas.microsoft.com/office/drawing/2014/main" id="{5DAE9373-3BD7-439E-800C-E7E85F9A2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4" name="TextBox 273">
            <a:extLst>
              <a:ext uri="{FF2B5EF4-FFF2-40B4-BE49-F238E27FC236}">
                <a16:creationId xmlns:a16="http://schemas.microsoft.com/office/drawing/2014/main" id="{ACC0C30F-15AB-41B4-AB62-259D37845D30}"/>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89" name="Ink 588">
                <a:extLst>
                  <a:ext uri="{FF2B5EF4-FFF2-40B4-BE49-F238E27FC236}">
                    <a16:creationId xmlns:a16="http://schemas.microsoft.com/office/drawing/2014/main" id="{1230E621-B229-41D9-8ADD-28AE495120F7}"/>
                  </a:ext>
                </a:extLst>
              </p14:cNvPr>
              <p14:cNvContentPartPr/>
              <p14:nvPr/>
            </p14:nvContentPartPr>
            <p14:xfrm>
              <a:off x="828583" y="2468709"/>
              <a:ext cx="4558320" cy="2155320"/>
            </p14:xfrm>
          </p:contentPart>
        </mc:Choice>
        <mc:Fallback xmlns="">
          <p:pic>
            <p:nvPicPr>
              <p:cNvPr id="589" name="Ink 588">
                <a:extLst>
                  <a:ext uri="{FF2B5EF4-FFF2-40B4-BE49-F238E27FC236}">
                    <a16:creationId xmlns:a16="http://schemas.microsoft.com/office/drawing/2014/main" id="{1230E621-B229-41D9-8ADD-28AE495120F7}"/>
                  </a:ext>
                </a:extLst>
              </p:cNvPr>
              <p:cNvPicPr/>
              <p:nvPr/>
            </p:nvPicPr>
            <p:blipFill>
              <a:blip r:embed="rId6"/>
              <a:stretch>
                <a:fillRect/>
              </a:stretch>
            </p:blipFill>
            <p:spPr>
              <a:xfrm>
                <a:off x="810943" y="2451069"/>
                <a:ext cx="4593960" cy="219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49" name="Ink 648">
                <a:extLst>
                  <a:ext uri="{FF2B5EF4-FFF2-40B4-BE49-F238E27FC236}">
                    <a16:creationId xmlns:a16="http://schemas.microsoft.com/office/drawing/2014/main" id="{88C4503A-8943-47F9-9C50-F331B3CDEA60}"/>
                  </a:ext>
                </a:extLst>
              </p14:cNvPr>
              <p14:cNvContentPartPr/>
              <p14:nvPr/>
            </p14:nvContentPartPr>
            <p14:xfrm>
              <a:off x="818503" y="4821309"/>
              <a:ext cx="4034160" cy="1373400"/>
            </p14:xfrm>
          </p:contentPart>
        </mc:Choice>
        <mc:Fallback xmlns="">
          <p:pic>
            <p:nvPicPr>
              <p:cNvPr id="649" name="Ink 648">
                <a:extLst>
                  <a:ext uri="{FF2B5EF4-FFF2-40B4-BE49-F238E27FC236}">
                    <a16:creationId xmlns:a16="http://schemas.microsoft.com/office/drawing/2014/main" id="{88C4503A-8943-47F9-9C50-F331B3CDEA60}"/>
                  </a:ext>
                </a:extLst>
              </p:cNvPr>
              <p:cNvPicPr/>
              <p:nvPr/>
            </p:nvPicPr>
            <p:blipFill>
              <a:blip r:embed="rId8"/>
              <a:stretch>
                <a:fillRect/>
              </a:stretch>
            </p:blipFill>
            <p:spPr>
              <a:xfrm>
                <a:off x="800863" y="4803669"/>
                <a:ext cx="4069800" cy="1409040"/>
              </a:xfrm>
              <a:prstGeom prst="rect">
                <a:avLst/>
              </a:prstGeom>
            </p:spPr>
          </p:pic>
        </mc:Fallback>
      </mc:AlternateContent>
    </p:spTree>
    <p:extLst>
      <p:ext uri="{BB962C8B-B14F-4D97-AF65-F5344CB8AC3E}">
        <p14:creationId xmlns:p14="http://schemas.microsoft.com/office/powerpoint/2010/main" val="2110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B3E078D5-329B-42E7-9D0E-7AEFDCA6E940}"/>
                  </a:ext>
                </a:extLst>
              </p14:cNvPr>
              <p14:cNvContentPartPr/>
              <p14:nvPr/>
            </p14:nvContentPartPr>
            <p14:xfrm>
              <a:off x="1954741" y="118998"/>
              <a:ext cx="1806480" cy="1334160"/>
            </p14:xfrm>
          </p:contentPart>
        </mc:Choice>
        <mc:Fallback xmlns="">
          <p:pic>
            <p:nvPicPr>
              <p:cNvPr id="13" name="Ink 12">
                <a:extLst>
                  <a:ext uri="{FF2B5EF4-FFF2-40B4-BE49-F238E27FC236}">
                    <a16:creationId xmlns:a16="http://schemas.microsoft.com/office/drawing/2014/main" id="{B3E078D5-329B-42E7-9D0E-7AEFDCA6E940}"/>
                  </a:ext>
                </a:extLst>
              </p:cNvPr>
              <p:cNvPicPr/>
              <p:nvPr/>
            </p:nvPicPr>
            <p:blipFill>
              <a:blip r:embed="rId3"/>
              <a:stretch>
                <a:fillRect/>
              </a:stretch>
            </p:blipFill>
            <p:spPr>
              <a:xfrm>
                <a:off x="1891754" y="55998"/>
                <a:ext cx="1932095" cy="1459800"/>
              </a:xfrm>
              <a:prstGeom prst="rect">
                <a:avLst/>
              </a:prstGeom>
            </p:spPr>
          </p:pic>
        </mc:Fallback>
      </mc:AlternateContent>
      <p:pic>
        <p:nvPicPr>
          <p:cNvPr id="275" name="Picture 274">
            <a:extLst>
              <a:ext uri="{FF2B5EF4-FFF2-40B4-BE49-F238E27FC236}">
                <a16:creationId xmlns:a16="http://schemas.microsoft.com/office/drawing/2014/main" id="{4D6D8FDB-5013-450F-B3B0-4C14BE149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6" name="TextBox 275">
            <a:extLst>
              <a:ext uri="{FF2B5EF4-FFF2-40B4-BE49-F238E27FC236}">
                <a16:creationId xmlns:a16="http://schemas.microsoft.com/office/drawing/2014/main" id="{FF2E0ADD-40D1-433C-AF56-D428E411414B}"/>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45" name="Ink 44">
                <a:extLst>
                  <a:ext uri="{FF2B5EF4-FFF2-40B4-BE49-F238E27FC236}">
                    <a16:creationId xmlns:a16="http://schemas.microsoft.com/office/drawing/2014/main" id="{E0196945-37C5-4715-AB85-A2A98ADEBEBE}"/>
                  </a:ext>
                </a:extLst>
              </p14:cNvPr>
              <p14:cNvContentPartPr/>
              <p14:nvPr/>
            </p14:nvContentPartPr>
            <p14:xfrm>
              <a:off x="817861" y="2528478"/>
              <a:ext cx="4033800" cy="560160"/>
            </p14:xfrm>
          </p:contentPart>
        </mc:Choice>
        <mc:Fallback xmlns="">
          <p:pic>
            <p:nvPicPr>
              <p:cNvPr id="45" name="Ink 44">
                <a:extLst>
                  <a:ext uri="{FF2B5EF4-FFF2-40B4-BE49-F238E27FC236}">
                    <a16:creationId xmlns:a16="http://schemas.microsoft.com/office/drawing/2014/main" id="{E0196945-37C5-4715-AB85-A2A98ADEBEBE}"/>
                  </a:ext>
                </a:extLst>
              </p:cNvPr>
              <p:cNvPicPr/>
              <p:nvPr/>
            </p:nvPicPr>
            <p:blipFill>
              <a:blip r:embed="rId6"/>
              <a:stretch>
                <a:fillRect/>
              </a:stretch>
            </p:blipFill>
            <p:spPr>
              <a:xfrm>
                <a:off x="799861" y="2510478"/>
                <a:ext cx="406944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7" name="Ink 576">
                <a:extLst>
                  <a:ext uri="{FF2B5EF4-FFF2-40B4-BE49-F238E27FC236}">
                    <a16:creationId xmlns:a16="http://schemas.microsoft.com/office/drawing/2014/main" id="{FAB3E11F-E3E5-48EE-84B5-14B83E89593E}"/>
                  </a:ext>
                </a:extLst>
              </p14:cNvPr>
              <p14:cNvContentPartPr/>
              <p14:nvPr/>
            </p14:nvContentPartPr>
            <p14:xfrm>
              <a:off x="802021" y="3278358"/>
              <a:ext cx="4887720" cy="565920"/>
            </p14:xfrm>
          </p:contentPart>
        </mc:Choice>
        <mc:Fallback xmlns="">
          <p:pic>
            <p:nvPicPr>
              <p:cNvPr id="577" name="Ink 576">
                <a:extLst>
                  <a:ext uri="{FF2B5EF4-FFF2-40B4-BE49-F238E27FC236}">
                    <a16:creationId xmlns:a16="http://schemas.microsoft.com/office/drawing/2014/main" id="{FAB3E11F-E3E5-48EE-84B5-14B83E89593E}"/>
                  </a:ext>
                </a:extLst>
              </p:cNvPr>
              <p:cNvPicPr/>
              <p:nvPr/>
            </p:nvPicPr>
            <p:blipFill>
              <a:blip r:embed="rId8"/>
              <a:stretch>
                <a:fillRect/>
              </a:stretch>
            </p:blipFill>
            <p:spPr>
              <a:xfrm>
                <a:off x="784021" y="3260718"/>
                <a:ext cx="492336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0" name="Ink 589">
                <a:extLst>
                  <a:ext uri="{FF2B5EF4-FFF2-40B4-BE49-F238E27FC236}">
                    <a16:creationId xmlns:a16="http://schemas.microsoft.com/office/drawing/2014/main" id="{B48DFFB0-13AF-4DE1-A304-43AC5D9BD0B2}"/>
                  </a:ext>
                </a:extLst>
              </p14:cNvPr>
              <p14:cNvContentPartPr/>
              <p14:nvPr/>
            </p14:nvContentPartPr>
            <p14:xfrm>
              <a:off x="817861" y="4143078"/>
              <a:ext cx="4063680" cy="788400"/>
            </p14:xfrm>
          </p:contentPart>
        </mc:Choice>
        <mc:Fallback xmlns="">
          <p:pic>
            <p:nvPicPr>
              <p:cNvPr id="590" name="Ink 589">
                <a:extLst>
                  <a:ext uri="{FF2B5EF4-FFF2-40B4-BE49-F238E27FC236}">
                    <a16:creationId xmlns:a16="http://schemas.microsoft.com/office/drawing/2014/main" id="{B48DFFB0-13AF-4DE1-A304-43AC5D9BD0B2}"/>
                  </a:ext>
                </a:extLst>
              </p:cNvPr>
              <p:cNvPicPr/>
              <p:nvPr/>
            </p:nvPicPr>
            <p:blipFill>
              <a:blip r:embed="rId10"/>
              <a:stretch>
                <a:fillRect/>
              </a:stretch>
            </p:blipFill>
            <p:spPr>
              <a:xfrm>
                <a:off x="795901" y="4125433"/>
                <a:ext cx="4103280" cy="130537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8" name="Ink 647">
                <a:extLst>
                  <a:ext uri="{FF2B5EF4-FFF2-40B4-BE49-F238E27FC236}">
                    <a16:creationId xmlns:a16="http://schemas.microsoft.com/office/drawing/2014/main" id="{1CF86C72-08C6-4EA6-B810-98415B9141E7}"/>
                  </a:ext>
                </a:extLst>
              </p14:cNvPr>
              <p14:cNvContentPartPr/>
              <p14:nvPr/>
            </p14:nvContentPartPr>
            <p14:xfrm>
              <a:off x="813901" y="5629158"/>
              <a:ext cx="4524840" cy="835200"/>
            </p14:xfrm>
          </p:contentPart>
        </mc:Choice>
        <mc:Fallback xmlns="">
          <p:pic>
            <p:nvPicPr>
              <p:cNvPr id="648" name="Ink 647">
                <a:extLst>
                  <a:ext uri="{FF2B5EF4-FFF2-40B4-BE49-F238E27FC236}">
                    <a16:creationId xmlns:a16="http://schemas.microsoft.com/office/drawing/2014/main" id="{1CF86C72-08C6-4EA6-B810-98415B9141E7}"/>
                  </a:ext>
                </a:extLst>
              </p:cNvPr>
              <p:cNvPicPr/>
              <p:nvPr/>
            </p:nvPicPr>
            <p:blipFill>
              <a:blip r:embed="rId12"/>
              <a:stretch>
                <a:fillRect/>
              </a:stretch>
            </p:blipFill>
            <p:spPr>
              <a:xfrm>
                <a:off x="795900" y="5611518"/>
                <a:ext cx="4560483" cy="870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C1561972-A46D-4BCC-9158-D039B1010A37}"/>
                  </a:ext>
                </a:extLst>
              </p14:cNvPr>
              <p14:cNvContentPartPr/>
              <p14:nvPr/>
            </p14:nvContentPartPr>
            <p14:xfrm>
              <a:off x="819228" y="4882202"/>
              <a:ext cx="3626640" cy="547200"/>
            </p14:xfrm>
          </p:contentPart>
        </mc:Choice>
        <mc:Fallback xmlns="">
          <p:pic>
            <p:nvPicPr>
              <p:cNvPr id="15" name="Ink 14">
                <a:extLst>
                  <a:ext uri="{FF2B5EF4-FFF2-40B4-BE49-F238E27FC236}">
                    <a16:creationId xmlns:a16="http://schemas.microsoft.com/office/drawing/2014/main" id="{C1561972-A46D-4BCC-9158-D039B1010A37}"/>
                  </a:ext>
                </a:extLst>
              </p:cNvPr>
              <p:cNvPicPr/>
              <p:nvPr/>
            </p:nvPicPr>
            <p:blipFill>
              <a:blip r:embed="rId14"/>
              <a:stretch>
                <a:fillRect/>
              </a:stretch>
            </p:blipFill>
            <p:spPr>
              <a:xfrm>
                <a:off x="801230" y="4864562"/>
                <a:ext cx="3662276" cy="582840"/>
              </a:xfrm>
              <a:prstGeom prst="rect">
                <a:avLst/>
              </a:prstGeom>
            </p:spPr>
          </p:pic>
        </mc:Fallback>
      </mc:AlternateContent>
    </p:spTree>
    <p:extLst>
      <p:ext uri="{BB962C8B-B14F-4D97-AF65-F5344CB8AC3E}">
        <p14:creationId xmlns:p14="http://schemas.microsoft.com/office/powerpoint/2010/main" val="245492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4626418C-A336-4B1A-9069-B352FF31AB25}"/>
                  </a:ext>
                </a:extLst>
              </p14:cNvPr>
              <p14:cNvContentPartPr/>
              <p14:nvPr/>
            </p14:nvContentPartPr>
            <p14:xfrm>
              <a:off x="1938901" y="189558"/>
              <a:ext cx="1894680" cy="2052000"/>
            </p14:xfrm>
          </p:contentPart>
        </mc:Choice>
        <mc:Fallback xmlns="">
          <p:pic>
            <p:nvPicPr>
              <p:cNvPr id="12" name="Ink 11">
                <a:extLst>
                  <a:ext uri="{FF2B5EF4-FFF2-40B4-BE49-F238E27FC236}">
                    <a16:creationId xmlns:a16="http://schemas.microsoft.com/office/drawing/2014/main" id="{4626418C-A336-4B1A-9069-B352FF31AB25}"/>
                  </a:ext>
                </a:extLst>
              </p:cNvPr>
              <p:cNvPicPr/>
              <p:nvPr/>
            </p:nvPicPr>
            <p:blipFill>
              <a:blip r:embed="rId3"/>
              <a:stretch>
                <a:fillRect/>
              </a:stretch>
            </p:blipFill>
            <p:spPr>
              <a:xfrm>
                <a:off x="1875913" y="126558"/>
                <a:ext cx="2020296" cy="2177640"/>
              </a:xfrm>
              <a:prstGeom prst="rect">
                <a:avLst/>
              </a:prstGeom>
            </p:spPr>
          </p:pic>
        </mc:Fallback>
      </mc:AlternateContent>
      <p:pic>
        <p:nvPicPr>
          <p:cNvPr id="273" name="Picture 272">
            <a:extLst>
              <a:ext uri="{FF2B5EF4-FFF2-40B4-BE49-F238E27FC236}">
                <a16:creationId xmlns:a16="http://schemas.microsoft.com/office/drawing/2014/main" id="{EB359A16-A283-49CC-A355-2BEEBF243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4" name="TextBox 273">
            <a:extLst>
              <a:ext uri="{FF2B5EF4-FFF2-40B4-BE49-F238E27FC236}">
                <a16:creationId xmlns:a16="http://schemas.microsoft.com/office/drawing/2014/main" id="{FE957DB3-A44C-4164-AC07-63A3CC079A5A}"/>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650" name="Ink 649">
                <a:extLst>
                  <a:ext uri="{FF2B5EF4-FFF2-40B4-BE49-F238E27FC236}">
                    <a16:creationId xmlns:a16="http://schemas.microsoft.com/office/drawing/2014/main" id="{271380F2-DE22-486B-872C-8E4F1577533C}"/>
                  </a:ext>
                </a:extLst>
              </p14:cNvPr>
              <p14:cNvContentPartPr/>
              <p14:nvPr/>
            </p14:nvContentPartPr>
            <p14:xfrm>
              <a:off x="783661" y="2469154"/>
              <a:ext cx="4164480" cy="4089600"/>
            </p14:xfrm>
          </p:contentPart>
        </mc:Choice>
        <mc:Fallback xmlns="">
          <p:pic>
            <p:nvPicPr>
              <p:cNvPr id="650" name="Ink 649">
                <a:extLst>
                  <a:ext uri="{FF2B5EF4-FFF2-40B4-BE49-F238E27FC236}">
                    <a16:creationId xmlns:a16="http://schemas.microsoft.com/office/drawing/2014/main" id="{271380F2-DE22-486B-872C-8E4F1577533C}"/>
                  </a:ext>
                </a:extLst>
              </p:cNvPr>
              <p:cNvPicPr/>
              <p:nvPr/>
            </p:nvPicPr>
            <p:blipFill>
              <a:blip r:embed="rId6"/>
              <a:stretch>
                <a:fillRect/>
              </a:stretch>
            </p:blipFill>
            <p:spPr>
              <a:xfrm>
                <a:off x="766021" y="2451512"/>
                <a:ext cx="4200120" cy="4125243"/>
              </a:xfrm>
              <a:prstGeom prst="rect">
                <a:avLst/>
              </a:prstGeom>
            </p:spPr>
          </p:pic>
        </mc:Fallback>
      </mc:AlternateContent>
    </p:spTree>
    <p:extLst>
      <p:ext uri="{BB962C8B-B14F-4D97-AF65-F5344CB8AC3E}">
        <p14:creationId xmlns:p14="http://schemas.microsoft.com/office/powerpoint/2010/main" val="280304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577" name="Ink 576">
                <a:extLst>
                  <a:ext uri="{FF2B5EF4-FFF2-40B4-BE49-F238E27FC236}">
                    <a16:creationId xmlns:a16="http://schemas.microsoft.com/office/drawing/2014/main" id="{82E21F44-09D3-4BF4-8909-E409396D92C0}"/>
                  </a:ext>
                </a:extLst>
              </p14:cNvPr>
              <p14:cNvContentPartPr/>
              <p14:nvPr/>
            </p14:nvContentPartPr>
            <p14:xfrm>
              <a:off x="1995781" y="100278"/>
              <a:ext cx="1962360" cy="2226960"/>
            </p14:xfrm>
          </p:contentPart>
        </mc:Choice>
        <mc:Fallback xmlns="">
          <p:pic>
            <p:nvPicPr>
              <p:cNvPr id="577" name="Ink 576">
                <a:extLst>
                  <a:ext uri="{FF2B5EF4-FFF2-40B4-BE49-F238E27FC236}">
                    <a16:creationId xmlns:a16="http://schemas.microsoft.com/office/drawing/2014/main" id="{82E21F44-09D3-4BF4-8909-E409396D92C0}"/>
                  </a:ext>
                </a:extLst>
              </p:cNvPr>
              <p:cNvPicPr/>
              <p:nvPr/>
            </p:nvPicPr>
            <p:blipFill>
              <a:blip r:embed="rId3"/>
              <a:stretch>
                <a:fillRect/>
              </a:stretch>
            </p:blipFill>
            <p:spPr>
              <a:xfrm>
                <a:off x="786903" y="37283"/>
                <a:ext cx="3233511" cy="6581765"/>
              </a:xfrm>
              <a:prstGeom prst="rect">
                <a:avLst/>
              </a:prstGeom>
            </p:spPr>
          </p:pic>
        </mc:Fallback>
      </mc:AlternateContent>
      <p:pic>
        <p:nvPicPr>
          <p:cNvPr id="272" name="Picture 271">
            <a:extLst>
              <a:ext uri="{FF2B5EF4-FFF2-40B4-BE49-F238E27FC236}">
                <a16:creationId xmlns:a16="http://schemas.microsoft.com/office/drawing/2014/main" id="{53D1DEFA-49B9-42D5-BDF7-4334F2C00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3" name="TextBox 272">
            <a:extLst>
              <a:ext uri="{FF2B5EF4-FFF2-40B4-BE49-F238E27FC236}">
                <a16:creationId xmlns:a16="http://schemas.microsoft.com/office/drawing/2014/main" id="{DF78B38E-6C18-4BF3-883D-E291E50668FA}"/>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592" name="Ink 591">
                <a:extLst>
                  <a:ext uri="{FF2B5EF4-FFF2-40B4-BE49-F238E27FC236}">
                    <a16:creationId xmlns:a16="http://schemas.microsoft.com/office/drawing/2014/main" id="{8AEB5E3B-E48C-4208-B7B5-BD3DF14D6D62}"/>
                  </a:ext>
                </a:extLst>
              </p14:cNvPr>
              <p14:cNvContentPartPr/>
              <p14:nvPr/>
            </p14:nvContentPartPr>
            <p14:xfrm>
              <a:off x="803821" y="2475274"/>
              <a:ext cx="4485960" cy="4114080"/>
            </p14:xfrm>
          </p:contentPart>
        </mc:Choice>
        <mc:Fallback xmlns="">
          <p:pic>
            <p:nvPicPr>
              <p:cNvPr id="592" name="Ink 591">
                <a:extLst>
                  <a:ext uri="{FF2B5EF4-FFF2-40B4-BE49-F238E27FC236}">
                    <a16:creationId xmlns:a16="http://schemas.microsoft.com/office/drawing/2014/main" id="{8AEB5E3B-E48C-4208-B7B5-BD3DF14D6D62}"/>
                  </a:ext>
                </a:extLst>
              </p:cNvPr>
              <p:cNvPicPr/>
              <p:nvPr/>
            </p:nvPicPr>
            <p:blipFill>
              <a:blip r:embed="rId6"/>
              <a:stretch>
                <a:fillRect/>
              </a:stretch>
            </p:blipFill>
            <p:spPr>
              <a:xfrm>
                <a:off x="785821" y="2457274"/>
                <a:ext cx="4521600" cy="4149720"/>
              </a:xfrm>
              <a:prstGeom prst="rect">
                <a:avLst/>
              </a:prstGeom>
            </p:spPr>
          </p:pic>
        </mc:Fallback>
      </mc:AlternateContent>
    </p:spTree>
    <p:extLst>
      <p:ext uri="{BB962C8B-B14F-4D97-AF65-F5344CB8AC3E}">
        <p14:creationId xmlns:p14="http://schemas.microsoft.com/office/powerpoint/2010/main" val="268989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CCDF4-8C31-448F-8029-4E078F65B101}"/>
              </a:ext>
            </a:extLst>
          </p:cNvPr>
          <p:cNvSpPr/>
          <p:nvPr/>
        </p:nvSpPr>
        <p:spPr>
          <a:xfrm>
            <a:off x="962108"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B9B3ABC-EC10-4F6F-9F02-755A8AED2554}"/>
              </a:ext>
            </a:extLst>
          </p:cNvPr>
          <p:cNvSpPr/>
          <p:nvPr/>
        </p:nvSpPr>
        <p:spPr>
          <a:xfrm>
            <a:off x="1957347"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77F295-C40B-456E-AE81-FB4C75EABC26}"/>
              </a:ext>
            </a:extLst>
          </p:cNvPr>
          <p:cNvSpPr/>
          <p:nvPr/>
        </p:nvSpPr>
        <p:spPr>
          <a:xfrm>
            <a:off x="962108"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A229F26-3A37-43D3-9AF3-4A6FC6A4E2FC}"/>
              </a:ext>
            </a:extLst>
          </p:cNvPr>
          <p:cNvSpPr/>
          <p:nvPr/>
        </p:nvSpPr>
        <p:spPr>
          <a:xfrm>
            <a:off x="1957347"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0C5A761-65DF-4274-BFA8-109A547838C4}"/>
              </a:ext>
            </a:extLst>
          </p:cNvPr>
          <p:cNvSpPr/>
          <p:nvPr/>
        </p:nvSpPr>
        <p:spPr>
          <a:xfrm>
            <a:off x="2944635"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9748DB6-6BD6-48B0-8905-94775B43932E}"/>
              </a:ext>
            </a:extLst>
          </p:cNvPr>
          <p:cNvSpPr/>
          <p:nvPr/>
        </p:nvSpPr>
        <p:spPr>
          <a:xfrm>
            <a:off x="2944635" y="14391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15FD6A6-D747-43DC-AD03-31C5DB0E0262}"/>
              </a:ext>
            </a:extLst>
          </p:cNvPr>
          <p:cNvSpPr/>
          <p:nvPr/>
        </p:nvSpPr>
        <p:spPr>
          <a:xfrm>
            <a:off x="3931923" y="1439188"/>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F6FBC03-6493-4553-9C2E-7A62131F2004}"/>
              </a:ext>
            </a:extLst>
          </p:cNvPr>
          <p:cNvSpPr/>
          <p:nvPr/>
        </p:nvSpPr>
        <p:spPr>
          <a:xfrm>
            <a:off x="3931923" y="524787"/>
            <a:ext cx="914400" cy="914400"/>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4E91F58-736F-4D4F-81B7-E14A6AB07D5C}"/>
              </a:ext>
            </a:extLst>
          </p:cNvPr>
          <p:cNvCxnSpPr/>
          <p:nvPr/>
        </p:nvCxnSpPr>
        <p:spPr>
          <a:xfrm>
            <a:off x="715617" y="1439187"/>
            <a:ext cx="4301656"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1349DCD-035E-461E-9F0C-572D66BC79C9}"/>
              </a:ext>
            </a:extLst>
          </p:cNvPr>
          <p:cNvGrpSpPr/>
          <p:nvPr/>
        </p:nvGrpSpPr>
        <p:grpSpPr>
          <a:xfrm>
            <a:off x="715617" y="2709000"/>
            <a:ext cx="10438427" cy="720000"/>
            <a:chOff x="696280" y="2996547"/>
            <a:chExt cx="10438427" cy="720000"/>
          </a:xfrm>
        </p:grpSpPr>
        <p:sp>
          <p:nvSpPr>
            <p:cNvPr id="19" name="Oval 18">
              <a:extLst>
                <a:ext uri="{FF2B5EF4-FFF2-40B4-BE49-F238E27FC236}">
                  <a16:creationId xmlns:a16="http://schemas.microsoft.com/office/drawing/2014/main" id="{2C3457D2-DF8E-4F58-ACE2-AC9CA7685A1D}"/>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4074F63-6D7C-4E4C-9A7E-D4C4807A0A4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F3D4083-1B89-4215-8D1A-CDA05D17E853}"/>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FB27E69-16A9-4937-B678-FAA2CD96CCDE}"/>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DB549CB-3FC7-40AD-9BA8-74876D971DD0}"/>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00BF82D-FF34-447B-A108-576CD238F4AA}"/>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45F3EF3-B04E-45E6-89FE-3114AA3F6C0D}"/>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75C4F8B-186F-45B2-BC10-A65D507B2F0E}"/>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EC2B0A12-60C9-4965-9311-14C9521B089E}"/>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F2F1285-4507-4708-B6A2-1324B32BBDE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2F63DC4-4148-425A-999F-F05F0F6D9FE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E654CE-2D02-4905-AB43-75C4096561F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55998A1-AE0F-4919-8292-2A22370CEE53}"/>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84ACA74C-3151-42AB-9E81-CFD6D36700CB}"/>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28A8626-5530-4A76-BEFA-5AF4D3D4FFE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F9732B7-4DD8-42A8-AC89-2B8B040E4DE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DC1EDA2-57DF-4FCC-8CFA-BF682F3602A8}"/>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B932CF7-EBA9-42F5-BC44-3BA466024B74}"/>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C7BF42-899E-49B8-B428-C67D4D93A6CE}"/>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974D07E-5439-4F73-88AE-CF9F7FDAA0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C19FF60-AE6D-438A-87C9-6E3955BBD961}"/>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91B5E04-58F9-461B-8684-A29EDCD5F895}"/>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4CE3486-3EE8-4ECF-A0A8-CA42FFD020F1}"/>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8DA93103-F93A-490E-B7F0-F00CCACCD5F6}"/>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A34B3238-91AF-4FD0-9D2D-97999CC9DEEE}"/>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C19AFD8-D2A1-4244-89D8-F7CF492D023B}"/>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D03601B1-CE24-4D40-B385-03191C1F0C70}"/>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B6CD4A-3F82-4A40-8EE8-14E244BA652D}"/>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9490E5F-BAF6-4313-86DC-D1974A3CB01B}"/>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B646D346-DCC4-4794-83A5-BADEDD1B3FF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8ABF381A-0304-42AD-B6EF-8ED9AFCD4577}"/>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2836C44-5820-414C-9979-4A4CEA302E8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5E0787F8-7FE2-4D15-8770-08E43E7B7C7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E76FF99-3507-43E2-84E4-98F8E6E554A8}"/>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7605CA-D8CD-480A-9C61-51D4C48FBF9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6F6826A7-E1C4-4871-84AD-416DA547D6F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10F14CF1-9850-4278-86EE-B3019F3BE69A}"/>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BF1D18EF-19FB-4448-B129-99C9F1BE89CE}"/>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033D662-F3D5-45E0-A80A-43FB5A22A656}"/>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01AF54ED-51A5-4AFA-A1B8-1AA76FE3C1F8}"/>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F165E6A4-7B8B-4994-AE01-3399895272D8}"/>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0BC3768-CE49-42EF-BA95-F401548B4329}"/>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8045AE6-DD8B-4CA6-8578-2D8458989704}"/>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B98FB1F4-EE38-4B59-A433-269DC8CC923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2CE8C18-1A22-4FE0-9286-3DB6AA4D21B1}"/>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41F66EF-74B5-4207-9E44-34896C11752F}"/>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0D76D850-42E7-4C60-A472-D55CB2DEB1A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651ADFC8-1FE1-4A93-B9F1-5BA1291BED7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3C864A5-4108-4FB1-8BCF-C7BC57CD4303}"/>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EDCC48B2-7E4C-43B8-8C30-115321C5E836}"/>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DEEF5895-2C0A-4F69-A211-05F63458F03B}"/>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E66E849-9F78-44AA-BC1A-81ABCBBD50F0}"/>
              </a:ext>
            </a:extLst>
          </p:cNvPr>
          <p:cNvGrpSpPr/>
          <p:nvPr/>
        </p:nvGrpSpPr>
        <p:grpSpPr>
          <a:xfrm>
            <a:off x="715617" y="3483361"/>
            <a:ext cx="10438427" cy="720000"/>
            <a:chOff x="696280" y="2996547"/>
            <a:chExt cx="10438427" cy="720000"/>
          </a:xfrm>
        </p:grpSpPr>
        <p:sp>
          <p:nvSpPr>
            <p:cNvPr id="77" name="Oval 76">
              <a:extLst>
                <a:ext uri="{FF2B5EF4-FFF2-40B4-BE49-F238E27FC236}">
                  <a16:creationId xmlns:a16="http://schemas.microsoft.com/office/drawing/2014/main" id="{55A9BE0D-85A6-4579-970A-659C6BF045E1}"/>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6AFA7BA-ADDA-4BCD-A8FB-3A2F6D602912}"/>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3C74BFE9-60A2-4C5E-BD62-1BE466B7F398}"/>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DFE3FB8-C02C-47DA-8F05-0EE2546C04BB}"/>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037ABBA-B3A0-4FB2-B202-BCCE7307C31E}"/>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18A3734-4E4D-4346-B9A2-6CFBD6A107C4}"/>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2168F63-20C6-4217-8362-2C33C1EBD0C5}"/>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199F7F2-D987-47C8-A9C9-79A493311F8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054F55C5-B6A5-4C89-AA1D-01C352868203}"/>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77BEF9B-BBA2-428E-9D27-95201A9DF0C8}"/>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B56AD717-D46A-4D44-812E-0F983218760B}"/>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ABD22E8B-C36A-4E62-BA4E-7C6EDCFA7204}"/>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9BC022-469C-442E-BBCD-EB9D6FFA468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8B2DC2F-B2C8-40CC-A760-BC61442105B4}"/>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78EB2D25-4F7B-4A89-BE62-3F2F1AE6A1B3}"/>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E38A0B4A-971F-4A97-A131-351BE6996C60}"/>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78C84559-219E-4BA1-B91C-198CBFE188B6}"/>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BC7DD9C-95E9-472F-866A-9A59C7BBA69A}"/>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A693AF6-A1A3-4070-A87D-92C68BAE2556}"/>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5A8317F-3971-4013-98C2-87A38BEB35C8}"/>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3B68C4E3-54BD-48FD-8A41-1F947FBE2960}"/>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23C72E4E-860F-4CD2-87EC-B7702E2B9468}"/>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D52F545-9599-403A-8758-8052862F668A}"/>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AD80CBB0-869F-4BDE-902D-0B950E3184E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62522775-6027-42D1-A074-18A5F3E7B55A}"/>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074EA3F-55FF-473C-9D55-C33A95ACAD5C}"/>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9B5D729-ECA9-4E6E-925E-C02120050801}"/>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73347D4-1657-4CB9-AE83-13ACA4C6C141}"/>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203BDB5E-0649-4154-93A9-12F5D71268C9}"/>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43A54103-791B-404F-980D-C726F01CA98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F67332F2-3BF0-43E4-8CCA-C021EA8B4F6E}"/>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6878B4E-DB24-4491-A90B-E6A001F89E79}"/>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A2300F95-996A-4B08-9AEA-C366D7AB02C1}"/>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13612-8AAB-4346-BA46-24AA64675A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C0B01556-9016-43D2-8457-A7D62238C869}"/>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37BEAA9-2CE3-46FB-A1E5-52E8A5F4380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1067B7E5-A363-42B7-B430-B1F4CAF17CF7}"/>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98DC5683-E24A-4663-82B6-E4D173BF4777}"/>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C26623B9-C23E-4E00-A453-AADB90D4975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0E3AC1A-9979-41E5-8166-EE920776A2F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C7F83200-A891-4E83-9772-A96C8A782329}"/>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E34B532-1970-4263-99A7-2DFB0A1D46EB}"/>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A9F4AF-6313-40FB-9027-588347ECF0D6}"/>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B7786E4-8BA6-4E98-BB52-F1B3C388818C}"/>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13090AE1-75EB-43F0-A427-DC3545CE8892}"/>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F7D951A-0584-4F09-849C-952A52A961A5}"/>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7C61267-35F3-4361-9085-DE74C6D9A36E}"/>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B61DDBA-1F00-410F-96EC-E22C60FE736A}"/>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B0A1EDB-011A-49CF-B3EF-193F6601115D}"/>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AC5BE67-CEF5-4F3B-82D0-A381E21BE803}"/>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EB1BF64-52AC-4E80-A7AA-39080A66387A}"/>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69F2D0CB-3A95-4F0E-8C23-53548D224629}"/>
              </a:ext>
            </a:extLst>
          </p:cNvPr>
          <p:cNvGrpSpPr/>
          <p:nvPr/>
        </p:nvGrpSpPr>
        <p:grpSpPr>
          <a:xfrm>
            <a:off x="715617" y="4257722"/>
            <a:ext cx="10438427" cy="720000"/>
            <a:chOff x="696280" y="2996547"/>
            <a:chExt cx="10438427" cy="720000"/>
          </a:xfrm>
        </p:grpSpPr>
        <p:sp>
          <p:nvSpPr>
            <p:cNvPr id="285" name="Oval 284">
              <a:extLst>
                <a:ext uri="{FF2B5EF4-FFF2-40B4-BE49-F238E27FC236}">
                  <a16:creationId xmlns:a16="http://schemas.microsoft.com/office/drawing/2014/main" id="{602EDD44-459B-49B6-A5A8-A56FE470132E}"/>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CCB5678-4096-4C7F-803B-7D7EF95951AC}"/>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val 286">
              <a:extLst>
                <a:ext uri="{FF2B5EF4-FFF2-40B4-BE49-F238E27FC236}">
                  <a16:creationId xmlns:a16="http://schemas.microsoft.com/office/drawing/2014/main" id="{1761EFD9-51C8-43CB-BA96-B91B3413EFE4}"/>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E6B80F2A-3078-47BA-8C63-4259F882A027}"/>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id="{F75250A0-3593-48AA-ACB4-081280EAF90C}"/>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A539D66C-57B0-4D9E-972E-C811F15B5A6E}"/>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6CF7F6F0-7E83-42BD-A9B8-E0C255B5477E}"/>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6D1EFFB9-63F0-45EB-A0C7-51363D35C2B1}"/>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val 292">
              <a:extLst>
                <a:ext uri="{FF2B5EF4-FFF2-40B4-BE49-F238E27FC236}">
                  <a16:creationId xmlns:a16="http://schemas.microsoft.com/office/drawing/2014/main" id="{0FE4C4A2-F64D-4D40-A328-24A7CE091305}"/>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5A86E55D-014C-45FA-8A10-732A5488BF32}"/>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31FDEE52-9C50-4211-BADB-AF381B4C4EA4}"/>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CA856CF1-061D-49B0-82E7-C2F11BFFE59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8C327476-C944-409B-8596-7E2A7D85D87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A7492FFA-E426-4982-A242-685BA0E3A31A}"/>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id="{32130918-0AB1-4D08-A135-5B34AC3C632D}"/>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56777A4-BBBB-46B5-A216-53657AD12395}"/>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6AE5A2B9-B94B-4A3D-B5FD-BD71E1177D4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97FDBFA4-3F19-4268-8E6D-09381598D015}"/>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F7190E12-BAB4-4632-9816-867F66401FFF}"/>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5CC8F078-4627-4964-A223-6538B82DEB52}"/>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id="{8085495D-E351-4139-A4FB-DE8D56F40BC4}"/>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2AF0D5A9-3D96-4574-BD06-46B1F3DF318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86483033-BFF6-4E54-B67A-FA82D775102F}"/>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val 307">
              <a:extLst>
                <a:ext uri="{FF2B5EF4-FFF2-40B4-BE49-F238E27FC236}">
                  <a16:creationId xmlns:a16="http://schemas.microsoft.com/office/drawing/2014/main" id="{13C783DB-72CA-4808-9D5B-5F0EFE5A2CCF}"/>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7E4E4F7B-BA44-4625-8401-44136F63FC02}"/>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657AE95-B5DC-46C9-B708-66FC10A315C8}"/>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id="{B5556E15-1A8E-40E4-AE7C-F280959CC545}"/>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12BF528F-9775-436A-BBB5-AC6F16BB45BC}"/>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FB39CD40-E7F8-45E5-994E-BA028C675E2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F62BD0B0-3321-4CDE-B2D4-687499E7E58F}"/>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F6EE4EC1-7A4E-4D0F-8D51-9CC575FF15B6}"/>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D41D1E2-C52F-4A6B-9F34-A168DF8DF9BB}"/>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902237E6-EA85-458F-BE50-9CC889B45AA6}"/>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EC33BF0-3454-4F61-92AC-E109C4DCD60F}"/>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563B0946-D514-42E8-B8AE-5521E95E336B}"/>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8DBFE4DD-2867-4463-8529-7A222A5AE51C}"/>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58887374-8C72-4DA6-8E59-C4B06EA8DBAF}"/>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9E66740D-A2E8-4CF4-8167-3666B198AA70}"/>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C0E1A272-D645-4D36-A0D7-FCC680A0D0CF}"/>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79F24DAC-64F3-4A5E-AD80-4116EC0B5CA0}"/>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F2817BE2-43F8-4AF3-A9E3-A156780C9DD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C01D2E2D-48E9-41AF-8F34-388DACBE456A}"/>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DD85433E-875F-46C4-ABE9-7E7C69E47D0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D63BAA9-940E-4E49-9BB0-25FFCCE8A60F}"/>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3B41B863-DF6A-4D6E-9DCD-61F974F0BD70}"/>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7DE0C5A8-0BDA-4FAA-B55A-8142E85B2BF9}"/>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54EE4991-B2F4-4D02-8AEB-2321544C221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47720DE3-23BF-49C8-841B-C863DA904D9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FDEC3E6-F043-4D91-8E90-6D57688DCB71}"/>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CFA13D50-2415-4BEF-98FA-F27AD96B4BEE}"/>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5" name="Straight Connector 334">
              <a:extLst>
                <a:ext uri="{FF2B5EF4-FFF2-40B4-BE49-F238E27FC236}">
                  <a16:creationId xmlns:a16="http://schemas.microsoft.com/office/drawing/2014/main" id="{CD7B8C71-9A88-45EF-B975-DCF842249DDF}"/>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D954D214-0D74-4E53-874A-B82BC15AF739}"/>
              </a:ext>
            </a:extLst>
          </p:cNvPr>
          <p:cNvGrpSpPr/>
          <p:nvPr/>
        </p:nvGrpSpPr>
        <p:grpSpPr>
          <a:xfrm>
            <a:off x="715617" y="5032083"/>
            <a:ext cx="10438427" cy="720000"/>
            <a:chOff x="696280" y="2996547"/>
            <a:chExt cx="10438427" cy="720000"/>
          </a:xfrm>
        </p:grpSpPr>
        <p:sp>
          <p:nvSpPr>
            <p:cNvPr id="389" name="Oval 388">
              <a:extLst>
                <a:ext uri="{FF2B5EF4-FFF2-40B4-BE49-F238E27FC236}">
                  <a16:creationId xmlns:a16="http://schemas.microsoft.com/office/drawing/2014/main" id="{B44BA1E3-5A27-4862-ABDA-278D32ABA360}"/>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Oval 389">
              <a:extLst>
                <a:ext uri="{FF2B5EF4-FFF2-40B4-BE49-F238E27FC236}">
                  <a16:creationId xmlns:a16="http://schemas.microsoft.com/office/drawing/2014/main" id="{B58BE62E-76C9-41D4-8D8A-265130A26FDE}"/>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747F790C-E6E6-4097-9B67-61991D3966DE}"/>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Oval 391">
              <a:extLst>
                <a:ext uri="{FF2B5EF4-FFF2-40B4-BE49-F238E27FC236}">
                  <a16:creationId xmlns:a16="http://schemas.microsoft.com/office/drawing/2014/main" id="{75B305D8-CE5E-4E6A-8F85-3B09AA314705}"/>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Oval 392">
              <a:extLst>
                <a:ext uri="{FF2B5EF4-FFF2-40B4-BE49-F238E27FC236}">
                  <a16:creationId xmlns:a16="http://schemas.microsoft.com/office/drawing/2014/main" id="{F9311513-7E15-4584-9BAC-EF8C4163D26D}"/>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26B76974-D295-4FFF-A3B4-EDB4569F112D}"/>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9CF4B534-6C40-4C91-88F1-4BCAF877FE81}"/>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F9AD4C81-8C58-45A9-87C1-A7CF927191F6}"/>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33082FF6-4737-4536-B4C4-894A54B9A2E6}"/>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833F1F2A-E5A0-4369-8C76-82D06939C8CF}"/>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75D9FDC3-3B2D-4F18-8414-61DE7EB789DA}"/>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Oval 399">
              <a:extLst>
                <a:ext uri="{FF2B5EF4-FFF2-40B4-BE49-F238E27FC236}">
                  <a16:creationId xmlns:a16="http://schemas.microsoft.com/office/drawing/2014/main" id="{E32F6E1C-9B73-4240-BC09-381D0ED5AD6B}"/>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Oval 400">
              <a:extLst>
                <a:ext uri="{FF2B5EF4-FFF2-40B4-BE49-F238E27FC236}">
                  <a16:creationId xmlns:a16="http://schemas.microsoft.com/office/drawing/2014/main" id="{415DB97F-FBE7-4FD9-94F6-E3DE4B98C144}"/>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B9F62110-B4C9-4369-B55F-CEF462BF1802}"/>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Oval 402">
              <a:extLst>
                <a:ext uri="{FF2B5EF4-FFF2-40B4-BE49-F238E27FC236}">
                  <a16:creationId xmlns:a16="http://schemas.microsoft.com/office/drawing/2014/main" id="{53F65DE3-A270-4BA2-B0A7-4E604A2ED92F}"/>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E39E5334-4A7A-4D45-91AE-7CB49F385C9C}"/>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Oval 404">
              <a:extLst>
                <a:ext uri="{FF2B5EF4-FFF2-40B4-BE49-F238E27FC236}">
                  <a16:creationId xmlns:a16="http://schemas.microsoft.com/office/drawing/2014/main" id="{998F1C30-38EA-445C-B22C-BE8EEB513F27}"/>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Oval 405">
              <a:extLst>
                <a:ext uri="{FF2B5EF4-FFF2-40B4-BE49-F238E27FC236}">
                  <a16:creationId xmlns:a16="http://schemas.microsoft.com/office/drawing/2014/main" id="{4923B963-375F-4FB4-B6C2-C9175881B169}"/>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a:extLst>
                <a:ext uri="{FF2B5EF4-FFF2-40B4-BE49-F238E27FC236}">
                  <a16:creationId xmlns:a16="http://schemas.microsoft.com/office/drawing/2014/main" id="{0433490E-32A8-4053-B7F2-52745A50C53D}"/>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Oval 407">
              <a:extLst>
                <a:ext uri="{FF2B5EF4-FFF2-40B4-BE49-F238E27FC236}">
                  <a16:creationId xmlns:a16="http://schemas.microsoft.com/office/drawing/2014/main" id="{780D54C8-F1A4-41C1-AFB9-58EB797E3FE4}"/>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330A752D-3624-4562-8882-94D075EC085D}"/>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423D3559-CBF5-40EC-BFAD-179F18E4591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CB996702-1148-45A4-BD9A-E339A45F687D}"/>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6326A3E-0E58-4FEA-BB05-CFA25827E648}"/>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83705C8F-1233-4F80-B091-D12DAE32EEF8}"/>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ACBF4116-A877-4B04-BAFB-FD019CAF6669}"/>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6B9B3528-C0F7-4D7D-96F3-91D6D8F1FF5D}"/>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17F24E14-47CB-455E-9D41-A9B2A8244292}"/>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DDBFF406-A563-447F-8ABD-1226D77AFC96}"/>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D0F505E0-3CA3-4269-BFC7-F168A6E3FE69}"/>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74237134-9BA8-40E9-8AD2-2C9D1706FCB0}"/>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385ABB33-0C93-43AB-A35F-282D27E64D30}"/>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63F5AF89-CF87-477D-9908-8980339D776E}"/>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a:extLst>
                <a:ext uri="{FF2B5EF4-FFF2-40B4-BE49-F238E27FC236}">
                  <a16:creationId xmlns:a16="http://schemas.microsoft.com/office/drawing/2014/main" id="{1377350C-C3C3-4CDF-B05C-13EC6FBCE5FD}"/>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a:extLst>
                <a:ext uri="{FF2B5EF4-FFF2-40B4-BE49-F238E27FC236}">
                  <a16:creationId xmlns:a16="http://schemas.microsoft.com/office/drawing/2014/main" id="{8E53752C-CD23-4715-901F-E783FEC53011}"/>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a:extLst>
                <a:ext uri="{FF2B5EF4-FFF2-40B4-BE49-F238E27FC236}">
                  <a16:creationId xmlns:a16="http://schemas.microsoft.com/office/drawing/2014/main" id="{B045CD1A-A993-483D-AF90-445022E61BF2}"/>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a:extLst>
                <a:ext uri="{FF2B5EF4-FFF2-40B4-BE49-F238E27FC236}">
                  <a16:creationId xmlns:a16="http://schemas.microsoft.com/office/drawing/2014/main" id="{117DCEBE-C1C2-4F71-B001-4D3BCEE35EB8}"/>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Oval 425">
              <a:extLst>
                <a:ext uri="{FF2B5EF4-FFF2-40B4-BE49-F238E27FC236}">
                  <a16:creationId xmlns:a16="http://schemas.microsoft.com/office/drawing/2014/main" id="{A4DAAC84-29BB-471E-B2EF-0BEC21C49165}"/>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Oval 426">
              <a:extLst>
                <a:ext uri="{FF2B5EF4-FFF2-40B4-BE49-F238E27FC236}">
                  <a16:creationId xmlns:a16="http://schemas.microsoft.com/office/drawing/2014/main" id="{4E8A7EBE-ADDC-4973-8751-6C753F036788}"/>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Oval 427">
              <a:extLst>
                <a:ext uri="{FF2B5EF4-FFF2-40B4-BE49-F238E27FC236}">
                  <a16:creationId xmlns:a16="http://schemas.microsoft.com/office/drawing/2014/main" id="{7E00E555-570D-4689-A81C-0E32112B7B79}"/>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a:extLst>
                <a:ext uri="{FF2B5EF4-FFF2-40B4-BE49-F238E27FC236}">
                  <a16:creationId xmlns:a16="http://schemas.microsoft.com/office/drawing/2014/main" id="{6C29BDD7-AE1C-4A22-986D-DA76C167C05A}"/>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Oval 429">
              <a:extLst>
                <a:ext uri="{FF2B5EF4-FFF2-40B4-BE49-F238E27FC236}">
                  <a16:creationId xmlns:a16="http://schemas.microsoft.com/office/drawing/2014/main" id="{01A9E8EB-4DAD-4DAE-A168-BEA793B7B9C2}"/>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Oval 430">
              <a:extLst>
                <a:ext uri="{FF2B5EF4-FFF2-40B4-BE49-F238E27FC236}">
                  <a16:creationId xmlns:a16="http://schemas.microsoft.com/office/drawing/2014/main" id="{3A4E79CD-D9A6-43FB-85E5-F0AE231E008D}"/>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Oval 431">
              <a:extLst>
                <a:ext uri="{FF2B5EF4-FFF2-40B4-BE49-F238E27FC236}">
                  <a16:creationId xmlns:a16="http://schemas.microsoft.com/office/drawing/2014/main" id="{B9268FA3-B8CA-43BD-AD1C-FCE4D972C6E9}"/>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a:extLst>
                <a:ext uri="{FF2B5EF4-FFF2-40B4-BE49-F238E27FC236}">
                  <a16:creationId xmlns:a16="http://schemas.microsoft.com/office/drawing/2014/main" id="{72CF9B39-7F84-40BA-9B78-4661A1430736}"/>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Oval 433">
              <a:extLst>
                <a:ext uri="{FF2B5EF4-FFF2-40B4-BE49-F238E27FC236}">
                  <a16:creationId xmlns:a16="http://schemas.microsoft.com/office/drawing/2014/main" id="{22D77518-D3A3-46FB-B05B-0EBE98493F08}"/>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Oval 434">
              <a:extLst>
                <a:ext uri="{FF2B5EF4-FFF2-40B4-BE49-F238E27FC236}">
                  <a16:creationId xmlns:a16="http://schemas.microsoft.com/office/drawing/2014/main" id="{38426BE2-CD61-443B-9D35-48099E494088}"/>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Oval 435">
              <a:extLst>
                <a:ext uri="{FF2B5EF4-FFF2-40B4-BE49-F238E27FC236}">
                  <a16:creationId xmlns:a16="http://schemas.microsoft.com/office/drawing/2014/main" id="{8FB2047F-361C-450C-913A-8B783AC7AF58}"/>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a:extLst>
                <a:ext uri="{FF2B5EF4-FFF2-40B4-BE49-F238E27FC236}">
                  <a16:creationId xmlns:a16="http://schemas.microsoft.com/office/drawing/2014/main" id="{BD5C85E3-632F-4C0F-BA13-E2EC175B06C0}"/>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Oval 437">
              <a:extLst>
                <a:ext uri="{FF2B5EF4-FFF2-40B4-BE49-F238E27FC236}">
                  <a16:creationId xmlns:a16="http://schemas.microsoft.com/office/drawing/2014/main" id="{1C0CEB9F-FE87-48D0-9DEC-A699634DAAC0}"/>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9" name="Straight Connector 438">
              <a:extLst>
                <a:ext uri="{FF2B5EF4-FFF2-40B4-BE49-F238E27FC236}">
                  <a16:creationId xmlns:a16="http://schemas.microsoft.com/office/drawing/2014/main" id="{8DB1D8ED-2E9A-416A-9CCD-4EE8B1629103}"/>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6" name="Group 595">
            <a:extLst>
              <a:ext uri="{FF2B5EF4-FFF2-40B4-BE49-F238E27FC236}">
                <a16:creationId xmlns:a16="http://schemas.microsoft.com/office/drawing/2014/main" id="{AA3D515E-62C6-4FF2-8B1B-FE69D57EC6A3}"/>
              </a:ext>
            </a:extLst>
          </p:cNvPr>
          <p:cNvGrpSpPr/>
          <p:nvPr/>
        </p:nvGrpSpPr>
        <p:grpSpPr>
          <a:xfrm>
            <a:off x="715617" y="5806443"/>
            <a:ext cx="10438427" cy="720000"/>
            <a:chOff x="696280" y="2996547"/>
            <a:chExt cx="10438427" cy="720000"/>
          </a:xfrm>
        </p:grpSpPr>
        <p:sp>
          <p:nvSpPr>
            <p:cNvPr id="597" name="Oval 596">
              <a:extLst>
                <a:ext uri="{FF2B5EF4-FFF2-40B4-BE49-F238E27FC236}">
                  <a16:creationId xmlns:a16="http://schemas.microsoft.com/office/drawing/2014/main" id="{9379BB0F-295D-43EA-B303-6C3D36D5B2C2}"/>
                </a:ext>
              </a:extLst>
            </p:cNvPr>
            <p:cNvSpPr/>
            <p:nvPr/>
          </p:nvSpPr>
          <p:spPr>
            <a:xfrm>
              <a:off x="78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C3137C25-979B-42D1-9F98-8E4E5EC17493}"/>
                </a:ext>
              </a:extLst>
            </p:cNvPr>
            <p:cNvSpPr/>
            <p:nvPr/>
          </p:nvSpPr>
          <p:spPr>
            <a:xfrm>
              <a:off x="119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348C6C19-E7CD-4B51-A0AF-73AAA44D4EDC}"/>
                </a:ext>
              </a:extLst>
            </p:cNvPr>
            <p:cNvSpPr/>
            <p:nvPr/>
          </p:nvSpPr>
          <p:spPr>
            <a:xfrm>
              <a:off x="160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70DE982F-3FAB-4721-988E-D71AB18A74D9}"/>
                </a:ext>
              </a:extLst>
            </p:cNvPr>
            <p:cNvSpPr/>
            <p:nvPr/>
          </p:nvSpPr>
          <p:spPr>
            <a:xfrm>
              <a:off x="202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D695A64-E91A-4D70-A504-F8DDE16BC21A}"/>
                </a:ext>
              </a:extLst>
            </p:cNvPr>
            <p:cNvSpPr/>
            <p:nvPr/>
          </p:nvSpPr>
          <p:spPr>
            <a:xfrm>
              <a:off x="243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34AA1C1C-CA91-44AF-899B-8FCEDC1756E6}"/>
                </a:ext>
              </a:extLst>
            </p:cNvPr>
            <p:cNvSpPr/>
            <p:nvPr/>
          </p:nvSpPr>
          <p:spPr>
            <a:xfrm>
              <a:off x="284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7D710995-1CAE-42F6-9CBA-EC97166F6F0B}"/>
                </a:ext>
              </a:extLst>
            </p:cNvPr>
            <p:cNvSpPr/>
            <p:nvPr/>
          </p:nvSpPr>
          <p:spPr>
            <a:xfrm>
              <a:off x="326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34DBC4B0-7A2A-49D2-BAC1-16178FE0C4C3}"/>
                </a:ext>
              </a:extLst>
            </p:cNvPr>
            <p:cNvSpPr/>
            <p:nvPr/>
          </p:nvSpPr>
          <p:spPr>
            <a:xfrm>
              <a:off x="367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B726ABE9-C41B-4189-9AD6-327718A85C7B}"/>
                </a:ext>
              </a:extLst>
            </p:cNvPr>
            <p:cNvSpPr/>
            <p:nvPr/>
          </p:nvSpPr>
          <p:spPr>
            <a:xfrm>
              <a:off x="4086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BBC49D56-E9A0-4609-9285-55E31F2A5E63}"/>
                </a:ext>
              </a:extLst>
            </p:cNvPr>
            <p:cNvSpPr/>
            <p:nvPr/>
          </p:nvSpPr>
          <p:spPr>
            <a:xfrm>
              <a:off x="4499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0B92204F-B1F3-44F6-A454-B967DF75F201}"/>
                </a:ext>
              </a:extLst>
            </p:cNvPr>
            <p:cNvSpPr/>
            <p:nvPr/>
          </p:nvSpPr>
          <p:spPr>
            <a:xfrm>
              <a:off x="4912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61F5F68D-9047-4EF2-A0D6-BBC2F173B951}"/>
                </a:ext>
              </a:extLst>
            </p:cNvPr>
            <p:cNvSpPr/>
            <p:nvPr/>
          </p:nvSpPr>
          <p:spPr>
            <a:xfrm>
              <a:off x="5325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450E863D-320F-4817-A96F-0E750C952811}"/>
                </a:ext>
              </a:extLst>
            </p:cNvPr>
            <p:cNvSpPr/>
            <p:nvPr/>
          </p:nvSpPr>
          <p:spPr>
            <a:xfrm>
              <a:off x="5738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E4EC4CF1-3959-4A60-A010-D87E5C2D46C5}"/>
                </a:ext>
              </a:extLst>
            </p:cNvPr>
            <p:cNvSpPr/>
            <p:nvPr/>
          </p:nvSpPr>
          <p:spPr>
            <a:xfrm>
              <a:off x="6151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70B36AE5-B56C-4CC0-81CF-9FB58FA72E05}"/>
                </a:ext>
              </a:extLst>
            </p:cNvPr>
            <p:cNvSpPr/>
            <p:nvPr/>
          </p:nvSpPr>
          <p:spPr>
            <a:xfrm>
              <a:off x="6564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EA8DC5D6-BA03-41B5-B7A8-F3FC2EEE05B4}"/>
                </a:ext>
              </a:extLst>
            </p:cNvPr>
            <p:cNvSpPr/>
            <p:nvPr/>
          </p:nvSpPr>
          <p:spPr>
            <a:xfrm>
              <a:off x="6977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3B040264-5C75-4E3B-9070-F8F592930AAC}"/>
                </a:ext>
              </a:extLst>
            </p:cNvPr>
            <p:cNvSpPr/>
            <p:nvPr/>
          </p:nvSpPr>
          <p:spPr>
            <a:xfrm>
              <a:off x="7390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Oval 613">
              <a:extLst>
                <a:ext uri="{FF2B5EF4-FFF2-40B4-BE49-F238E27FC236}">
                  <a16:creationId xmlns:a16="http://schemas.microsoft.com/office/drawing/2014/main" id="{85657B37-3AC2-4931-9DC7-770560E7FD5D}"/>
                </a:ext>
              </a:extLst>
            </p:cNvPr>
            <p:cNvSpPr/>
            <p:nvPr/>
          </p:nvSpPr>
          <p:spPr>
            <a:xfrm>
              <a:off x="7803108"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72EC7141-D1C4-4EA5-8B98-33C48AE34F12}"/>
                </a:ext>
              </a:extLst>
            </p:cNvPr>
            <p:cNvSpPr/>
            <p:nvPr/>
          </p:nvSpPr>
          <p:spPr>
            <a:xfrm>
              <a:off x="8216114"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ECF04A8B-85AD-4B1D-B6A3-6DD37A9E92BD}"/>
                </a:ext>
              </a:extLst>
            </p:cNvPr>
            <p:cNvSpPr/>
            <p:nvPr/>
          </p:nvSpPr>
          <p:spPr>
            <a:xfrm>
              <a:off x="8624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62177C34-C977-4292-881D-377E204CCE83}"/>
                </a:ext>
              </a:extLst>
            </p:cNvPr>
            <p:cNvSpPr/>
            <p:nvPr/>
          </p:nvSpPr>
          <p:spPr>
            <a:xfrm>
              <a:off x="9037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B54F8E8B-F179-40AD-9229-FC205DCAFFC3}"/>
                </a:ext>
              </a:extLst>
            </p:cNvPr>
            <p:cNvSpPr/>
            <p:nvPr/>
          </p:nvSpPr>
          <p:spPr>
            <a:xfrm>
              <a:off x="9450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D2E791B5-2219-4A6A-A340-0B8BE751290C}"/>
                </a:ext>
              </a:extLst>
            </p:cNvPr>
            <p:cNvSpPr/>
            <p:nvPr/>
          </p:nvSpPr>
          <p:spPr>
            <a:xfrm>
              <a:off x="9863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62B71FC8-3F1C-4860-A4D7-7841215D5191}"/>
                </a:ext>
              </a:extLst>
            </p:cNvPr>
            <p:cNvSpPr/>
            <p:nvPr/>
          </p:nvSpPr>
          <p:spPr>
            <a:xfrm>
              <a:off x="10276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2054BE74-2C7F-4F42-9D98-DB6A183CD9A9}"/>
                </a:ext>
              </a:extLst>
            </p:cNvPr>
            <p:cNvSpPr/>
            <p:nvPr/>
          </p:nvSpPr>
          <p:spPr>
            <a:xfrm>
              <a:off x="10689429" y="299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6FC37034-DEB6-4955-BE3C-4B790D582844}"/>
                </a:ext>
              </a:extLst>
            </p:cNvPr>
            <p:cNvSpPr/>
            <p:nvPr/>
          </p:nvSpPr>
          <p:spPr>
            <a:xfrm>
              <a:off x="78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C3C18740-1B77-4DF6-B490-9AF8C8222389}"/>
                </a:ext>
              </a:extLst>
            </p:cNvPr>
            <p:cNvSpPr/>
            <p:nvPr/>
          </p:nvSpPr>
          <p:spPr>
            <a:xfrm>
              <a:off x="119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633958A1-2F10-4B89-B8B3-E544E32995A4}"/>
                </a:ext>
              </a:extLst>
            </p:cNvPr>
            <p:cNvSpPr/>
            <p:nvPr/>
          </p:nvSpPr>
          <p:spPr>
            <a:xfrm>
              <a:off x="160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F92A0BFE-9C51-4125-95B6-7D7FF6EDB1CC}"/>
                </a:ext>
              </a:extLst>
            </p:cNvPr>
            <p:cNvSpPr/>
            <p:nvPr/>
          </p:nvSpPr>
          <p:spPr>
            <a:xfrm>
              <a:off x="202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FCA4B53-001E-4BC3-92AE-9E988FFECA92}"/>
                </a:ext>
              </a:extLst>
            </p:cNvPr>
            <p:cNvSpPr/>
            <p:nvPr/>
          </p:nvSpPr>
          <p:spPr>
            <a:xfrm>
              <a:off x="243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2D85D01E-8AA6-4BB2-9330-DB3E756220EA}"/>
                </a:ext>
              </a:extLst>
            </p:cNvPr>
            <p:cNvSpPr/>
            <p:nvPr/>
          </p:nvSpPr>
          <p:spPr>
            <a:xfrm>
              <a:off x="284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1F76632B-84D6-48E4-B3DD-E269E8D2B3CD}"/>
                </a:ext>
              </a:extLst>
            </p:cNvPr>
            <p:cNvSpPr/>
            <p:nvPr/>
          </p:nvSpPr>
          <p:spPr>
            <a:xfrm>
              <a:off x="326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DA0B939C-F19F-423B-8CD0-452478F9E29A}"/>
                </a:ext>
              </a:extLst>
            </p:cNvPr>
            <p:cNvSpPr/>
            <p:nvPr/>
          </p:nvSpPr>
          <p:spPr>
            <a:xfrm>
              <a:off x="367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A7C65032-F164-4CCC-B6B1-3ECA23ED2556}"/>
                </a:ext>
              </a:extLst>
            </p:cNvPr>
            <p:cNvSpPr/>
            <p:nvPr/>
          </p:nvSpPr>
          <p:spPr>
            <a:xfrm>
              <a:off x="4086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D96163F7-11F1-4CC9-A52D-AF6BCA188168}"/>
                </a:ext>
              </a:extLst>
            </p:cNvPr>
            <p:cNvSpPr/>
            <p:nvPr/>
          </p:nvSpPr>
          <p:spPr>
            <a:xfrm>
              <a:off x="4499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B24B59AE-5C7D-4EF1-9A8E-9CAC2CBD70E4}"/>
                </a:ext>
              </a:extLst>
            </p:cNvPr>
            <p:cNvSpPr/>
            <p:nvPr/>
          </p:nvSpPr>
          <p:spPr>
            <a:xfrm>
              <a:off x="4912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DB5CE5E-B5C2-45A0-94C0-B0E35AF63253}"/>
                </a:ext>
              </a:extLst>
            </p:cNvPr>
            <p:cNvSpPr/>
            <p:nvPr/>
          </p:nvSpPr>
          <p:spPr>
            <a:xfrm>
              <a:off x="5325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A88EEF9E-ECF4-4C53-AA50-778A2DA49BC3}"/>
                </a:ext>
              </a:extLst>
            </p:cNvPr>
            <p:cNvSpPr/>
            <p:nvPr/>
          </p:nvSpPr>
          <p:spPr>
            <a:xfrm>
              <a:off x="5738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9EE54E2-C816-4A5C-BD54-B156670A0262}"/>
                </a:ext>
              </a:extLst>
            </p:cNvPr>
            <p:cNvSpPr/>
            <p:nvPr/>
          </p:nvSpPr>
          <p:spPr>
            <a:xfrm>
              <a:off x="6151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C09E9CEE-5DEE-429B-AE4D-840AF3CD5FED}"/>
                </a:ext>
              </a:extLst>
            </p:cNvPr>
            <p:cNvSpPr/>
            <p:nvPr/>
          </p:nvSpPr>
          <p:spPr>
            <a:xfrm>
              <a:off x="6564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CCF186F6-A8D7-4713-B59E-D75EBA24C3F1}"/>
                </a:ext>
              </a:extLst>
            </p:cNvPr>
            <p:cNvSpPr/>
            <p:nvPr/>
          </p:nvSpPr>
          <p:spPr>
            <a:xfrm>
              <a:off x="6977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8BF708E1-76FD-4FCF-838E-E1860BA9BE56}"/>
                </a:ext>
              </a:extLst>
            </p:cNvPr>
            <p:cNvSpPr/>
            <p:nvPr/>
          </p:nvSpPr>
          <p:spPr>
            <a:xfrm>
              <a:off x="7390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EAD3E8D6-9F20-460F-9CAB-14011A965922}"/>
                </a:ext>
              </a:extLst>
            </p:cNvPr>
            <p:cNvSpPr/>
            <p:nvPr/>
          </p:nvSpPr>
          <p:spPr>
            <a:xfrm>
              <a:off x="7803108"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F3CE80A3-BB8B-4063-A0B5-C9B0113C0CAE}"/>
                </a:ext>
              </a:extLst>
            </p:cNvPr>
            <p:cNvSpPr/>
            <p:nvPr/>
          </p:nvSpPr>
          <p:spPr>
            <a:xfrm>
              <a:off x="8216114"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F49A7EA8-3AF5-4267-924E-BD142F179A65}"/>
                </a:ext>
              </a:extLst>
            </p:cNvPr>
            <p:cNvSpPr/>
            <p:nvPr/>
          </p:nvSpPr>
          <p:spPr>
            <a:xfrm>
              <a:off x="8624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9951F0AC-5CB0-4879-A5BE-4DFCBCA36350}"/>
                </a:ext>
              </a:extLst>
            </p:cNvPr>
            <p:cNvSpPr/>
            <p:nvPr/>
          </p:nvSpPr>
          <p:spPr>
            <a:xfrm>
              <a:off x="9037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492EBE0A-A6B3-40CE-B6CC-AFB57C0B935C}"/>
                </a:ext>
              </a:extLst>
            </p:cNvPr>
            <p:cNvSpPr/>
            <p:nvPr/>
          </p:nvSpPr>
          <p:spPr>
            <a:xfrm>
              <a:off x="9450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E438E07D-C459-4763-94E4-F7B0B038ADF2}"/>
                </a:ext>
              </a:extLst>
            </p:cNvPr>
            <p:cNvSpPr/>
            <p:nvPr/>
          </p:nvSpPr>
          <p:spPr>
            <a:xfrm>
              <a:off x="9863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A0C03BD1-E0AE-4CCB-BE90-7D397260212B}"/>
                </a:ext>
              </a:extLst>
            </p:cNvPr>
            <p:cNvSpPr/>
            <p:nvPr/>
          </p:nvSpPr>
          <p:spPr>
            <a:xfrm>
              <a:off x="10276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D2C1044A-9BD8-4E4D-AA0B-9AE5F6E0AE3B}"/>
                </a:ext>
              </a:extLst>
            </p:cNvPr>
            <p:cNvSpPr/>
            <p:nvPr/>
          </p:nvSpPr>
          <p:spPr>
            <a:xfrm>
              <a:off x="10689429" y="3356547"/>
              <a:ext cx="360000" cy="3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7" name="Straight Connector 646">
              <a:extLst>
                <a:ext uri="{FF2B5EF4-FFF2-40B4-BE49-F238E27FC236}">
                  <a16:creationId xmlns:a16="http://schemas.microsoft.com/office/drawing/2014/main" id="{F18291A1-B61B-4F2E-B507-CDC4D6A61578}"/>
                </a:ext>
              </a:extLst>
            </p:cNvPr>
            <p:cNvCxnSpPr>
              <a:cxnSpLocks/>
            </p:cNvCxnSpPr>
            <p:nvPr/>
          </p:nvCxnSpPr>
          <p:spPr>
            <a:xfrm>
              <a:off x="696280" y="3356547"/>
              <a:ext cx="10438427"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BE3EFA60-0536-439E-ADE1-94A8BB96D245}"/>
                  </a:ext>
                </a:extLst>
              </p14:cNvPr>
              <p14:cNvContentPartPr/>
              <p14:nvPr/>
            </p14:nvContentPartPr>
            <p14:xfrm>
              <a:off x="2028901" y="86129"/>
              <a:ext cx="1794600" cy="1329513"/>
            </p14:xfrm>
          </p:contentPart>
        </mc:Choice>
        <mc:Fallback xmlns="">
          <p:pic>
            <p:nvPicPr>
              <p:cNvPr id="12" name="Ink 11">
                <a:extLst>
                  <a:ext uri="{FF2B5EF4-FFF2-40B4-BE49-F238E27FC236}">
                    <a16:creationId xmlns:a16="http://schemas.microsoft.com/office/drawing/2014/main" id="{BE3EFA60-0536-439E-ADE1-94A8BB96D245}"/>
                  </a:ext>
                </a:extLst>
              </p:cNvPr>
              <p:cNvPicPr/>
              <p:nvPr/>
            </p:nvPicPr>
            <p:blipFill>
              <a:blip r:embed="rId3"/>
              <a:stretch>
                <a:fillRect/>
              </a:stretch>
            </p:blipFill>
            <p:spPr>
              <a:xfrm>
                <a:off x="1965888" y="23110"/>
                <a:ext cx="1920265" cy="1455190"/>
              </a:xfrm>
              <a:prstGeom prst="rect">
                <a:avLst/>
              </a:prstGeom>
            </p:spPr>
          </p:pic>
        </mc:Fallback>
      </mc:AlternateContent>
      <p:pic>
        <p:nvPicPr>
          <p:cNvPr id="273" name="Picture 272">
            <a:extLst>
              <a:ext uri="{FF2B5EF4-FFF2-40B4-BE49-F238E27FC236}">
                <a16:creationId xmlns:a16="http://schemas.microsoft.com/office/drawing/2014/main" id="{90EEE489-4CA7-4AAB-B9ED-E1DDC880E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721" y="446753"/>
            <a:ext cx="2449877" cy="1258270"/>
          </a:xfrm>
          <a:prstGeom prst="rect">
            <a:avLst/>
          </a:prstGeom>
        </p:spPr>
      </p:pic>
      <p:sp>
        <p:nvSpPr>
          <p:cNvPr id="274" name="TextBox 273">
            <a:extLst>
              <a:ext uri="{FF2B5EF4-FFF2-40B4-BE49-F238E27FC236}">
                <a16:creationId xmlns:a16="http://schemas.microsoft.com/office/drawing/2014/main" id="{6DDCD4C8-AB9F-489B-B0AD-9EC5D6D4B51C}"/>
              </a:ext>
            </a:extLst>
          </p:cNvPr>
          <p:cNvSpPr txBox="1"/>
          <p:nvPr/>
        </p:nvSpPr>
        <p:spPr>
          <a:xfrm>
            <a:off x="10066738" y="6488407"/>
            <a:ext cx="2125262" cy="369332"/>
          </a:xfrm>
          <a:prstGeom prst="rect">
            <a:avLst/>
          </a:prstGeom>
          <a:noFill/>
        </p:spPr>
        <p:txBody>
          <a:bodyPr wrap="none" rtlCol="0">
            <a:spAutoFit/>
          </a:bodyPr>
          <a:lstStyle/>
          <a:p>
            <a:r>
              <a:rPr lang="en-GB" dirty="0"/>
              <a:t>©Steve Phillips 2022</a:t>
            </a:r>
          </a:p>
        </p:txBody>
      </p:sp>
      <mc:AlternateContent xmlns:mc="http://schemas.openxmlformats.org/markup-compatibility/2006" xmlns:p14="http://schemas.microsoft.com/office/powerpoint/2010/main">
        <mc:Choice Requires="p14">
          <p:contentPart p14:bwMode="auto" r:id="rId5">
            <p14:nvContentPartPr>
              <p14:cNvPr id="45" name="Ink 44">
                <a:extLst>
                  <a:ext uri="{FF2B5EF4-FFF2-40B4-BE49-F238E27FC236}">
                    <a16:creationId xmlns:a16="http://schemas.microsoft.com/office/drawing/2014/main" id="{8CBAFB11-4060-449F-B7D8-960A90B86151}"/>
                  </a:ext>
                </a:extLst>
              </p14:cNvPr>
              <p14:cNvContentPartPr/>
              <p14:nvPr/>
            </p14:nvContentPartPr>
            <p14:xfrm>
              <a:off x="809941" y="2388874"/>
              <a:ext cx="5347800" cy="719280"/>
            </p14:xfrm>
          </p:contentPart>
        </mc:Choice>
        <mc:Fallback xmlns="">
          <p:pic>
            <p:nvPicPr>
              <p:cNvPr id="45" name="Ink 44">
                <a:extLst>
                  <a:ext uri="{FF2B5EF4-FFF2-40B4-BE49-F238E27FC236}">
                    <a16:creationId xmlns:a16="http://schemas.microsoft.com/office/drawing/2014/main" id="{8CBAFB11-4060-449F-B7D8-960A90B86151}"/>
                  </a:ext>
                </a:extLst>
              </p:cNvPr>
              <p:cNvPicPr/>
              <p:nvPr/>
            </p:nvPicPr>
            <p:blipFill>
              <a:blip r:embed="rId6"/>
              <a:stretch>
                <a:fillRect/>
              </a:stretch>
            </p:blipFill>
            <p:spPr>
              <a:xfrm>
                <a:off x="791941" y="2371234"/>
                <a:ext cx="538344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6" name="Ink 45">
                <a:extLst>
                  <a:ext uri="{FF2B5EF4-FFF2-40B4-BE49-F238E27FC236}">
                    <a16:creationId xmlns:a16="http://schemas.microsoft.com/office/drawing/2014/main" id="{C587592E-6C2E-4CDA-A2CE-5EA1BC1523AD}"/>
                  </a:ext>
                </a:extLst>
              </p14:cNvPr>
              <p14:cNvContentPartPr/>
              <p14:nvPr/>
            </p14:nvContentPartPr>
            <p14:xfrm>
              <a:off x="817861" y="3305074"/>
              <a:ext cx="2368080" cy="547920"/>
            </p14:xfrm>
          </p:contentPart>
        </mc:Choice>
        <mc:Fallback xmlns="">
          <p:pic>
            <p:nvPicPr>
              <p:cNvPr id="46" name="Ink 45">
                <a:extLst>
                  <a:ext uri="{FF2B5EF4-FFF2-40B4-BE49-F238E27FC236}">
                    <a16:creationId xmlns:a16="http://schemas.microsoft.com/office/drawing/2014/main" id="{C587592E-6C2E-4CDA-A2CE-5EA1BC1523AD}"/>
                  </a:ext>
                </a:extLst>
              </p:cNvPr>
              <p:cNvPicPr/>
              <p:nvPr/>
            </p:nvPicPr>
            <p:blipFill>
              <a:blip r:embed="rId8"/>
              <a:stretch>
                <a:fillRect/>
              </a:stretch>
            </p:blipFill>
            <p:spPr>
              <a:xfrm>
                <a:off x="799861" y="3287434"/>
                <a:ext cx="240372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76" name="Ink 575">
                <a:extLst>
                  <a:ext uri="{FF2B5EF4-FFF2-40B4-BE49-F238E27FC236}">
                    <a16:creationId xmlns:a16="http://schemas.microsoft.com/office/drawing/2014/main" id="{295A2850-121D-45A5-87A3-4F6C75814962}"/>
                  </a:ext>
                </a:extLst>
              </p14:cNvPr>
              <p14:cNvContentPartPr/>
              <p14:nvPr/>
            </p14:nvContentPartPr>
            <p14:xfrm>
              <a:off x="848461" y="4097074"/>
              <a:ext cx="4029480" cy="519480"/>
            </p14:xfrm>
          </p:contentPart>
        </mc:Choice>
        <mc:Fallback xmlns="">
          <p:pic>
            <p:nvPicPr>
              <p:cNvPr id="576" name="Ink 575">
                <a:extLst>
                  <a:ext uri="{FF2B5EF4-FFF2-40B4-BE49-F238E27FC236}">
                    <a16:creationId xmlns:a16="http://schemas.microsoft.com/office/drawing/2014/main" id="{295A2850-121D-45A5-87A3-4F6C75814962}"/>
                  </a:ext>
                </a:extLst>
              </p:cNvPr>
              <p:cNvPicPr/>
              <p:nvPr/>
            </p:nvPicPr>
            <p:blipFill>
              <a:blip r:embed="rId10"/>
              <a:stretch>
                <a:fillRect/>
              </a:stretch>
            </p:blipFill>
            <p:spPr>
              <a:xfrm>
                <a:off x="830461" y="4079434"/>
                <a:ext cx="406512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1" name="Ink 580">
                <a:extLst>
                  <a:ext uri="{FF2B5EF4-FFF2-40B4-BE49-F238E27FC236}">
                    <a16:creationId xmlns:a16="http://schemas.microsoft.com/office/drawing/2014/main" id="{C649BA8C-5BD6-405A-A1A1-66119999C690}"/>
                  </a:ext>
                </a:extLst>
              </p14:cNvPr>
              <p14:cNvContentPartPr/>
              <p14:nvPr/>
            </p14:nvContentPartPr>
            <p14:xfrm>
              <a:off x="813901" y="5610514"/>
              <a:ext cx="1568520" cy="531720"/>
            </p14:xfrm>
          </p:contentPart>
        </mc:Choice>
        <mc:Fallback xmlns="">
          <p:pic>
            <p:nvPicPr>
              <p:cNvPr id="581" name="Ink 580">
                <a:extLst>
                  <a:ext uri="{FF2B5EF4-FFF2-40B4-BE49-F238E27FC236}">
                    <a16:creationId xmlns:a16="http://schemas.microsoft.com/office/drawing/2014/main" id="{C649BA8C-5BD6-405A-A1A1-66119999C690}"/>
                  </a:ext>
                </a:extLst>
              </p:cNvPr>
              <p:cNvPicPr/>
              <p:nvPr/>
            </p:nvPicPr>
            <p:blipFill>
              <a:blip r:embed="rId12"/>
              <a:stretch>
                <a:fillRect/>
              </a:stretch>
            </p:blipFill>
            <p:spPr>
              <a:xfrm>
                <a:off x="796261" y="5592514"/>
                <a:ext cx="160416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3" name="Ink 582">
                <a:extLst>
                  <a:ext uri="{FF2B5EF4-FFF2-40B4-BE49-F238E27FC236}">
                    <a16:creationId xmlns:a16="http://schemas.microsoft.com/office/drawing/2014/main" id="{77956546-5185-4880-AA51-A7F9654EED7A}"/>
                  </a:ext>
                </a:extLst>
              </p14:cNvPr>
              <p14:cNvContentPartPr/>
              <p14:nvPr/>
            </p14:nvContentPartPr>
            <p14:xfrm>
              <a:off x="824341" y="4770994"/>
              <a:ext cx="3618720" cy="619200"/>
            </p14:xfrm>
          </p:contentPart>
        </mc:Choice>
        <mc:Fallback xmlns="">
          <p:pic>
            <p:nvPicPr>
              <p:cNvPr id="583" name="Ink 582">
                <a:extLst>
                  <a:ext uri="{FF2B5EF4-FFF2-40B4-BE49-F238E27FC236}">
                    <a16:creationId xmlns:a16="http://schemas.microsoft.com/office/drawing/2014/main" id="{77956546-5185-4880-AA51-A7F9654EED7A}"/>
                  </a:ext>
                </a:extLst>
              </p:cNvPr>
              <p:cNvPicPr/>
              <p:nvPr/>
            </p:nvPicPr>
            <p:blipFill>
              <a:blip r:embed="rId14"/>
              <a:stretch>
                <a:fillRect/>
              </a:stretch>
            </p:blipFill>
            <p:spPr>
              <a:xfrm>
                <a:off x="806701" y="4752994"/>
                <a:ext cx="3654360" cy="654840"/>
              </a:xfrm>
              <a:prstGeom prst="rect">
                <a:avLst/>
              </a:prstGeom>
            </p:spPr>
          </p:pic>
        </mc:Fallback>
      </mc:AlternateContent>
    </p:spTree>
    <p:extLst>
      <p:ext uri="{BB962C8B-B14F-4D97-AF65-F5344CB8AC3E}">
        <p14:creationId xmlns:p14="http://schemas.microsoft.com/office/powerpoint/2010/main" val="1168648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13344</TotalTime>
  <Words>111</Words>
  <Application>Microsoft Office PowerPoint</Application>
  <PresentationFormat>Widescreen</PresentationFormat>
  <Paragraphs>28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James</dc:creator>
  <cp:lastModifiedBy>Stephen James</cp:lastModifiedBy>
  <cp:revision>38</cp:revision>
  <dcterms:created xsi:type="dcterms:W3CDTF">2022-04-30T13:32:14Z</dcterms:created>
  <dcterms:modified xsi:type="dcterms:W3CDTF">2022-12-13T08:16:44Z</dcterms:modified>
</cp:coreProperties>
</file>