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2" r:id="rId5"/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57" r:id="rId29"/>
  </p:sldIdLst>
  <p:sldSz cx="12239625" cy="6840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A1D42-3A95-48B6-8A23-A5E1C45CDA95}" v="58" dt="2022-03-23T03:48:25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19505"/>
            <a:ext cx="9179719" cy="2381521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592866"/>
            <a:ext cx="9179719" cy="1651546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69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50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64195"/>
            <a:ext cx="2639169" cy="57970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64195"/>
            <a:ext cx="7764512" cy="5797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5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58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05385"/>
            <a:ext cx="10556677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577778"/>
            <a:ext cx="10556677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50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820976"/>
            <a:ext cx="5201841" cy="4340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820976"/>
            <a:ext cx="5201841" cy="4340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3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64196"/>
            <a:ext cx="10556677" cy="1322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676882"/>
            <a:ext cx="517793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498697"/>
            <a:ext cx="5177935" cy="3675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676882"/>
            <a:ext cx="5203435" cy="821814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498697"/>
            <a:ext cx="5203435" cy="36752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36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0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84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56036"/>
            <a:ext cx="39475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984911"/>
            <a:ext cx="6196310" cy="4861216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052161"/>
            <a:ext cx="39475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112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56036"/>
            <a:ext cx="3947597" cy="1596126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984911"/>
            <a:ext cx="6196310" cy="486121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052161"/>
            <a:ext cx="3947597" cy="3801883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4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64196"/>
            <a:ext cx="10556677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820976"/>
            <a:ext cx="10556677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340166"/>
            <a:ext cx="275391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EB916-E204-4B7E-913A-33581E2F5AAB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340166"/>
            <a:ext cx="4130873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340166"/>
            <a:ext cx="2753916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41BF-C19D-4807-AF7C-20E2FFF8E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8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whatsupwitheveryone.com/loneliness.php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1AC9CA8-84F5-4075-95AD-C8E6BD07A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41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7CF03F0-C04C-4545-9C6C-D87ADF8AE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1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5CE4569-EB5E-4049-9D7F-409BB65A5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, PowerPoint&#10;&#10;Description automatically generated">
            <a:extLst>
              <a:ext uri="{FF2B5EF4-FFF2-40B4-BE49-F238E27FC236}">
                <a16:creationId xmlns:a16="http://schemas.microsoft.com/office/drawing/2014/main" id="{B44EBA2C-8E15-449F-B8C5-432E9507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1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E4EFE8B-60AF-497B-A4CB-DFBB7C6B1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9C4F42B-1424-4879-B913-D227C1ED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0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F51D270D-4AA7-4080-8B0F-B3EF579FD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7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470C8501-B1F4-4FBE-A4BB-83846CE57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30D1D-55D2-4599-9810-6220997F0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3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A65C4A-AFD9-464F-9972-F0FC953AC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5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A7D22E-D93D-4108-BAED-379252DD9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9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07F273A-EA83-40B6-85DB-6C7AC8AA8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02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681C43C-8F1E-47C0-A174-FA718F295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09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35BCE78-1744-486F-844B-F5BE1A42F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7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B295C6-12F0-4244-94EF-435EEEBD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6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5A86D9-3176-4BB1-B972-785D1A5F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2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E038EFE-A0B3-4453-9361-C5C44576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04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2A8288-235A-4A9B-985C-1259BB65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3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6757DB8-D5A6-4438-BC98-8BD6F576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5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7EFEB9B-4B6E-4F75-91A5-06D4792F5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plication&#10;&#10;Description automatically generated">
            <a:extLst>
              <a:ext uri="{FF2B5EF4-FFF2-40B4-BE49-F238E27FC236}">
                <a16:creationId xmlns:a16="http://schemas.microsoft.com/office/drawing/2014/main" id="{6F7BEC0F-496B-4D7A-B44F-6A97DCA90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204681-1338-4F24-80AD-C59A87BD2D89}"/>
              </a:ext>
            </a:extLst>
          </p:cNvPr>
          <p:cNvSpPr txBox="1"/>
          <p:nvPr/>
        </p:nvSpPr>
        <p:spPr>
          <a:xfrm>
            <a:off x="6566813" y="3235603"/>
            <a:ext cx="4714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lano Classic" panose="00000500000000000000" pitchFamily="50" charset="0"/>
              </a:rPr>
              <a:t>Why not ask for a chat with your teacher or </a:t>
            </a:r>
            <a:r>
              <a:rPr lang="en-US" b="1" dirty="0" err="1">
                <a:latin typeface="Galano Classic" panose="00000500000000000000" pitchFamily="50" charset="0"/>
              </a:rPr>
              <a:t>Mrs</a:t>
            </a:r>
            <a:r>
              <a:rPr lang="en-US" b="1" dirty="0">
                <a:latin typeface="Galano Classic" panose="00000500000000000000" pitchFamily="50" charset="0"/>
              </a:rPr>
              <a:t> Hick or </a:t>
            </a:r>
            <a:r>
              <a:rPr lang="en-US" b="1" dirty="0" err="1">
                <a:latin typeface="Galano Classic" panose="00000500000000000000" pitchFamily="50" charset="0"/>
              </a:rPr>
              <a:t>Mrs</a:t>
            </a:r>
            <a:r>
              <a:rPr lang="en-US" b="1" dirty="0">
                <a:latin typeface="Galano Classic" panose="00000500000000000000" pitchFamily="50" charset="0"/>
              </a:rPr>
              <a:t> </a:t>
            </a:r>
            <a:r>
              <a:rPr lang="en-US" b="1" dirty="0" err="1">
                <a:latin typeface="Galano Classic" panose="00000500000000000000" pitchFamily="50" charset="0"/>
              </a:rPr>
              <a:t>Brandrick</a:t>
            </a:r>
            <a:r>
              <a:rPr lang="en-US" b="1" dirty="0">
                <a:latin typeface="Galano Classic" panose="00000500000000000000" pitchFamily="50" charset="0"/>
              </a:rPr>
              <a:t> or another adult in school that you trust?</a:t>
            </a:r>
            <a:endParaRPr lang="en-GB" b="1" dirty="0">
              <a:latin typeface="Galano Class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13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ADF61B46-FFFD-4F79-B0CA-37680A783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648D8527-4796-420B-B653-E08BF24FC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A64452E-C140-4856-BEDD-CB8E46226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45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A89D6EE-D3AA-4C22-BF77-CA804E9B5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08"/>
            <a:ext cx="12239625" cy="6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3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7AC9AB288E6848BAB999AAB638D648" ma:contentTypeVersion="13" ma:contentTypeDescription="Create a new document." ma:contentTypeScope="" ma:versionID="a9a02c75ba456fb19d409913587e3105">
  <xsd:schema xmlns:xsd="http://www.w3.org/2001/XMLSchema" xmlns:xs="http://www.w3.org/2001/XMLSchema" xmlns:p="http://schemas.microsoft.com/office/2006/metadata/properties" xmlns:ns2="4c804150-8f74-4ad2-96cc-2cb793e04f5b" xmlns:ns3="fb487ee3-067e-46fd-b806-1147b312a907" targetNamespace="http://schemas.microsoft.com/office/2006/metadata/properties" ma:root="true" ma:fieldsID="085716147bd8372851666fc0a2c5a48b" ns2:_="" ns3:_="">
    <xsd:import namespace="4c804150-8f74-4ad2-96cc-2cb793e04f5b"/>
    <xsd:import namespace="fb487ee3-067e-46fd-b806-1147b312a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04150-8f74-4ad2-96cc-2cb793e04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87ee3-067e-46fd-b806-1147b312a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B0A70D-A155-4297-9579-72DF06D947B3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fb487ee3-067e-46fd-b806-1147b312a907"/>
    <ds:schemaRef ds:uri="4c804150-8f74-4ad2-96cc-2cb793e04f5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0F8EDD3-8DCA-4E3E-A5D4-982F41F2D3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32F8E9-77A2-46C0-8BDE-D89386EC1F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804150-8f74-4ad2-96cc-2cb793e04f5b"/>
    <ds:schemaRef ds:uri="fb487ee3-067e-46fd-b806-1147b312a9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24</Words>
  <Application>Microsoft Office PowerPoint</Application>
  <PresentationFormat>Custom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Galano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Ruby Kellard</dc:creator>
  <cp:lastModifiedBy>J Simpkins NPS</cp:lastModifiedBy>
  <cp:revision>4</cp:revision>
  <dcterms:created xsi:type="dcterms:W3CDTF">2021-09-02T17:46:42Z</dcterms:created>
  <dcterms:modified xsi:type="dcterms:W3CDTF">2022-05-08T15:14:01Z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0x0101007E7AC9AB288E6848BAB999AAB638D648</vt:lpwstr>
  </property>
</Properties>
</file>