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98" r:id="rId4"/>
    <p:sldId id="262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42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78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43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7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95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0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90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9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13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29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4F0BA-0E62-41FF-972C-D88FAEC3DC78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00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RxofEmo3H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Maiandra GD" panose="020E0502030308020204" pitchFamily="34" charset="0"/>
              </a:rPr>
              <a:t>Newburgh Primary School</a:t>
            </a:r>
            <a:endParaRPr lang="en-GB" dirty="0">
              <a:latin typeface="Maiandra GD" panose="020E0502030308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Maiandra GD" panose="020E0502030308020204" pitchFamily="34" charset="0"/>
            </a:endParaRPr>
          </a:p>
        </p:txBody>
      </p:sp>
      <p:pic>
        <p:nvPicPr>
          <p:cNvPr id="1026" name="Picture 2" descr="\\NPS2325-fs\STAFF\janice simpkins\Newburgh201617\Homelearning 201617\School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6992"/>
            <a:ext cx="274562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0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193290"/>
            <a:ext cx="7344816" cy="544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35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Changes can </a:t>
            </a:r>
            <a:r>
              <a:rPr lang="en-GB" dirty="0"/>
              <a:t>make us </a:t>
            </a:r>
            <a:r>
              <a:rPr lang="en-GB" dirty="0" smtClean="0"/>
              <a:t>have different feelings </a:t>
            </a:r>
            <a:r>
              <a:rPr lang="en-GB" dirty="0"/>
              <a:t>at different times </a:t>
            </a:r>
            <a:r>
              <a:rPr lang="en-GB" dirty="0" smtClean="0"/>
              <a:t>and they </a:t>
            </a:r>
            <a:r>
              <a:rPr lang="en-GB" dirty="0"/>
              <a:t>can make us behave in different ways. </a:t>
            </a:r>
            <a:endParaRPr lang="en-GB" dirty="0" smtClean="0"/>
          </a:p>
          <a:p>
            <a:r>
              <a:rPr lang="en-GB" dirty="0" smtClean="0"/>
              <a:t>We </a:t>
            </a:r>
            <a:r>
              <a:rPr lang="en-GB" dirty="0"/>
              <a:t>need to remember that we are all </a:t>
            </a:r>
            <a:r>
              <a:rPr lang="en-GB" dirty="0" smtClean="0"/>
              <a:t>living things </a:t>
            </a:r>
            <a:r>
              <a:rPr lang="en-GB" dirty="0"/>
              <a:t>like the plant and not like rocks or stones. </a:t>
            </a:r>
            <a:r>
              <a:rPr lang="en-GB" dirty="0" err="1"/>
              <a:t>Azis</a:t>
            </a:r>
            <a:r>
              <a:rPr lang="en-GB" dirty="0"/>
              <a:t> forgot that changes are a part of life.</a:t>
            </a:r>
          </a:p>
          <a:p>
            <a:r>
              <a:rPr lang="en-GB" dirty="0"/>
              <a:t>Changes can help us learn new things about ourselves and each other and can </a:t>
            </a:r>
            <a:r>
              <a:rPr lang="en-GB" dirty="0" smtClean="0"/>
              <a:t>be exciting</a:t>
            </a:r>
            <a:r>
              <a:rPr lang="en-GB" dirty="0"/>
              <a:t>, even if they are uncomfortable at first. Sometimes it is best to try and be </a:t>
            </a:r>
            <a:r>
              <a:rPr lang="en-GB" dirty="0" smtClean="0"/>
              <a:t>brave and </a:t>
            </a:r>
            <a:r>
              <a:rPr lang="en-GB" dirty="0"/>
              <a:t>forward-looking like </a:t>
            </a:r>
            <a:r>
              <a:rPr lang="en-GB" dirty="0" err="1"/>
              <a:t>Numi</a:t>
            </a:r>
            <a:r>
              <a:rPr lang="en-GB" dirty="0"/>
              <a:t>, even when we might want things to stay the same.</a:t>
            </a:r>
          </a:p>
        </p:txBody>
      </p:sp>
    </p:spTree>
    <p:extLst>
      <p:ext uri="{BB962C8B-B14F-4D97-AF65-F5344CB8AC3E}">
        <p14:creationId xmlns:p14="http://schemas.microsoft.com/office/powerpoint/2010/main" val="3628919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</a:t>
            </a:r>
            <a:r>
              <a:rPr lang="en-GB" dirty="0" smtClean="0"/>
              <a:t>hink </a:t>
            </a:r>
            <a:r>
              <a:rPr lang="en-GB" dirty="0"/>
              <a:t>about </a:t>
            </a:r>
            <a:r>
              <a:rPr lang="en-GB" dirty="0" smtClean="0"/>
              <a:t>how you </a:t>
            </a:r>
            <a:r>
              <a:rPr lang="en-GB" dirty="0"/>
              <a:t>can help </a:t>
            </a:r>
            <a:r>
              <a:rPr lang="en-GB" dirty="0" smtClean="0"/>
              <a:t>yourself </a:t>
            </a:r>
            <a:r>
              <a:rPr lang="en-GB" dirty="0"/>
              <a:t>and others when changes are difficult or uncomfortable. </a:t>
            </a:r>
            <a:endParaRPr lang="en-GB" dirty="0" smtClean="0"/>
          </a:p>
          <a:p>
            <a:r>
              <a:rPr lang="en-GB" dirty="0"/>
              <a:t>R</a:t>
            </a:r>
            <a:r>
              <a:rPr lang="en-GB" dirty="0" smtClean="0"/>
              <a:t>emember </a:t>
            </a:r>
            <a:r>
              <a:rPr lang="en-GB" dirty="0"/>
              <a:t>that </a:t>
            </a:r>
            <a:r>
              <a:rPr lang="en-GB" dirty="0" err="1"/>
              <a:t>Numi</a:t>
            </a:r>
            <a:r>
              <a:rPr lang="en-GB" dirty="0"/>
              <a:t> was brave even though she was afraid, and friendly </a:t>
            </a:r>
            <a:r>
              <a:rPr lang="en-GB" dirty="0" smtClean="0"/>
              <a:t>even when </a:t>
            </a:r>
            <a:r>
              <a:rPr lang="en-GB" dirty="0"/>
              <a:t>people may have hurt her feelings. </a:t>
            </a:r>
          </a:p>
          <a:p>
            <a:r>
              <a:rPr lang="en-GB" dirty="0"/>
              <a:t>T</a:t>
            </a:r>
            <a:r>
              <a:rPr lang="en-GB" dirty="0" smtClean="0"/>
              <a:t>ry </a:t>
            </a:r>
            <a:r>
              <a:rPr lang="en-GB" dirty="0"/>
              <a:t>and find courage </a:t>
            </a:r>
            <a:r>
              <a:rPr lang="en-GB" dirty="0" smtClean="0"/>
              <a:t>and friendliness </a:t>
            </a:r>
            <a:r>
              <a:rPr lang="en-GB" dirty="0"/>
              <a:t>deep inside </a:t>
            </a:r>
            <a:r>
              <a:rPr lang="en-GB" dirty="0" smtClean="0"/>
              <a:t>yourself </a:t>
            </a:r>
            <a:r>
              <a:rPr lang="en-GB" dirty="0"/>
              <a:t>and keep these thoughts in </a:t>
            </a:r>
            <a:r>
              <a:rPr lang="en-GB" smtClean="0"/>
              <a:t>your minds.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25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Maiandra GD" panose="020E0502030308020204" pitchFamily="34" charset="0"/>
              </a:rPr>
              <a:t>Newburgh Primary School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Maiandra GD" panose="020E0502030308020204" pitchFamily="34" charset="0"/>
              </a:rPr>
              <a:t>Nurturing</a:t>
            </a:r>
          </a:p>
          <a:p>
            <a:r>
              <a:rPr lang="en-GB" dirty="0">
                <a:latin typeface="Maiandra GD" panose="020E0502030308020204" pitchFamily="34" charset="0"/>
              </a:rPr>
              <a:t>Engaged</a:t>
            </a:r>
          </a:p>
          <a:p>
            <a:r>
              <a:rPr lang="en-GB" dirty="0">
                <a:latin typeface="Maiandra GD" panose="020E0502030308020204" pitchFamily="34" charset="0"/>
              </a:rPr>
              <a:t>Welcoming to everyone</a:t>
            </a:r>
          </a:p>
          <a:p>
            <a:r>
              <a:rPr lang="en-GB" dirty="0">
                <a:latin typeface="Maiandra GD" panose="020E0502030308020204" pitchFamily="34" charset="0"/>
              </a:rPr>
              <a:t>Be considerate</a:t>
            </a:r>
          </a:p>
          <a:p>
            <a:r>
              <a:rPr lang="en-GB" dirty="0">
                <a:latin typeface="Maiandra GD" panose="020E0502030308020204" pitchFamily="34" charset="0"/>
              </a:rPr>
              <a:t>Unique</a:t>
            </a:r>
          </a:p>
          <a:p>
            <a:r>
              <a:rPr lang="en-GB" dirty="0">
                <a:latin typeface="Maiandra GD" panose="020E0502030308020204" pitchFamily="34" charset="0"/>
              </a:rPr>
              <a:t>Resilient</a:t>
            </a:r>
          </a:p>
          <a:p>
            <a:r>
              <a:rPr lang="en-GB" dirty="0">
                <a:latin typeface="Maiandra GD" panose="020E0502030308020204" pitchFamily="34" charset="0"/>
              </a:rPr>
              <a:t>Great achievers</a:t>
            </a:r>
          </a:p>
          <a:p>
            <a:r>
              <a:rPr lang="en-GB" dirty="0">
                <a:latin typeface="Maiandra GD" panose="020E0502030308020204" pitchFamily="34" charset="0"/>
              </a:rPr>
              <a:t>Happy and Healthy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330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Vivaldi’s Four Seasons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>
                <a:hlinkClick r:id="rId2"/>
              </a:rPr>
              <a:t>https</a:t>
            </a:r>
            <a:r>
              <a:rPr lang="en-GB">
                <a:hlinkClick r:id="rId2"/>
              </a:rPr>
              <a:t>://</a:t>
            </a:r>
            <a:r>
              <a:rPr lang="en-GB" smtClean="0">
                <a:hlinkClick r:id="rId2"/>
              </a:rPr>
              <a:t>www.youtube.com/watch?v=GRxofEmo3HA</a:t>
            </a:r>
            <a:endParaRPr lang="en-GB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1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‘plants' </a:t>
            </a:r>
            <a:r>
              <a:rPr lang="en-GB" dirty="0"/>
              <a:t> </a:t>
            </a:r>
            <a:endParaRPr lang="en-GB" dirty="0">
              <a:latin typeface="Maiandra GD" panose="020E0502030308020204" pitchFamily="34" charset="0"/>
            </a:endParaRPr>
          </a:p>
        </p:txBody>
      </p:sp>
      <p:pic>
        <p:nvPicPr>
          <p:cNvPr id="1026" name="Picture 2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48936"/>
            <a:ext cx="5969636" cy="447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99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‘stone’</a:t>
            </a:r>
            <a:r>
              <a:rPr lang="en-GB" dirty="0"/>
              <a:t> </a:t>
            </a:r>
            <a:endParaRPr lang="en-GB" dirty="0">
              <a:latin typeface="Maiandra GD" panose="020E0502030308020204" pitchFamily="34" charset="0"/>
            </a:endParaRPr>
          </a:p>
        </p:txBody>
      </p:sp>
      <p:pic>
        <p:nvPicPr>
          <p:cNvPr id="3074" name="Picture 2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28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story of </a:t>
            </a:r>
            <a:r>
              <a:rPr lang="en-GB" dirty="0" err="1" smtClean="0"/>
              <a:t>Azis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44" y="1556792"/>
            <a:ext cx="3781810" cy="515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63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717832"/>
            <a:ext cx="5040560" cy="595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14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584986"/>
            <a:ext cx="6570266" cy="472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86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439808"/>
            <a:ext cx="7524008" cy="486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23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195</Words>
  <Application>Microsoft Office PowerPoint</Application>
  <PresentationFormat>On-screen Show (4:3)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Maiandra GD</vt:lpstr>
      <vt:lpstr>Office Theme</vt:lpstr>
      <vt:lpstr>Newburgh Primary School</vt:lpstr>
      <vt:lpstr>Newburgh Primary School Values</vt:lpstr>
      <vt:lpstr>Vivaldi’s Four Seasons</vt:lpstr>
      <vt:lpstr>‘plants'  </vt:lpstr>
      <vt:lpstr>‘stone’ </vt:lpstr>
      <vt:lpstr>The story of Azis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</vt:lpstr>
    </vt:vector>
  </TitlesOfParts>
  <Company>Warwickshire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New Year!</dc:title>
  <dc:creator>AuthorisedUser</dc:creator>
  <cp:lastModifiedBy>J Simpkins NPS</cp:lastModifiedBy>
  <cp:revision>124</cp:revision>
  <dcterms:created xsi:type="dcterms:W3CDTF">2019-01-02T10:08:22Z</dcterms:created>
  <dcterms:modified xsi:type="dcterms:W3CDTF">2021-06-20T12:59:00Z</dcterms:modified>
</cp:coreProperties>
</file>