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1" r:id="rId3"/>
    <p:sldId id="282" r:id="rId4"/>
    <p:sldId id="257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4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3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4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2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6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57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4"/>
            <a:ext cx="12192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1"/>
            <a:ext cx="12192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730" y="-15939"/>
            <a:ext cx="8134775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801370" y="-177752"/>
            <a:ext cx="6348069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9286524" y="65569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1" y="241911"/>
            <a:ext cx="10318749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384" y="110697"/>
            <a:ext cx="996869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9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4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64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Newburgh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657226" y="5883835"/>
            <a:ext cx="10696574" cy="770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4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should never look at the Sun directly.</a:t>
            </a:r>
            <a:endParaRPr lang="en-US" sz="8800" cap="all" spc="3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712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657226" y="5753100"/>
            <a:ext cx="10696574" cy="939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should wear sunscreen to protect you from the Sun.</a:t>
            </a:r>
            <a:r>
              <a:rPr lang="en-US" sz="6600" cap="all" spc="3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22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747703" y="5295900"/>
            <a:ext cx="10696574" cy="1447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GB" sz="4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sz="65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Without the Sun, the Earth would have no heat or light so nothing could live on it.</a:t>
            </a:r>
            <a:endParaRPr lang="en-GB" sz="6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cap="all" spc="3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123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F1B97-95B5-4D70-99CF-2476E7512497}"/>
              </a:ext>
            </a:extLst>
          </p:cNvPr>
          <p:cNvSpPr/>
          <p:nvPr/>
        </p:nvSpPr>
        <p:spPr>
          <a:xfrm>
            <a:off x="1031845" y="1359017"/>
            <a:ext cx="104442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We can all make a difference to the people we meet every day.</a:t>
            </a:r>
          </a:p>
          <a:p>
            <a:r>
              <a:rPr lang="en-GB" sz="3600" dirty="0"/>
              <a:t>Through our generosity and kindness, we can make a difference to the lives of people.</a:t>
            </a:r>
          </a:p>
          <a:p>
            <a:r>
              <a:rPr lang="en-GB" sz="3600" dirty="0"/>
              <a:t>Let us be people who always think about others and to bring light and warmth into people’s lives</a:t>
            </a:r>
          </a:p>
        </p:txBody>
      </p:sp>
    </p:spTree>
    <p:extLst>
      <p:ext uri="{BB962C8B-B14F-4D97-AF65-F5344CB8AC3E}">
        <p14:creationId xmlns:p14="http://schemas.microsoft.com/office/powerpoint/2010/main" val="114831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1A84E-07AC-4DF3-8D1F-897A4C8F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61" y="994328"/>
            <a:ext cx="5041783" cy="49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7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2193926" y="5820335"/>
            <a:ext cx="7216774" cy="770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77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Sun is actually a star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4000" cap="all" spc="3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007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695326" y="5689600"/>
            <a:ext cx="10696574" cy="1257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sz="4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Sun is the nearest star to the Earth – that is why it looks so big!</a:t>
            </a:r>
            <a:endParaRPr lang="en-US" sz="8800" cap="all" spc="3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128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2079626" y="5934635"/>
            <a:ext cx="8308974" cy="770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5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Sun is a ball of burning gas.</a:t>
            </a:r>
            <a:endParaRPr lang="en-US" sz="9600" cap="all" spc="3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60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847726" y="5346700"/>
            <a:ext cx="10696574" cy="139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takes about eight minutes for light to travel from the Sun to the Earth.</a:t>
            </a:r>
            <a:r>
              <a:rPr lang="en-US" sz="4800" cap="all" spc="3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39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849313" y="5845735"/>
            <a:ext cx="10493374" cy="770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4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Sun is the largest object in our solar system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4000" cap="all" spc="3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00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D7E4C-51BF-493E-ACE4-08B818E4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1075A-D40F-4DFB-ADE8-98DD0BFE228D}"/>
              </a:ext>
            </a:extLst>
          </p:cNvPr>
          <p:cNvSpPr txBox="1"/>
          <p:nvPr/>
        </p:nvSpPr>
        <p:spPr>
          <a:xfrm>
            <a:off x="847726" y="5613400"/>
            <a:ext cx="10696574" cy="1015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00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sz="9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Sun is so big that the Earth could fit inside it more than a million times!</a:t>
            </a:r>
            <a:r>
              <a:rPr lang="en-US" sz="7200" cap="all" spc="3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67748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191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Calisto MT</vt:lpstr>
      <vt:lpstr>Century Gothic</vt:lpstr>
      <vt:lpstr>Lato</vt:lpstr>
      <vt:lpstr>Maiandra GD</vt:lpstr>
      <vt:lpstr>Times New Roman</vt:lpstr>
      <vt:lpstr>Univers Condensed</vt:lpstr>
      <vt:lpstr>ChronicleVTI</vt:lpstr>
      <vt:lpstr>1_Office Theme</vt:lpstr>
      <vt:lpstr>Newburgh Primary School</vt:lpstr>
      <vt:lpstr>Newburgh Primary School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Parkinson</dc:creator>
  <cp:lastModifiedBy>J Simpkins NPS</cp:lastModifiedBy>
  <cp:revision>11</cp:revision>
  <dcterms:created xsi:type="dcterms:W3CDTF">2021-03-19T15:48:38Z</dcterms:created>
  <dcterms:modified xsi:type="dcterms:W3CDTF">2021-06-27T16:24:46Z</dcterms:modified>
</cp:coreProperties>
</file>