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3630" autoAdjust="0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405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J Simpkins NPS</cp:lastModifiedBy>
  <cp:revision>15</cp:revision>
  <dcterms:created xsi:type="dcterms:W3CDTF">2020-09-01T18:15:57Z</dcterms:created>
  <dcterms:modified xsi:type="dcterms:W3CDTF">2020-11-08T11:02:47Z</dcterms:modified>
</cp:coreProperties>
</file>