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18"/>
  </p:notesMasterIdLst>
  <p:sldIdLst>
    <p:sldId id="287" r:id="rId4"/>
    <p:sldId id="280" r:id="rId5"/>
    <p:sldId id="290" r:id="rId6"/>
    <p:sldId id="292" r:id="rId7"/>
    <p:sldId id="291" r:id="rId8"/>
    <p:sldId id="273" r:id="rId9"/>
    <p:sldId id="274" r:id="rId10"/>
    <p:sldId id="275" r:id="rId11"/>
    <p:sldId id="284" r:id="rId12"/>
    <p:sldId id="285" r:id="rId13"/>
    <p:sldId id="281" r:id="rId14"/>
    <p:sldId id="286" r:id="rId15"/>
    <p:sldId id="279" r:id="rId16"/>
    <p:sldId id="28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642" userDrawn="1">
          <p15:clr>
            <a:srgbClr val="A4A3A4"/>
          </p15:clr>
        </p15:guide>
        <p15:guide id="3" pos="4747" userDrawn="1">
          <p15:clr>
            <a:srgbClr val="A4A3A4"/>
          </p15:clr>
        </p15:guide>
        <p15:guide id="4" pos="5155" userDrawn="1">
          <p15:clr>
            <a:srgbClr val="A4A3A4"/>
          </p15:clr>
        </p15:guide>
        <p15:guide id="5" pos="7015" userDrawn="1">
          <p15:clr>
            <a:srgbClr val="A4A3A4"/>
          </p15:clr>
        </p15:guide>
        <p15:guide id="8" orient="horz" pos="4156" userDrawn="1">
          <p15:clr>
            <a:srgbClr val="A4A3A4"/>
          </p15:clr>
        </p15:guide>
        <p15:guide id="9" pos="2502" userDrawn="1">
          <p15:clr>
            <a:srgbClr val="A4A3A4"/>
          </p15:clr>
        </p15:guide>
        <p15:guide id="10" pos="2887" userDrawn="1">
          <p15:clr>
            <a:srgbClr val="A4A3A4"/>
          </p15:clr>
        </p15:guide>
        <p15:guide id="11" orient="horz" pos="32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0000"/>
    <a:srgbClr val="0562AF"/>
    <a:srgbClr val="00A5A1"/>
    <a:srgbClr val="008081"/>
    <a:srgbClr val="009495"/>
    <a:srgbClr val="003C43"/>
    <a:srgbClr val="272626"/>
    <a:srgbClr val="003250"/>
    <a:srgbClr val="A8BD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9B7F7-1180-434A-8D31-09C4DB6F78E9}" v="37" dt="2021-03-15T11:59:43.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76"/>
    <p:restoredTop sz="91867"/>
  </p:normalViewPr>
  <p:slideViewPr>
    <p:cSldViewPr snapToGrid="0" snapToObjects="1">
      <p:cViewPr varScale="1">
        <p:scale>
          <a:sx n="105" d="100"/>
          <a:sy n="105" d="100"/>
        </p:scale>
        <p:origin x="1458" y="108"/>
      </p:cViewPr>
      <p:guideLst>
        <p:guide orient="horz" pos="1979"/>
        <p:guide pos="642"/>
        <p:guide pos="4747"/>
        <p:guide pos="5155"/>
        <p:guide pos="7015"/>
        <p:guide orient="horz" pos="4156"/>
        <p:guide pos="2502"/>
        <p:guide pos="2887"/>
        <p:guide orient="horz" pos="32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Maslin" userId="982d4e009d589f26" providerId="LiveId" clId="{83E9B7F7-1180-434A-8D31-09C4DB6F78E9}"/>
    <pc:docChg chg="undo custSel addSld delSld modSld sldOrd">
      <pc:chgData name="Sara Maslin" userId="982d4e009d589f26" providerId="LiveId" clId="{83E9B7F7-1180-434A-8D31-09C4DB6F78E9}" dt="2021-03-15T12:01:03.289" v="4347" actId="113"/>
      <pc:docMkLst>
        <pc:docMk/>
      </pc:docMkLst>
      <pc:sldChg chg="modSp del mod">
        <pc:chgData name="Sara Maslin" userId="982d4e009d589f26" providerId="LiveId" clId="{83E9B7F7-1180-434A-8D31-09C4DB6F78E9}" dt="2021-03-15T11:58:38.656" v="4225" actId="2696"/>
        <pc:sldMkLst>
          <pc:docMk/>
          <pc:sldMk cId="2174086434" sldId="260"/>
        </pc:sldMkLst>
        <pc:spChg chg="mod">
          <ac:chgData name="Sara Maslin" userId="982d4e009d589f26" providerId="LiveId" clId="{83E9B7F7-1180-434A-8D31-09C4DB6F78E9}" dt="2021-03-15T11:32:24.816" v="2375" actId="20577"/>
          <ac:spMkLst>
            <pc:docMk/>
            <pc:sldMk cId="2174086434" sldId="260"/>
            <ac:spMk id="4" creationId="{686B445D-A6CF-3E40-944D-A442BED475F2}"/>
          </ac:spMkLst>
        </pc:spChg>
      </pc:sldChg>
      <pc:sldChg chg="modSp mod">
        <pc:chgData name="Sara Maslin" userId="982d4e009d589f26" providerId="LiveId" clId="{83E9B7F7-1180-434A-8D31-09C4DB6F78E9}" dt="2021-03-15T10:36:08.360" v="62" actId="14100"/>
        <pc:sldMkLst>
          <pc:docMk/>
          <pc:sldMk cId="1991630462" sldId="269"/>
        </pc:sldMkLst>
        <pc:spChg chg="mod">
          <ac:chgData name="Sara Maslin" userId="982d4e009d589f26" providerId="LiveId" clId="{83E9B7F7-1180-434A-8D31-09C4DB6F78E9}" dt="2021-03-15T10:36:08.360" v="62" actId="14100"/>
          <ac:spMkLst>
            <pc:docMk/>
            <pc:sldMk cId="1991630462" sldId="269"/>
            <ac:spMk id="2" creationId="{564F8643-C42C-AB4B-8AC2-B9EDD1C1F2C9}"/>
          </ac:spMkLst>
        </pc:spChg>
      </pc:sldChg>
      <pc:sldChg chg="modSp mod">
        <pc:chgData name="Sara Maslin" userId="982d4e009d589f26" providerId="LiveId" clId="{83E9B7F7-1180-434A-8D31-09C4DB6F78E9}" dt="2021-03-15T11:53:20.681" v="3735" actId="20577"/>
        <pc:sldMkLst>
          <pc:docMk/>
          <pc:sldMk cId="1573065357" sldId="270"/>
        </pc:sldMkLst>
        <pc:spChg chg="mod">
          <ac:chgData name="Sara Maslin" userId="982d4e009d589f26" providerId="LiveId" clId="{83E9B7F7-1180-434A-8D31-09C4DB6F78E9}" dt="2021-03-15T11:53:20.681" v="3735" actId="20577"/>
          <ac:spMkLst>
            <pc:docMk/>
            <pc:sldMk cId="1573065357" sldId="270"/>
            <ac:spMk id="2" creationId="{409C4D20-0707-794B-85A6-CEBB866798C1}"/>
          </ac:spMkLst>
        </pc:spChg>
      </pc:sldChg>
      <pc:sldChg chg="delSp modSp del mod">
        <pc:chgData name="Sara Maslin" userId="982d4e009d589f26" providerId="LiveId" clId="{83E9B7F7-1180-434A-8D31-09C4DB6F78E9}" dt="2021-03-15T11:00:19.388" v="1661" actId="47"/>
        <pc:sldMkLst>
          <pc:docMk/>
          <pc:sldMk cId="1016727177" sldId="271"/>
        </pc:sldMkLst>
        <pc:picChg chg="del">
          <ac:chgData name="Sara Maslin" userId="982d4e009d589f26" providerId="LiveId" clId="{83E9B7F7-1180-434A-8D31-09C4DB6F78E9}" dt="2021-03-15T10:54:00.586" v="1251" actId="21"/>
          <ac:picMkLst>
            <pc:docMk/>
            <pc:sldMk cId="1016727177" sldId="271"/>
            <ac:picMk id="5" creationId="{879971E9-38A4-154C-93A8-FA980C55268E}"/>
          </ac:picMkLst>
        </pc:picChg>
        <pc:picChg chg="del">
          <ac:chgData name="Sara Maslin" userId="982d4e009d589f26" providerId="LiveId" clId="{83E9B7F7-1180-434A-8D31-09C4DB6F78E9}" dt="2021-03-15T10:53:48.302" v="1247" actId="21"/>
          <ac:picMkLst>
            <pc:docMk/>
            <pc:sldMk cId="1016727177" sldId="271"/>
            <ac:picMk id="7" creationId="{10FA0552-E6B6-0043-AC69-E928B275572B}"/>
          </ac:picMkLst>
        </pc:picChg>
        <pc:picChg chg="del">
          <ac:chgData name="Sara Maslin" userId="982d4e009d589f26" providerId="LiveId" clId="{83E9B7F7-1180-434A-8D31-09C4DB6F78E9}" dt="2021-03-15T10:49:42.696" v="1141" actId="21"/>
          <ac:picMkLst>
            <pc:docMk/>
            <pc:sldMk cId="1016727177" sldId="271"/>
            <ac:picMk id="9" creationId="{FFDC8DE6-A9F2-3C48-B326-55DFFAF2010E}"/>
          </ac:picMkLst>
        </pc:picChg>
        <pc:picChg chg="del">
          <ac:chgData name="Sara Maslin" userId="982d4e009d589f26" providerId="LiveId" clId="{83E9B7F7-1180-434A-8D31-09C4DB6F78E9}" dt="2021-03-15T10:49:25.523" v="1138" actId="21"/>
          <ac:picMkLst>
            <pc:docMk/>
            <pc:sldMk cId="1016727177" sldId="271"/>
            <ac:picMk id="11" creationId="{C6BA374A-AD27-2B48-ABEE-60212A19AA27}"/>
          </ac:picMkLst>
        </pc:picChg>
        <pc:picChg chg="del">
          <ac:chgData name="Sara Maslin" userId="982d4e009d589f26" providerId="LiveId" clId="{83E9B7F7-1180-434A-8D31-09C4DB6F78E9}" dt="2021-03-15T10:59:38.670" v="1620" actId="21"/>
          <ac:picMkLst>
            <pc:docMk/>
            <pc:sldMk cId="1016727177" sldId="271"/>
            <ac:picMk id="13" creationId="{DE804921-79FB-3A42-968F-050D008AC1D2}"/>
          </ac:picMkLst>
        </pc:picChg>
        <pc:picChg chg="del">
          <ac:chgData name="Sara Maslin" userId="982d4e009d589f26" providerId="LiveId" clId="{83E9B7F7-1180-434A-8D31-09C4DB6F78E9}" dt="2021-03-15T10:59:16.130" v="1589" actId="21"/>
          <ac:picMkLst>
            <pc:docMk/>
            <pc:sldMk cId="1016727177" sldId="271"/>
            <ac:picMk id="15" creationId="{79094A6F-A258-7147-A919-C3F33F5C1F0F}"/>
          </ac:picMkLst>
        </pc:picChg>
        <pc:picChg chg="del mod">
          <ac:chgData name="Sara Maslin" userId="982d4e009d589f26" providerId="LiveId" clId="{83E9B7F7-1180-434A-8D31-09C4DB6F78E9}" dt="2021-03-15T10:49:10.941" v="1135" actId="21"/>
          <ac:picMkLst>
            <pc:docMk/>
            <pc:sldMk cId="1016727177" sldId="271"/>
            <ac:picMk id="19" creationId="{779A2893-695D-6B4A-8A90-2DAABBD07F82}"/>
          </ac:picMkLst>
        </pc:picChg>
        <pc:picChg chg="del">
          <ac:chgData name="Sara Maslin" userId="982d4e009d589f26" providerId="LiveId" clId="{83E9B7F7-1180-434A-8D31-09C4DB6F78E9}" dt="2021-03-15T10:58:53.516" v="1568" actId="21"/>
          <ac:picMkLst>
            <pc:docMk/>
            <pc:sldMk cId="1016727177" sldId="271"/>
            <ac:picMk id="22" creationId="{F4D53804-998A-DC44-A8D8-B8F6282F5089}"/>
          </ac:picMkLst>
        </pc:picChg>
        <pc:picChg chg="del">
          <ac:chgData name="Sara Maslin" userId="982d4e009d589f26" providerId="LiveId" clId="{83E9B7F7-1180-434A-8D31-09C4DB6F78E9}" dt="2021-03-15T10:53:34.364" v="1243" actId="21"/>
          <ac:picMkLst>
            <pc:docMk/>
            <pc:sldMk cId="1016727177" sldId="271"/>
            <ac:picMk id="24" creationId="{8C8574A8-0376-C84E-9745-488F818752C6}"/>
          </ac:picMkLst>
        </pc:picChg>
      </pc:sldChg>
      <pc:sldChg chg="addSp delSp modSp add mod">
        <pc:chgData name="Sara Maslin" userId="982d4e009d589f26" providerId="LiveId" clId="{83E9B7F7-1180-434A-8D31-09C4DB6F78E9}" dt="2021-03-15T11:47:00.548" v="3636" actId="20577"/>
        <pc:sldMkLst>
          <pc:docMk/>
          <pc:sldMk cId="3989734912" sldId="272"/>
        </pc:sldMkLst>
        <pc:spChg chg="mod">
          <ac:chgData name="Sara Maslin" userId="982d4e009d589f26" providerId="LiveId" clId="{83E9B7F7-1180-434A-8D31-09C4DB6F78E9}" dt="2021-03-15T11:47:00.548" v="3636" actId="20577"/>
          <ac:spMkLst>
            <pc:docMk/>
            <pc:sldMk cId="3989734912" sldId="272"/>
            <ac:spMk id="4" creationId="{686B445D-A6CF-3E40-944D-A442BED475F2}"/>
          </ac:spMkLst>
        </pc:spChg>
        <pc:spChg chg="mod">
          <ac:chgData name="Sara Maslin" userId="982d4e009d589f26" providerId="LiveId" clId="{83E9B7F7-1180-434A-8D31-09C4DB6F78E9}" dt="2021-03-15T10:52:35.770" v="1239" actId="1076"/>
          <ac:spMkLst>
            <pc:docMk/>
            <pc:sldMk cId="3989734912" sldId="272"/>
            <ac:spMk id="11" creationId="{9CF8D4A3-B29E-2247-B6F0-E9158CBB958B}"/>
          </ac:spMkLst>
        </pc:spChg>
        <pc:spChg chg="del mod">
          <ac:chgData name="Sara Maslin" userId="982d4e009d589f26" providerId="LiveId" clId="{83E9B7F7-1180-434A-8D31-09C4DB6F78E9}" dt="2021-03-15T10:37:00.404" v="66" actId="478"/>
          <ac:spMkLst>
            <pc:docMk/>
            <pc:sldMk cId="3989734912" sldId="272"/>
            <ac:spMk id="12" creationId="{A7672662-DA3E-B740-8C2F-BDE07B20F13A}"/>
          </ac:spMkLst>
        </pc:spChg>
        <pc:picChg chg="add mod">
          <ac:chgData name="Sara Maslin" userId="982d4e009d589f26" providerId="LiveId" clId="{83E9B7F7-1180-434A-8D31-09C4DB6F78E9}" dt="2021-03-15T10:41:34.332" v="637" actId="1076"/>
          <ac:picMkLst>
            <pc:docMk/>
            <pc:sldMk cId="3989734912" sldId="272"/>
            <ac:picMk id="3" creationId="{1602ED54-AC0A-435A-A077-1E784ADB7B18}"/>
          </ac:picMkLst>
        </pc:picChg>
      </pc:sldChg>
      <pc:sldChg chg="add del">
        <pc:chgData name="Sara Maslin" userId="982d4e009d589f26" providerId="LiveId" clId="{83E9B7F7-1180-434A-8D31-09C4DB6F78E9}" dt="2021-03-15T10:42:05.059" v="640" actId="47"/>
        <pc:sldMkLst>
          <pc:docMk/>
          <pc:sldMk cId="547112789" sldId="273"/>
        </pc:sldMkLst>
      </pc:sldChg>
      <pc:sldChg chg="addSp modSp add mod">
        <pc:chgData name="Sara Maslin" userId="982d4e009d589f26" providerId="LiveId" clId="{83E9B7F7-1180-434A-8D31-09C4DB6F78E9}" dt="2021-03-15T11:32:48.884" v="2376" actId="1076"/>
        <pc:sldMkLst>
          <pc:docMk/>
          <pc:sldMk cId="3725417979" sldId="273"/>
        </pc:sldMkLst>
        <pc:spChg chg="mod">
          <ac:chgData name="Sara Maslin" userId="982d4e009d589f26" providerId="LiveId" clId="{83E9B7F7-1180-434A-8D31-09C4DB6F78E9}" dt="2021-03-15T11:32:48.884" v="2376" actId="1076"/>
          <ac:spMkLst>
            <pc:docMk/>
            <pc:sldMk cId="3725417979" sldId="273"/>
            <ac:spMk id="4" creationId="{686B445D-A6CF-3E40-944D-A442BED475F2}"/>
          </ac:spMkLst>
        </pc:spChg>
        <pc:spChg chg="add mod">
          <ac:chgData name="Sara Maslin" userId="982d4e009d589f26" providerId="LiveId" clId="{83E9B7F7-1180-434A-8D31-09C4DB6F78E9}" dt="2021-03-15T10:56:46.054" v="1403" actId="207"/>
          <ac:spMkLst>
            <pc:docMk/>
            <pc:sldMk cId="3725417979" sldId="273"/>
            <ac:spMk id="8" creationId="{EDCD1810-8F4D-408C-BDA1-1B9C9E3ACC78}"/>
          </ac:spMkLst>
        </pc:spChg>
        <pc:spChg chg="mod">
          <ac:chgData name="Sara Maslin" userId="982d4e009d589f26" providerId="LiveId" clId="{83E9B7F7-1180-434A-8D31-09C4DB6F78E9}" dt="2021-03-15T10:52:24.851" v="1238" actId="1076"/>
          <ac:spMkLst>
            <pc:docMk/>
            <pc:sldMk cId="3725417979" sldId="273"/>
            <ac:spMk id="11" creationId="{9CF8D4A3-B29E-2247-B6F0-E9158CBB958B}"/>
          </ac:spMkLst>
        </pc:spChg>
        <pc:picChg chg="add mod">
          <ac:chgData name="Sara Maslin" userId="982d4e009d589f26" providerId="LiveId" clId="{83E9B7F7-1180-434A-8D31-09C4DB6F78E9}" dt="2021-03-15T10:49:55.043" v="1144" actId="1076"/>
          <ac:picMkLst>
            <pc:docMk/>
            <pc:sldMk cId="3725417979" sldId="273"/>
            <ac:picMk id="5" creationId="{204FE20F-3E58-4BDB-9057-3853DA669D4F}"/>
          </ac:picMkLst>
        </pc:picChg>
        <pc:picChg chg="add mod">
          <ac:chgData name="Sara Maslin" userId="982d4e009d589f26" providerId="LiveId" clId="{83E9B7F7-1180-434A-8D31-09C4DB6F78E9}" dt="2021-03-15T10:51:53.714" v="1235" actId="1076"/>
          <ac:picMkLst>
            <pc:docMk/>
            <pc:sldMk cId="3725417979" sldId="273"/>
            <ac:picMk id="6" creationId="{A068E707-428A-466A-8909-1540EB68A0B0}"/>
          </ac:picMkLst>
        </pc:picChg>
        <pc:picChg chg="add mod">
          <ac:chgData name="Sara Maslin" userId="982d4e009d589f26" providerId="LiveId" clId="{83E9B7F7-1180-434A-8D31-09C4DB6F78E9}" dt="2021-03-15T10:51:48.871" v="1234" actId="1076"/>
          <ac:picMkLst>
            <pc:docMk/>
            <pc:sldMk cId="3725417979" sldId="273"/>
            <ac:picMk id="7" creationId="{09634295-144E-4979-92AD-1247F19ACF99}"/>
          </ac:picMkLst>
        </pc:picChg>
      </pc:sldChg>
      <pc:sldChg chg="addSp delSp modSp add mod">
        <pc:chgData name="Sara Maslin" userId="982d4e009d589f26" providerId="LiveId" clId="{83E9B7F7-1180-434A-8D31-09C4DB6F78E9}" dt="2021-03-15T11:03:12.141" v="1777" actId="14100"/>
        <pc:sldMkLst>
          <pc:docMk/>
          <pc:sldMk cId="3762382636" sldId="274"/>
        </pc:sldMkLst>
        <pc:spChg chg="mod">
          <ac:chgData name="Sara Maslin" userId="982d4e009d589f26" providerId="LiveId" clId="{83E9B7F7-1180-434A-8D31-09C4DB6F78E9}" dt="2021-03-15T11:01:26.904" v="1670" actId="20577"/>
          <ac:spMkLst>
            <pc:docMk/>
            <pc:sldMk cId="3762382636" sldId="274"/>
            <ac:spMk id="4" creationId="{686B445D-A6CF-3E40-944D-A442BED475F2}"/>
          </ac:spMkLst>
        </pc:spChg>
        <pc:spChg chg="mod">
          <ac:chgData name="Sara Maslin" userId="982d4e009d589f26" providerId="LiveId" clId="{83E9B7F7-1180-434A-8D31-09C4DB6F78E9}" dt="2021-03-15T11:03:12.141" v="1777" actId="14100"/>
          <ac:spMkLst>
            <pc:docMk/>
            <pc:sldMk cId="3762382636" sldId="274"/>
            <ac:spMk id="8" creationId="{EDCD1810-8F4D-408C-BDA1-1B9C9E3ACC78}"/>
          </ac:spMkLst>
        </pc:spChg>
        <pc:picChg chg="del">
          <ac:chgData name="Sara Maslin" userId="982d4e009d589f26" providerId="LiveId" clId="{83E9B7F7-1180-434A-8D31-09C4DB6F78E9}" dt="2021-03-15T10:53:36.903" v="1244" actId="478"/>
          <ac:picMkLst>
            <pc:docMk/>
            <pc:sldMk cId="3762382636" sldId="274"/>
            <ac:picMk id="5" creationId="{204FE20F-3E58-4BDB-9057-3853DA669D4F}"/>
          </ac:picMkLst>
        </pc:picChg>
        <pc:picChg chg="del">
          <ac:chgData name="Sara Maslin" userId="982d4e009d589f26" providerId="LiveId" clId="{83E9B7F7-1180-434A-8D31-09C4DB6F78E9}" dt="2021-03-15T10:53:50.886" v="1248" actId="478"/>
          <ac:picMkLst>
            <pc:docMk/>
            <pc:sldMk cId="3762382636" sldId="274"/>
            <ac:picMk id="6" creationId="{A068E707-428A-466A-8909-1540EB68A0B0}"/>
          </ac:picMkLst>
        </pc:picChg>
        <pc:picChg chg="del">
          <ac:chgData name="Sara Maslin" userId="982d4e009d589f26" providerId="LiveId" clId="{83E9B7F7-1180-434A-8D31-09C4DB6F78E9}" dt="2021-03-15T10:54:04.084" v="1252" actId="478"/>
          <ac:picMkLst>
            <pc:docMk/>
            <pc:sldMk cId="3762382636" sldId="274"/>
            <ac:picMk id="7" creationId="{09634295-144E-4979-92AD-1247F19ACF99}"/>
          </ac:picMkLst>
        </pc:picChg>
        <pc:picChg chg="add mod">
          <ac:chgData name="Sara Maslin" userId="982d4e009d589f26" providerId="LiveId" clId="{83E9B7F7-1180-434A-8D31-09C4DB6F78E9}" dt="2021-03-15T10:57:13.175" v="1429" actId="1076"/>
          <ac:picMkLst>
            <pc:docMk/>
            <pc:sldMk cId="3762382636" sldId="274"/>
            <ac:picMk id="9" creationId="{A8686E6D-0006-4E0F-BEC4-5D8DB56F3346}"/>
          </ac:picMkLst>
        </pc:picChg>
        <pc:picChg chg="add mod">
          <ac:chgData name="Sara Maslin" userId="982d4e009d589f26" providerId="LiveId" clId="{83E9B7F7-1180-434A-8D31-09C4DB6F78E9}" dt="2021-03-15T10:57:16.896" v="1430" actId="1076"/>
          <ac:picMkLst>
            <pc:docMk/>
            <pc:sldMk cId="3762382636" sldId="274"/>
            <ac:picMk id="10" creationId="{B9BF6A80-4028-45DD-B14E-5D931BFD664C}"/>
          </ac:picMkLst>
        </pc:picChg>
        <pc:picChg chg="add mod">
          <ac:chgData name="Sara Maslin" userId="982d4e009d589f26" providerId="LiveId" clId="{83E9B7F7-1180-434A-8D31-09C4DB6F78E9}" dt="2021-03-15T10:57:22.957" v="1431" actId="1076"/>
          <ac:picMkLst>
            <pc:docMk/>
            <pc:sldMk cId="3762382636" sldId="274"/>
            <ac:picMk id="12" creationId="{93EDC13F-0AFC-469C-BAC1-5A5997B25CFD}"/>
          </ac:picMkLst>
        </pc:picChg>
      </pc:sldChg>
      <pc:sldChg chg="addSp delSp modSp add mod">
        <pc:chgData name="Sara Maslin" userId="982d4e009d589f26" providerId="LiveId" clId="{83E9B7F7-1180-434A-8D31-09C4DB6F78E9}" dt="2021-03-15T11:19:04.839" v="2033" actId="20577"/>
        <pc:sldMkLst>
          <pc:docMk/>
          <pc:sldMk cId="4072793022" sldId="275"/>
        </pc:sldMkLst>
        <pc:spChg chg="mod">
          <ac:chgData name="Sara Maslin" userId="982d4e009d589f26" providerId="LiveId" clId="{83E9B7F7-1180-434A-8D31-09C4DB6F78E9}" dt="2021-03-15T11:04:27.551" v="1852" actId="1076"/>
          <ac:spMkLst>
            <pc:docMk/>
            <pc:sldMk cId="4072793022" sldId="275"/>
            <ac:spMk id="4" creationId="{686B445D-A6CF-3E40-944D-A442BED475F2}"/>
          </ac:spMkLst>
        </pc:spChg>
        <pc:spChg chg="mod">
          <ac:chgData name="Sara Maslin" userId="982d4e009d589f26" providerId="LiveId" clId="{83E9B7F7-1180-434A-8D31-09C4DB6F78E9}" dt="2021-03-15T11:04:33.642" v="1853" actId="1076"/>
          <ac:spMkLst>
            <pc:docMk/>
            <pc:sldMk cId="4072793022" sldId="275"/>
            <ac:spMk id="8" creationId="{EDCD1810-8F4D-408C-BDA1-1B9C9E3ACC78}"/>
          </ac:spMkLst>
        </pc:spChg>
        <pc:spChg chg="add mod">
          <ac:chgData name="Sara Maslin" userId="982d4e009d589f26" providerId="LiveId" clId="{83E9B7F7-1180-434A-8D31-09C4DB6F78E9}" dt="2021-03-15T11:19:04.839" v="2033" actId="20577"/>
          <ac:spMkLst>
            <pc:docMk/>
            <pc:sldMk cId="4072793022" sldId="275"/>
            <ac:spMk id="16" creationId="{60C8A682-1550-414F-B1E5-71B0BDCD2EC9}"/>
          </ac:spMkLst>
        </pc:spChg>
        <pc:picChg chg="del">
          <ac:chgData name="Sara Maslin" userId="982d4e009d589f26" providerId="LiveId" clId="{83E9B7F7-1180-434A-8D31-09C4DB6F78E9}" dt="2021-03-15T10:58:57.338" v="1569" actId="478"/>
          <ac:picMkLst>
            <pc:docMk/>
            <pc:sldMk cId="4072793022" sldId="275"/>
            <ac:picMk id="9" creationId="{A8686E6D-0006-4E0F-BEC4-5D8DB56F3346}"/>
          </ac:picMkLst>
        </pc:picChg>
        <pc:picChg chg="del">
          <ac:chgData name="Sara Maslin" userId="982d4e009d589f26" providerId="LiveId" clId="{83E9B7F7-1180-434A-8D31-09C4DB6F78E9}" dt="2021-03-15T10:59:12.817" v="1588" actId="478"/>
          <ac:picMkLst>
            <pc:docMk/>
            <pc:sldMk cId="4072793022" sldId="275"/>
            <ac:picMk id="10" creationId="{B9BF6A80-4028-45DD-B14E-5D931BFD664C}"/>
          </ac:picMkLst>
        </pc:picChg>
        <pc:picChg chg="del">
          <ac:chgData name="Sara Maslin" userId="982d4e009d589f26" providerId="LiveId" clId="{83E9B7F7-1180-434A-8D31-09C4DB6F78E9}" dt="2021-03-15T10:59:35.093" v="1619" actId="478"/>
          <ac:picMkLst>
            <pc:docMk/>
            <pc:sldMk cId="4072793022" sldId="275"/>
            <ac:picMk id="12" creationId="{93EDC13F-0AFC-469C-BAC1-5A5997B25CFD}"/>
          </ac:picMkLst>
        </pc:picChg>
        <pc:picChg chg="add mod">
          <ac:chgData name="Sara Maslin" userId="982d4e009d589f26" providerId="LiveId" clId="{83E9B7F7-1180-434A-8D31-09C4DB6F78E9}" dt="2021-03-15T11:04:36.115" v="1854" actId="1076"/>
          <ac:picMkLst>
            <pc:docMk/>
            <pc:sldMk cId="4072793022" sldId="275"/>
            <ac:picMk id="13" creationId="{833D46D8-FD06-49D1-A8ED-FEBDB859DCEF}"/>
          </ac:picMkLst>
        </pc:picChg>
        <pc:picChg chg="add mod">
          <ac:chgData name="Sara Maslin" userId="982d4e009d589f26" providerId="LiveId" clId="{83E9B7F7-1180-434A-8D31-09C4DB6F78E9}" dt="2021-03-15T11:04:38.572" v="1855" actId="1076"/>
          <ac:picMkLst>
            <pc:docMk/>
            <pc:sldMk cId="4072793022" sldId="275"/>
            <ac:picMk id="14" creationId="{638D5CA5-0FDE-42B3-A6F4-C7DA5DCF4833}"/>
          </ac:picMkLst>
        </pc:picChg>
        <pc:picChg chg="add mod">
          <ac:chgData name="Sara Maslin" userId="982d4e009d589f26" providerId="LiveId" clId="{83E9B7F7-1180-434A-8D31-09C4DB6F78E9}" dt="2021-03-15T11:04:43.066" v="1856" actId="1076"/>
          <ac:picMkLst>
            <pc:docMk/>
            <pc:sldMk cId="4072793022" sldId="275"/>
            <ac:picMk id="15" creationId="{23CEE111-B2AC-4C09-95A4-A22DA2EBCA08}"/>
          </ac:picMkLst>
        </pc:picChg>
      </pc:sldChg>
      <pc:sldChg chg="delSp modSp add mod">
        <pc:chgData name="Sara Maslin" userId="982d4e009d589f26" providerId="LiveId" clId="{83E9B7F7-1180-434A-8D31-09C4DB6F78E9}" dt="2021-03-15T11:43:36.166" v="3279" actId="20577"/>
        <pc:sldMkLst>
          <pc:docMk/>
          <pc:sldMk cId="4130462259" sldId="276"/>
        </pc:sldMkLst>
        <pc:spChg chg="mod">
          <ac:chgData name="Sara Maslin" userId="982d4e009d589f26" providerId="LiveId" clId="{83E9B7F7-1180-434A-8D31-09C4DB6F78E9}" dt="2021-03-15T11:43:28.699" v="3269" actId="207"/>
          <ac:spMkLst>
            <pc:docMk/>
            <pc:sldMk cId="4130462259" sldId="276"/>
            <ac:spMk id="4" creationId="{686B445D-A6CF-3E40-944D-A442BED475F2}"/>
          </ac:spMkLst>
        </pc:spChg>
        <pc:spChg chg="del mod">
          <ac:chgData name="Sara Maslin" userId="982d4e009d589f26" providerId="LiveId" clId="{83E9B7F7-1180-434A-8D31-09C4DB6F78E9}" dt="2021-03-15T11:20:15.777" v="2054" actId="478"/>
          <ac:spMkLst>
            <pc:docMk/>
            <pc:sldMk cId="4130462259" sldId="276"/>
            <ac:spMk id="8" creationId="{EDCD1810-8F4D-408C-BDA1-1B9C9E3ACC78}"/>
          </ac:spMkLst>
        </pc:spChg>
        <pc:spChg chg="mod">
          <ac:chgData name="Sara Maslin" userId="982d4e009d589f26" providerId="LiveId" clId="{83E9B7F7-1180-434A-8D31-09C4DB6F78E9}" dt="2021-03-15T11:43:36.166" v="3279" actId="20577"/>
          <ac:spMkLst>
            <pc:docMk/>
            <pc:sldMk cId="4130462259" sldId="276"/>
            <ac:spMk id="11" creationId="{9CF8D4A3-B29E-2247-B6F0-E9158CBB958B}"/>
          </ac:spMkLst>
        </pc:spChg>
        <pc:spChg chg="mod">
          <ac:chgData name="Sara Maslin" userId="982d4e009d589f26" providerId="LiveId" clId="{83E9B7F7-1180-434A-8D31-09C4DB6F78E9}" dt="2021-03-15T11:25:45.275" v="2373" actId="20577"/>
          <ac:spMkLst>
            <pc:docMk/>
            <pc:sldMk cId="4130462259" sldId="276"/>
            <ac:spMk id="16" creationId="{60C8A682-1550-414F-B1E5-71B0BDCD2EC9}"/>
          </ac:spMkLst>
        </pc:spChg>
        <pc:picChg chg="del">
          <ac:chgData name="Sara Maslin" userId="982d4e009d589f26" providerId="LiveId" clId="{83E9B7F7-1180-434A-8D31-09C4DB6F78E9}" dt="2021-03-15T11:20:12.736" v="2052" actId="478"/>
          <ac:picMkLst>
            <pc:docMk/>
            <pc:sldMk cId="4130462259" sldId="276"/>
            <ac:picMk id="13" creationId="{833D46D8-FD06-49D1-A8ED-FEBDB859DCEF}"/>
          </ac:picMkLst>
        </pc:picChg>
        <pc:picChg chg="del">
          <ac:chgData name="Sara Maslin" userId="982d4e009d589f26" providerId="LiveId" clId="{83E9B7F7-1180-434A-8D31-09C4DB6F78E9}" dt="2021-03-15T11:20:11.373" v="2051" actId="478"/>
          <ac:picMkLst>
            <pc:docMk/>
            <pc:sldMk cId="4130462259" sldId="276"/>
            <ac:picMk id="14" creationId="{638D5CA5-0FDE-42B3-A6F4-C7DA5DCF4833}"/>
          </ac:picMkLst>
        </pc:picChg>
        <pc:picChg chg="del">
          <ac:chgData name="Sara Maslin" userId="982d4e009d589f26" providerId="LiveId" clId="{83E9B7F7-1180-434A-8D31-09C4DB6F78E9}" dt="2021-03-15T11:20:10.480" v="2050" actId="478"/>
          <ac:picMkLst>
            <pc:docMk/>
            <pc:sldMk cId="4130462259" sldId="276"/>
            <ac:picMk id="15" creationId="{23CEE111-B2AC-4C09-95A4-A22DA2EBCA08}"/>
          </ac:picMkLst>
        </pc:picChg>
      </pc:sldChg>
      <pc:sldChg chg="addSp modSp add mod">
        <pc:chgData name="Sara Maslin" userId="982d4e009d589f26" providerId="LiveId" clId="{83E9B7F7-1180-434A-8D31-09C4DB6F78E9}" dt="2021-03-15T12:00:21.156" v="4341" actId="14100"/>
        <pc:sldMkLst>
          <pc:docMk/>
          <pc:sldMk cId="2297193643" sldId="277"/>
        </pc:sldMkLst>
        <pc:spChg chg="add mod">
          <ac:chgData name="Sara Maslin" userId="982d4e009d589f26" providerId="LiveId" clId="{83E9B7F7-1180-434A-8D31-09C4DB6F78E9}" dt="2021-03-15T12:00:21.156" v="4341" actId="14100"/>
          <ac:spMkLst>
            <pc:docMk/>
            <pc:sldMk cId="2297193643" sldId="277"/>
            <ac:spMk id="6" creationId="{78E7B410-F889-42BF-965D-B498B3653102}"/>
          </ac:spMkLst>
        </pc:spChg>
        <pc:spChg chg="mod">
          <ac:chgData name="Sara Maslin" userId="982d4e009d589f26" providerId="LiveId" clId="{83E9B7F7-1180-434A-8D31-09C4DB6F78E9}" dt="2021-03-15T11:44:36.088" v="3390" actId="20577"/>
          <ac:spMkLst>
            <pc:docMk/>
            <pc:sldMk cId="2297193643" sldId="277"/>
            <ac:spMk id="16" creationId="{60C8A682-1550-414F-B1E5-71B0BDCD2EC9}"/>
          </ac:spMkLst>
        </pc:spChg>
      </pc:sldChg>
      <pc:sldChg chg="addSp delSp modSp add mod">
        <pc:chgData name="Sara Maslin" userId="982d4e009d589f26" providerId="LiveId" clId="{83E9B7F7-1180-434A-8D31-09C4DB6F78E9}" dt="2021-03-15T12:01:03.289" v="4347" actId="113"/>
        <pc:sldMkLst>
          <pc:docMk/>
          <pc:sldMk cId="3929825579" sldId="278"/>
        </pc:sldMkLst>
        <pc:spChg chg="mod">
          <ac:chgData name="Sara Maslin" userId="982d4e009d589f26" providerId="LiveId" clId="{83E9B7F7-1180-434A-8D31-09C4DB6F78E9}" dt="2021-03-15T11:35:14.430" v="2454" actId="20577"/>
          <ac:spMkLst>
            <pc:docMk/>
            <pc:sldMk cId="3929825579" sldId="278"/>
            <ac:spMk id="4" creationId="{686B445D-A6CF-3E40-944D-A442BED475F2}"/>
          </ac:spMkLst>
        </pc:spChg>
        <pc:spChg chg="add mod">
          <ac:chgData name="Sara Maslin" userId="982d4e009d589f26" providerId="LiveId" clId="{83E9B7F7-1180-434A-8D31-09C4DB6F78E9}" dt="2021-03-15T12:00:54.508" v="4345" actId="113"/>
          <ac:spMkLst>
            <pc:docMk/>
            <pc:sldMk cId="3929825579" sldId="278"/>
            <ac:spMk id="6" creationId="{BCDA33E4-E47F-4053-9B9F-41C53268E271}"/>
          </ac:spMkLst>
        </pc:spChg>
        <pc:spChg chg="add mod">
          <ac:chgData name="Sara Maslin" userId="982d4e009d589f26" providerId="LiveId" clId="{83E9B7F7-1180-434A-8D31-09C4DB6F78E9}" dt="2021-03-15T11:37:04.124" v="2622" actId="207"/>
          <ac:spMkLst>
            <pc:docMk/>
            <pc:sldMk cId="3929825579" sldId="278"/>
            <ac:spMk id="7" creationId="{65DE16FA-A5EF-4FD9-B519-25EBB172505E}"/>
          </ac:spMkLst>
        </pc:spChg>
        <pc:spChg chg="add mod">
          <ac:chgData name="Sara Maslin" userId="982d4e009d589f26" providerId="LiveId" clId="{83E9B7F7-1180-434A-8D31-09C4DB6F78E9}" dt="2021-03-15T12:01:03.289" v="4347" actId="113"/>
          <ac:spMkLst>
            <pc:docMk/>
            <pc:sldMk cId="3929825579" sldId="278"/>
            <ac:spMk id="8" creationId="{5FCCDC35-5338-4A92-8D1D-DE40255E7503}"/>
          </ac:spMkLst>
        </pc:spChg>
        <pc:spChg chg="mod">
          <ac:chgData name="Sara Maslin" userId="982d4e009d589f26" providerId="LiveId" clId="{83E9B7F7-1180-434A-8D31-09C4DB6F78E9}" dt="2021-03-15T11:58:17.657" v="4224" actId="20577"/>
          <ac:spMkLst>
            <pc:docMk/>
            <pc:sldMk cId="3929825579" sldId="278"/>
            <ac:spMk id="11" creationId="{9CF8D4A3-B29E-2247-B6F0-E9158CBB958B}"/>
          </ac:spMkLst>
        </pc:spChg>
        <pc:spChg chg="del mod">
          <ac:chgData name="Sara Maslin" userId="982d4e009d589f26" providerId="LiveId" clId="{83E9B7F7-1180-434A-8D31-09C4DB6F78E9}" dt="2021-03-15T11:35:15.393" v="2456"/>
          <ac:spMkLst>
            <pc:docMk/>
            <pc:sldMk cId="3929825579" sldId="278"/>
            <ac:spMk id="16" creationId="{60C8A682-1550-414F-B1E5-71B0BDCD2EC9}"/>
          </ac:spMkLst>
        </pc:spChg>
      </pc:sldChg>
      <pc:sldChg chg="addSp delSp modSp add mod ord">
        <pc:chgData name="Sara Maslin" userId="982d4e009d589f26" providerId="LiveId" clId="{83E9B7F7-1180-434A-8D31-09C4DB6F78E9}" dt="2021-03-15T11:57:54.097" v="4190" actId="20577"/>
        <pc:sldMkLst>
          <pc:docMk/>
          <pc:sldMk cId="3956610949" sldId="279"/>
        </pc:sldMkLst>
        <pc:spChg chg="mod">
          <ac:chgData name="Sara Maslin" userId="982d4e009d589f26" providerId="LiveId" clId="{83E9B7F7-1180-434A-8D31-09C4DB6F78E9}" dt="2021-03-15T11:57:15.116" v="4164" actId="20577"/>
          <ac:spMkLst>
            <pc:docMk/>
            <pc:sldMk cId="3956610949" sldId="279"/>
            <ac:spMk id="4" creationId="{686B445D-A6CF-3E40-944D-A442BED475F2}"/>
          </ac:spMkLst>
        </pc:spChg>
        <pc:spChg chg="add mod">
          <ac:chgData name="Sara Maslin" userId="982d4e009d589f26" providerId="LiveId" clId="{83E9B7F7-1180-434A-8D31-09C4DB6F78E9}" dt="2021-03-15T11:57:54.097" v="4190" actId="20577"/>
          <ac:spMkLst>
            <pc:docMk/>
            <pc:sldMk cId="3956610949" sldId="279"/>
            <ac:spMk id="6" creationId="{986BD138-2C75-4584-A25C-BB02513371DF}"/>
          </ac:spMkLst>
        </pc:spChg>
        <pc:spChg chg="mod">
          <ac:chgData name="Sara Maslin" userId="982d4e009d589f26" providerId="LiveId" clId="{83E9B7F7-1180-434A-8D31-09C4DB6F78E9}" dt="2021-03-15T11:52:28.775" v="3650" actId="20577"/>
          <ac:spMkLst>
            <pc:docMk/>
            <pc:sldMk cId="3956610949" sldId="279"/>
            <ac:spMk id="11" creationId="{9CF8D4A3-B29E-2247-B6F0-E9158CBB958B}"/>
          </ac:spMkLst>
        </pc:spChg>
        <pc:spChg chg="del mod">
          <ac:chgData name="Sara Maslin" userId="982d4e009d589f26" providerId="LiveId" clId="{83E9B7F7-1180-434A-8D31-09C4DB6F78E9}" dt="2021-03-15T11:54:42.840" v="3762" actId="478"/>
          <ac:spMkLst>
            <pc:docMk/>
            <pc:sldMk cId="3956610949" sldId="279"/>
            <ac:spMk id="16" creationId="{60C8A682-1550-414F-B1E5-71B0BDCD2EC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95B3E-4C19-AA45-A77C-0D11A7E0AFCF}" type="datetimeFigureOut">
              <a:rPr lang="en-US" smtClean="0"/>
              <a:t>5/2/2021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C5186-89A3-6241-8DA4-1653BF4038DE}" type="slidenum">
              <a:rPr lang="en-US" smtClean="0"/>
              <a:t>‹#›</a:t>
            </a:fld>
            <a:endParaRPr lang="en-US"/>
          </a:p>
        </p:txBody>
      </p:sp>
    </p:spTree>
    <p:extLst>
      <p:ext uri="{BB962C8B-B14F-4D97-AF65-F5344CB8AC3E}">
        <p14:creationId xmlns:p14="http://schemas.microsoft.com/office/powerpoint/2010/main" val="114759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C5186-89A3-6241-8DA4-1653BF4038DE}" type="slidenum">
              <a:rPr lang="en-US" smtClean="0"/>
              <a:t>2</a:t>
            </a:fld>
            <a:endParaRPr lang="en-US"/>
          </a:p>
        </p:txBody>
      </p:sp>
    </p:spTree>
    <p:extLst>
      <p:ext uri="{BB962C8B-B14F-4D97-AF65-F5344CB8AC3E}">
        <p14:creationId xmlns:p14="http://schemas.microsoft.com/office/powerpoint/2010/main" val="316319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C5186-89A3-6241-8DA4-1653BF4038DE}" type="slidenum">
              <a:rPr lang="en-US" smtClean="0"/>
              <a:t>3</a:t>
            </a:fld>
            <a:endParaRPr lang="en-US"/>
          </a:p>
        </p:txBody>
      </p:sp>
    </p:spTree>
    <p:extLst>
      <p:ext uri="{BB962C8B-B14F-4D97-AF65-F5344CB8AC3E}">
        <p14:creationId xmlns:p14="http://schemas.microsoft.com/office/powerpoint/2010/main" val="3457451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C5186-89A3-6241-8DA4-1653BF4038DE}" type="slidenum">
              <a:rPr lang="en-US" smtClean="0"/>
              <a:t>4</a:t>
            </a:fld>
            <a:endParaRPr lang="en-US"/>
          </a:p>
        </p:txBody>
      </p:sp>
    </p:spTree>
    <p:extLst>
      <p:ext uri="{BB962C8B-B14F-4D97-AF65-F5344CB8AC3E}">
        <p14:creationId xmlns:p14="http://schemas.microsoft.com/office/powerpoint/2010/main" val="198690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C5186-89A3-6241-8DA4-1653BF4038DE}" type="slidenum">
              <a:rPr lang="en-US" smtClean="0"/>
              <a:t>5</a:t>
            </a:fld>
            <a:endParaRPr lang="en-US"/>
          </a:p>
        </p:txBody>
      </p:sp>
    </p:spTree>
    <p:extLst>
      <p:ext uri="{BB962C8B-B14F-4D97-AF65-F5344CB8AC3E}">
        <p14:creationId xmlns:p14="http://schemas.microsoft.com/office/powerpoint/2010/main" val="25607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C5186-89A3-6241-8DA4-1653BF4038DE}" type="slidenum">
              <a:rPr lang="en-US" smtClean="0"/>
              <a:t>7</a:t>
            </a:fld>
            <a:endParaRPr lang="en-US"/>
          </a:p>
        </p:txBody>
      </p:sp>
    </p:spTree>
    <p:extLst>
      <p:ext uri="{BB962C8B-B14F-4D97-AF65-F5344CB8AC3E}">
        <p14:creationId xmlns:p14="http://schemas.microsoft.com/office/powerpoint/2010/main" val="216691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C5186-89A3-6241-8DA4-1653BF4038DE}" type="slidenum">
              <a:rPr lang="en-US" smtClean="0"/>
              <a:t>9</a:t>
            </a:fld>
            <a:endParaRPr lang="en-US"/>
          </a:p>
        </p:txBody>
      </p:sp>
    </p:spTree>
    <p:extLst>
      <p:ext uri="{BB962C8B-B14F-4D97-AF65-F5344CB8AC3E}">
        <p14:creationId xmlns:p14="http://schemas.microsoft.com/office/powerpoint/2010/main" val="2348224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AA0E1-4299-FC46-844E-1882F5A9B23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BEB671C-D2C6-5745-B6CF-0F0DE3A06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1CEB48F-D9DE-C04F-9EDD-03EDCFE894B4}"/>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5" name="Footer Placeholder 4">
            <a:extLst>
              <a:ext uri="{FF2B5EF4-FFF2-40B4-BE49-F238E27FC236}">
                <a16:creationId xmlns:a16="http://schemas.microsoft.com/office/drawing/2014/main" id="{1104A215-F821-9847-BD37-0FAF6894D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3E664-CE5A-084D-8B47-43D19E71D390}"/>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2244265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9288D-0621-334B-9517-DAC28C8F2E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FACB17-F417-9E42-AB32-51B0FC00ED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FC1336-7D7B-AB42-9DC3-C3E0C6979C54}"/>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5" name="Footer Placeholder 4">
            <a:extLst>
              <a:ext uri="{FF2B5EF4-FFF2-40B4-BE49-F238E27FC236}">
                <a16:creationId xmlns:a16="http://schemas.microsoft.com/office/drawing/2014/main" id="{45B35C72-DA36-C841-BAFD-BA9873D19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F3B1FF-716F-954E-9324-7F187D7CD32C}"/>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1306647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56E59-2039-2D4A-B786-819867F09DB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BA225C-576A-7846-916A-30D89E51BC5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F0A5B5-A5DB-F74D-8328-A2F49F155730}"/>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5" name="Footer Placeholder 4">
            <a:extLst>
              <a:ext uri="{FF2B5EF4-FFF2-40B4-BE49-F238E27FC236}">
                <a16:creationId xmlns:a16="http://schemas.microsoft.com/office/drawing/2014/main" id="{96AA9005-3552-2D44-94B1-91D173958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52FF0F-3945-094C-8E92-F7F007507D37}"/>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73396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0503-3786-9D48-8C55-6D44ECF2CBD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29EEC67-A1D8-DC4D-B0CE-DCF920DE0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B827694-C4E9-1143-87EF-4BBAA4C6CA84}"/>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5" name="Footer Placeholder 4">
            <a:extLst>
              <a:ext uri="{FF2B5EF4-FFF2-40B4-BE49-F238E27FC236}">
                <a16:creationId xmlns:a16="http://schemas.microsoft.com/office/drawing/2014/main" id="{FCA4761C-70EA-4D49-893D-FDF0AA3F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0A2C9-3870-8149-A159-C3A6CA9D3B0F}"/>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168481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149C9-3AB9-F24B-9407-A16ABB26557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F3A86AB-B629-854C-866F-6A2F2CF4935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4A17C-D556-5B40-A792-A5A281DAE919}"/>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5" name="Footer Placeholder 4">
            <a:extLst>
              <a:ext uri="{FF2B5EF4-FFF2-40B4-BE49-F238E27FC236}">
                <a16:creationId xmlns:a16="http://schemas.microsoft.com/office/drawing/2014/main" id="{A2617F9D-C056-A74A-864D-99929C038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05026-6C26-F542-9831-FA6A63234E06}"/>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3631958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57A9-44CA-5C40-8851-AEAD837BF3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358D43-F222-3A40-87D8-F43786F2B2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7E5339F-C328-7D46-AC8C-00DAC38CD675}"/>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5" name="Footer Placeholder 4">
            <a:extLst>
              <a:ext uri="{FF2B5EF4-FFF2-40B4-BE49-F238E27FC236}">
                <a16:creationId xmlns:a16="http://schemas.microsoft.com/office/drawing/2014/main" id="{A224B959-E606-534D-979F-1D3F57589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0E12D-E552-CC4C-B4E3-905C620C5F1E}"/>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4243824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73C5-F543-0949-A902-648807D6F1F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BB5B86-063C-AD44-8138-2CCD82A58DF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4BE980E-6008-F34B-8BC7-10C9271F39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906E569-845D-EF4A-9D49-EBADDC82E3D5}"/>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6" name="Footer Placeholder 5">
            <a:extLst>
              <a:ext uri="{FF2B5EF4-FFF2-40B4-BE49-F238E27FC236}">
                <a16:creationId xmlns:a16="http://schemas.microsoft.com/office/drawing/2014/main" id="{9CE51BF3-D3BF-0B49-8A81-CD5A6FC7E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999103-956F-794D-9F97-FE6330232EC5}"/>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512135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D881-AF34-E646-98DD-83C2360ED9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869945-B4CE-3B4A-AF55-953320C70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05997B-F644-9344-BB18-D660A347B5D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8F53A76-681B-F347-AAEF-2F0E5C6F77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FDEE091-08AA-B84C-95AF-B0F17A55BA2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19542A0-BD7D-3940-9DB9-548C391BD07C}"/>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8" name="Footer Placeholder 7">
            <a:extLst>
              <a:ext uri="{FF2B5EF4-FFF2-40B4-BE49-F238E27FC236}">
                <a16:creationId xmlns:a16="http://schemas.microsoft.com/office/drawing/2014/main" id="{08B37637-7489-1F48-BE27-361439F19C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BD8CB2-35C1-844F-98B2-87E93DBFBBB7}"/>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2169921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7A90-CF14-844E-B59D-B8D124BF0D9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FFC7051-329C-7343-BAE9-1F3D52EB5D13}"/>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4" name="Footer Placeholder 3">
            <a:extLst>
              <a:ext uri="{FF2B5EF4-FFF2-40B4-BE49-F238E27FC236}">
                <a16:creationId xmlns:a16="http://schemas.microsoft.com/office/drawing/2014/main" id="{EBDAABC4-ECA9-2742-A2CC-158571E07C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F06652-38F6-D643-A904-C7B3DA446A1B}"/>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12727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550BC-E4A2-A74D-877D-1CB70DA5107B}"/>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3" name="Footer Placeholder 2">
            <a:extLst>
              <a:ext uri="{FF2B5EF4-FFF2-40B4-BE49-F238E27FC236}">
                <a16:creationId xmlns:a16="http://schemas.microsoft.com/office/drawing/2014/main" id="{C336AE54-4372-F44A-9056-AC4B290879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A197F2-66AD-5047-89FC-22D5EBE38D15}"/>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2652336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A5CA-329C-4842-AD82-FFAC7EBB425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CC06ABA-51EC-8E42-A948-0EBD1F79A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2BE4DA4-80FD-0140-A61F-D7A761962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136C0C-16E9-1846-B32B-62FA1EA1BD32}"/>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6" name="Footer Placeholder 5">
            <a:extLst>
              <a:ext uri="{FF2B5EF4-FFF2-40B4-BE49-F238E27FC236}">
                <a16:creationId xmlns:a16="http://schemas.microsoft.com/office/drawing/2014/main" id="{AF28EF48-A721-8141-BE1E-9487FFBC2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0EEF7-1FFE-084E-9DEF-E6CB3EA1F7DA}"/>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398283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CF3B3-5C13-5B4A-83AF-267242CBA9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08F392-F15D-E544-994B-B30C902CD33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B6989D-524B-4244-BFE7-CB7A93D5E622}"/>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5" name="Footer Placeholder 4">
            <a:extLst>
              <a:ext uri="{FF2B5EF4-FFF2-40B4-BE49-F238E27FC236}">
                <a16:creationId xmlns:a16="http://schemas.microsoft.com/office/drawing/2014/main" id="{F22C5897-7CCB-3344-9238-43419A212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249D8-E060-B745-AB9E-77C648DA213E}"/>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3925836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9D2C-0559-D648-92E1-216F81DED4F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D9FD7F-D348-1440-80E0-D58EA5EC8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411777-8A9F-534B-B7E9-D1E57B16C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E58727A-67E6-D040-9492-0CC33EBE1D18}"/>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6" name="Footer Placeholder 5">
            <a:extLst>
              <a:ext uri="{FF2B5EF4-FFF2-40B4-BE49-F238E27FC236}">
                <a16:creationId xmlns:a16="http://schemas.microsoft.com/office/drawing/2014/main" id="{1CE42985-1008-B949-9A4E-868C16DF66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E856C9-1123-4949-9018-EAEB4DE4BF94}"/>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35674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0FE0-B8FD-6B4A-9025-1F72D7982C0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907279-ED79-5045-9104-B31BD0E4B6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2B37A4-8180-6748-9D9C-D709954B4163}"/>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5" name="Footer Placeholder 4">
            <a:extLst>
              <a:ext uri="{FF2B5EF4-FFF2-40B4-BE49-F238E27FC236}">
                <a16:creationId xmlns:a16="http://schemas.microsoft.com/office/drawing/2014/main" id="{F1B4FF21-68AA-0B48-986A-46745AD90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6F2E0-B712-F146-8C57-22DCF594A491}"/>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254688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E1C078-BEB5-AD4A-85C8-EB884EA393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342CD6-F6C6-3C46-A5F2-1FAF8C80C3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EDA121F-2255-4340-B47E-2E25CE5B5C5A}"/>
              </a:ext>
            </a:extLst>
          </p:cNvPr>
          <p:cNvSpPr>
            <a:spLocks noGrp="1"/>
          </p:cNvSpPr>
          <p:nvPr>
            <p:ph type="dt" sz="half" idx="10"/>
          </p:nvPr>
        </p:nvSpPr>
        <p:spPr/>
        <p:txBody>
          <a:bodyPr/>
          <a:lstStyle/>
          <a:p>
            <a:fld id="{D6DD4224-F412-3940-ACEC-8B80FFB8F165}" type="datetimeFigureOut">
              <a:rPr lang="en-US" smtClean="0"/>
              <a:t>5/2/2021</a:t>
            </a:fld>
            <a:endParaRPr lang="en-US"/>
          </a:p>
        </p:txBody>
      </p:sp>
      <p:sp>
        <p:nvSpPr>
          <p:cNvPr id="5" name="Footer Placeholder 4">
            <a:extLst>
              <a:ext uri="{FF2B5EF4-FFF2-40B4-BE49-F238E27FC236}">
                <a16:creationId xmlns:a16="http://schemas.microsoft.com/office/drawing/2014/main" id="{77037A7F-B7D0-514D-9826-E16B21152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C6E069-99E4-A04B-AAEF-AF546F7B64D4}"/>
              </a:ext>
            </a:extLst>
          </p:cNvPr>
          <p:cNvSpPr>
            <a:spLocks noGrp="1"/>
          </p:cNvSpPr>
          <p:nvPr>
            <p:ph type="sldNum" sz="quarter" idx="12"/>
          </p:nvPr>
        </p:nvSpPr>
        <p:spPr/>
        <p:txBody>
          <a:bodyPr/>
          <a:lstStyle/>
          <a:p>
            <a:fld id="{E14FBAB2-C3F5-9A45-A809-6A5B12FD668C}" type="slidenum">
              <a:rPr lang="en-US" smtClean="0"/>
              <a:t>‹#›</a:t>
            </a:fld>
            <a:endParaRPr lang="en-US"/>
          </a:p>
        </p:txBody>
      </p:sp>
    </p:spTree>
    <p:extLst>
      <p:ext uri="{BB962C8B-B14F-4D97-AF65-F5344CB8AC3E}">
        <p14:creationId xmlns:p14="http://schemas.microsoft.com/office/powerpoint/2010/main" val="1359495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8A82-D921-1D4D-B5AC-09379941380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7C9141E-D618-DD4D-A92E-BAED213CA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3C9E280-E7A8-084A-A008-D59387726836}"/>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5" name="Footer Placeholder 4">
            <a:extLst>
              <a:ext uri="{FF2B5EF4-FFF2-40B4-BE49-F238E27FC236}">
                <a16:creationId xmlns:a16="http://schemas.microsoft.com/office/drawing/2014/main" id="{082483BC-D36C-284F-9DCF-D5A5D9105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880A8-E7CE-9F46-99F5-4566352B05E7}"/>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1168614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7AF1-0A3D-6A4A-85B7-4D91B9A911A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5D0F8C0-8071-9C40-B98E-83970931839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04AF71-2A98-1E42-9157-00999C267DF3}"/>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5" name="Footer Placeholder 4">
            <a:extLst>
              <a:ext uri="{FF2B5EF4-FFF2-40B4-BE49-F238E27FC236}">
                <a16:creationId xmlns:a16="http://schemas.microsoft.com/office/drawing/2014/main" id="{8D0F4E2A-F10F-904F-8261-BE8BCBE55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60EC84-3B02-D747-A189-580A8B480E69}"/>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3688327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10D6A-A7EA-2C4C-82C0-61B7BAD5F9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84A203-7986-0E4C-BDF7-73BA6AEE1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72F5A33-9FBA-F446-93EB-F13816EDDAA5}"/>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5" name="Footer Placeholder 4">
            <a:extLst>
              <a:ext uri="{FF2B5EF4-FFF2-40B4-BE49-F238E27FC236}">
                <a16:creationId xmlns:a16="http://schemas.microsoft.com/office/drawing/2014/main" id="{1FB03246-BF7B-2547-A6C6-3CEB5E943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CA1F9-02F4-5248-BA06-A19A5BFBF950}"/>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269976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A7944-BE5C-E040-A9FF-E8760AF378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9B715C-AA72-D047-89CE-FB394AA9FC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7CE19FD-105D-A74A-B41F-AD8936CA041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CA1860-3166-BC4D-B9CC-7A820BC5A538}"/>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6" name="Footer Placeholder 5">
            <a:extLst>
              <a:ext uri="{FF2B5EF4-FFF2-40B4-BE49-F238E27FC236}">
                <a16:creationId xmlns:a16="http://schemas.microsoft.com/office/drawing/2014/main" id="{C7521C27-1922-8145-B88F-399038F40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247E3-453F-E843-BAE1-D42A8A21D282}"/>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1999360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143B-5531-AD44-8E78-EA21981655F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D69D3C-8E64-894A-81FF-6A4CB24DE6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8C5D5E-91EA-B54B-A2AB-7354080580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6A7E052-279E-654E-A590-C258B28F5B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98B36E9-B753-CD4F-846B-27B43F1C1C1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5481494-7F0C-CD48-8C7F-F328B4470935}"/>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8" name="Footer Placeholder 7">
            <a:extLst>
              <a:ext uri="{FF2B5EF4-FFF2-40B4-BE49-F238E27FC236}">
                <a16:creationId xmlns:a16="http://schemas.microsoft.com/office/drawing/2014/main" id="{CC50DE52-0FFF-7741-8A48-F5B66A54AA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F21202-CD4D-0E45-81FD-517A7E86BC87}"/>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2759275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578D9-B9DD-D440-92C8-2702F93A52D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ED7055-AC3B-894A-94E1-D1D51C26F47A}"/>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4" name="Footer Placeholder 3">
            <a:extLst>
              <a:ext uri="{FF2B5EF4-FFF2-40B4-BE49-F238E27FC236}">
                <a16:creationId xmlns:a16="http://schemas.microsoft.com/office/drawing/2014/main" id="{C07E438C-778C-F848-A17C-3BECA899C4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DDD4FD-CFBA-8B47-8883-EABE4EE08EF6}"/>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2413282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11D0B-22CF-D442-B64D-0B4E22E5F837}"/>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3" name="Footer Placeholder 2">
            <a:extLst>
              <a:ext uri="{FF2B5EF4-FFF2-40B4-BE49-F238E27FC236}">
                <a16:creationId xmlns:a16="http://schemas.microsoft.com/office/drawing/2014/main" id="{E54A5E1A-0024-8F4C-8054-D14C6BAC08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7454FA-AFC5-3D40-91DE-089C6106FF39}"/>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3982016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BFC41-596F-BB48-8386-F1A0399805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36FE54-3C1B-5D42-A231-2079710B54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DF01B3D-3B10-5F4A-B983-AC38DA6B1A9A}"/>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5" name="Footer Placeholder 4">
            <a:extLst>
              <a:ext uri="{FF2B5EF4-FFF2-40B4-BE49-F238E27FC236}">
                <a16:creationId xmlns:a16="http://schemas.microsoft.com/office/drawing/2014/main" id="{D1D4E833-C21C-F74E-8F2D-7774348DCD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F88F3-7ADC-1F40-8DE9-37418E800EE9}"/>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4024427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0593B-8621-8743-98D9-BDE001AA70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BEBE463-AD38-8C4E-870B-CE54E227F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C8BAE6E-BF72-5A40-B50F-40A7E7C359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C1BC8A-FDC2-0145-9895-BE0A6DE7CFC7}"/>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6" name="Footer Placeholder 5">
            <a:extLst>
              <a:ext uri="{FF2B5EF4-FFF2-40B4-BE49-F238E27FC236}">
                <a16:creationId xmlns:a16="http://schemas.microsoft.com/office/drawing/2014/main" id="{C7A33F05-63AB-6A4B-A5E2-84F857FE0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4A11-1BCA-1A43-8F13-22064628A8B4}"/>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2312591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83B7-51A5-1940-87EB-06959BA9B2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19649D7-A04A-A040-8895-B921B7513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E1EB1-AE3F-E54B-9A5B-00D3D34F4C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02A3A6C-1428-2642-9848-2C88C65198D3}"/>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6" name="Footer Placeholder 5">
            <a:extLst>
              <a:ext uri="{FF2B5EF4-FFF2-40B4-BE49-F238E27FC236}">
                <a16:creationId xmlns:a16="http://schemas.microsoft.com/office/drawing/2014/main" id="{31E89B0E-060A-2243-B684-902897406B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465C7E-D521-9142-BF31-DE16C3845B7A}"/>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3802715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7108-0A5C-5C49-A42D-90DA687B965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D4BC2F-C47B-BB48-8F05-5D041140D1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B7C9A40-8E99-2040-81FA-1B3DA8D05C32}"/>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5" name="Footer Placeholder 4">
            <a:extLst>
              <a:ext uri="{FF2B5EF4-FFF2-40B4-BE49-F238E27FC236}">
                <a16:creationId xmlns:a16="http://schemas.microsoft.com/office/drawing/2014/main" id="{836005D2-7C0E-0E4C-BE3C-3144B1512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960B6-D487-484F-8201-456264EA6BAF}"/>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1650938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DF37B7-DBC9-F248-ADF9-FE3D500D3D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A2518E4-8BC2-4F43-90B0-E3A88644989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C0E4FE-4A06-DB49-B7B0-4FA6A3799302}"/>
              </a:ext>
            </a:extLst>
          </p:cNvPr>
          <p:cNvSpPr>
            <a:spLocks noGrp="1"/>
          </p:cNvSpPr>
          <p:nvPr>
            <p:ph type="dt" sz="half" idx="10"/>
          </p:nvPr>
        </p:nvSpPr>
        <p:spPr/>
        <p:txBody>
          <a:bodyPr/>
          <a:lstStyle/>
          <a:p>
            <a:fld id="{C75D398E-E523-3747-9702-A1FC69EE57C7}" type="datetimeFigureOut">
              <a:rPr lang="en-US" smtClean="0"/>
              <a:t>5/2/2021</a:t>
            </a:fld>
            <a:endParaRPr lang="en-US"/>
          </a:p>
        </p:txBody>
      </p:sp>
      <p:sp>
        <p:nvSpPr>
          <p:cNvPr id="5" name="Footer Placeholder 4">
            <a:extLst>
              <a:ext uri="{FF2B5EF4-FFF2-40B4-BE49-F238E27FC236}">
                <a16:creationId xmlns:a16="http://schemas.microsoft.com/office/drawing/2014/main" id="{693C9B9D-1DE4-1642-B839-A2757BBF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5CD6DD-939C-F643-8A05-626D806CEE40}"/>
              </a:ext>
            </a:extLst>
          </p:cNvPr>
          <p:cNvSpPr>
            <a:spLocks noGrp="1"/>
          </p:cNvSpPr>
          <p:nvPr>
            <p:ph type="sldNum" sz="quarter" idx="12"/>
          </p:nvPr>
        </p:nvSpPr>
        <p:spPr/>
        <p:txBody>
          <a:bodyPr/>
          <a:lstStyle/>
          <a:p>
            <a:fld id="{09C8B703-0AD0-9348-A6F1-9FADB51D3263}" type="slidenum">
              <a:rPr lang="en-US" smtClean="0"/>
              <a:t>‹#›</a:t>
            </a:fld>
            <a:endParaRPr lang="en-US"/>
          </a:p>
        </p:txBody>
      </p:sp>
    </p:spTree>
    <p:extLst>
      <p:ext uri="{BB962C8B-B14F-4D97-AF65-F5344CB8AC3E}">
        <p14:creationId xmlns:p14="http://schemas.microsoft.com/office/powerpoint/2010/main" val="308192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A0DE-6276-B249-A77D-54A3548074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39D395F-DA2D-1E43-83DC-5854E810F8C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9DDBF00-6C8C-3044-B134-79BAC02FB90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0EACE0E-70EA-9241-89D7-0E8AA758C417}"/>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6" name="Footer Placeholder 5">
            <a:extLst>
              <a:ext uri="{FF2B5EF4-FFF2-40B4-BE49-F238E27FC236}">
                <a16:creationId xmlns:a16="http://schemas.microsoft.com/office/drawing/2014/main" id="{052EB5F1-12BA-2E47-AF73-49527D2AE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8A0DF-CD2E-0048-A2AF-40BFDBE8DD73}"/>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1138348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BDE23-4475-E54B-BE6F-ABA9579B592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25D2AB-E228-364D-88CB-5552F0455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34475B0-3B02-DC4B-9B3C-4D6324700C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F773A0F-DA3F-D442-95DE-9661BB3FD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96A093F-C76E-AA41-ABD0-4184981F4ED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29342BE-66E2-6648-B737-3FBFD762945D}"/>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8" name="Footer Placeholder 7">
            <a:extLst>
              <a:ext uri="{FF2B5EF4-FFF2-40B4-BE49-F238E27FC236}">
                <a16:creationId xmlns:a16="http://schemas.microsoft.com/office/drawing/2014/main" id="{EB529A76-1EA1-6148-A51A-01B33F08F1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B1BCC2-C9AB-0645-BA76-47B8623C0677}"/>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546819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270CB-06AC-454D-91D7-57F44A1EC00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65D24AB-4DEB-C342-96C6-AB1EC449002D}"/>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4" name="Footer Placeholder 3">
            <a:extLst>
              <a:ext uri="{FF2B5EF4-FFF2-40B4-BE49-F238E27FC236}">
                <a16:creationId xmlns:a16="http://schemas.microsoft.com/office/drawing/2014/main" id="{5B4B3C3D-1C3B-1F4F-9226-ABB0B774C2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3E6E04-F950-AA40-A1C8-431E255DACC1}"/>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140398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4FD0E-ED1E-EE44-98AE-EE8A4E994D98}"/>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3" name="Footer Placeholder 2">
            <a:extLst>
              <a:ext uri="{FF2B5EF4-FFF2-40B4-BE49-F238E27FC236}">
                <a16:creationId xmlns:a16="http://schemas.microsoft.com/office/drawing/2014/main" id="{B96F9DF3-EF39-0C41-BE27-7568B497FF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BE1A48-B9C5-D141-AB4F-3527E177AAE0}"/>
              </a:ext>
            </a:extLst>
          </p:cNvPr>
          <p:cNvSpPr>
            <a:spLocks noGrp="1"/>
          </p:cNvSpPr>
          <p:nvPr>
            <p:ph type="sldNum" sz="quarter" idx="12"/>
          </p:nvPr>
        </p:nvSpPr>
        <p:spPr/>
        <p:txBody>
          <a:bodyPr/>
          <a:lstStyle/>
          <a:p>
            <a:fld id="{9C3E31CE-5CA7-5D4D-BE84-FA579EAF1FCB}" type="slidenum">
              <a:rPr lang="en-US" smtClean="0"/>
              <a:t>‹#›</a:t>
            </a:fld>
            <a:endParaRPr lang="en-US"/>
          </a:p>
        </p:txBody>
      </p:sp>
      <p:pic>
        <p:nvPicPr>
          <p:cNvPr id="8" name="Picture 7" descr="Shape&#10;&#10;Description automatically generated with low confidence">
            <a:extLst>
              <a:ext uri="{FF2B5EF4-FFF2-40B4-BE49-F238E27FC236}">
                <a16:creationId xmlns:a16="http://schemas.microsoft.com/office/drawing/2014/main" id="{B715933D-6F22-F449-B6CF-D846D8ED01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752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7A46-B488-C04A-BA2F-68ABCA806B2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1F0D8C9-EE8B-2C45-9CA8-CD42270A6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1CBCEAC-32E2-A842-A4AA-C670E2C71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D43A5E6-2983-5B46-BE8D-3A372F9FC3E5}"/>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6" name="Footer Placeholder 5">
            <a:extLst>
              <a:ext uri="{FF2B5EF4-FFF2-40B4-BE49-F238E27FC236}">
                <a16:creationId xmlns:a16="http://schemas.microsoft.com/office/drawing/2014/main" id="{3F45939D-C58A-AC4E-8079-B59DFA1A8E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F0A9EB-659D-AC45-ACDB-5CD01E0F523D}"/>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1716589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D1AA-3E78-A141-8B8A-C13863F6DB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A0D55D1-5358-F349-B3BE-AAA407A63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64533-D89B-BD48-8CDD-48182ADB5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A8281D-4D3C-E044-A587-303614E6C578}"/>
              </a:ext>
            </a:extLst>
          </p:cNvPr>
          <p:cNvSpPr>
            <a:spLocks noGrp="1"/>
          </p:cNvSpPr>
          <p:nvPr>
            <p:ph type="dt" sz="half" idx="10"/>
          </p:nvPr>
        </p:nvSpPr>
        <p:spPr/>
        <p:txBody>
          <a:bodyPr/>
          <a:lstStyle/>
          <a:p>
            <a:fld id="{EE5F4C81-F600-8047-A1B0-7FADD3D936F8}" type="datetimeFigureOut">
              <a:rPr lang="en-US" smtClean="0"/>
              <a:t>5/2/2021</a:t>
            </a:fld>
            <a:endParaRPr lang="en-US"/>
          </a:p>
        </p:txBody>
      </p:sp>
      <p:sp>
        <p:nvSpPr>
          <p:cNvPr id="6" name="Footer Placeholder 5">
            <a:extLst>
              <a:ext uri="{FF2B5EF4-FFF2-40B4-BE49-F238E27FC236}">
                <a16:creationId xmlns:a16="http://schemas.microsoft.com/office/drawing/2014/main" id="{1FDEDBDF-9F6F-6C41-895F-085523B60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2CCB5-F09B-984A-8AEB-F45728D9015C}"/>
              </a:ext>
            </a:extLst>
          </p:cNvPr>
          <p:cNvSpPr>
            <a:spLocks noGrp="1"/>
          </p:cNvSpPr>
          <p:nvPr>
            <p:ph type="sldNum" sz="quarter" idx="12"/>
          </p:nvPr>
        </p:nvSpPr>
        <p:spPr/>
        <p:txBody>
          <a:bodyPr/>
          <a:lstStyle/>
          <a:p>
            <a:fld id="{9C3E31CE-5CA7-5D4D-BE84-FA579EAF1FCB}" type="slidenum">
              <a:rPr lang="en-US" smtClean="0"/>
              <a:t>‹#›</a:t>
            </a:fld>
            <a:endParaRPr lang="en-US"/>
          </a:p>
        </p:txBody>
      </p:sp>
    </p:spTree>
    <p:extLst>
      <p:ext uri="{BB962C8B-B14F-4D97-AF65-F5344CB8AC3E}">
        <p14:creationId xmlns:p14="http://schemas.microsoft.com/office/powerpoint/2010/main" val="315786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4AB40-B7AE-8043-9DB3-54BE78F37A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DD0DC9-DDF7-834B-BA3F-9E3BD3B15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C50456-533D-9C47-9E7C-5BFAACA2C1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F4C81-F600-8047-A1B0-7FADD3D936F8}" type="datetimeFigureOut">
              <a:rPr lang="en-US" smtClean="0"/>
              <a:t>5/2/2021</a:t>
            </a:fld>
            <a:endParaRPr lang="en-US"/>
          </a:p>
        </p:txBody>
      </p:sp>
      <p:sp>
        <p:nvSpPr>
          <p:cNvPr id="5" name="Footer Placeholder 4">
            <a:extLst>
              <a:ext uri="{FF2B5EF4-FFF2-40B4-BE49-F238E27FC236}">
                <a16:creationId xmlns:a16="http://schemas.microsoft.com/office/drawing/2014/main" id="{2554100E-794C-2B44-929B-83EA34B3D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78B023-B8B3-294A-A923-77D71FADF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E31CE-5CA7-5D4D-BE84-FA579EAF1FCB}" type="slidenum">
              <a:rPr lang="en-US" smtClean="0"/>
              <a:t>‹#›</a:t>
            </a:fld>
            <a:endParaRPr lang="en-US"/>
          </a:p>
        </p:txBody>
      </p:sp>
      <p:pic>
        <p:nvPicPr>
          <p:cNvPr id="9" name="Picture 8" descr="Graphical user interface, diagram&#10;&#10;Description automatically generated">
            <a:extLst>
              <a:ext uri="{FF2B5EF4-FFF2-40B4-BE49-F238E27FC236}">
                <a16:creationId xmlns:a16="http://schemas.microsoft.com/office/drawing/2014/main" id="{062248C4-DA11-DB44-8F46-5E489B8237D1}"/>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97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991D0C-62FB-DA41-A259-996840132E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8DA2937-7542-7E4A-8B6E-ADD233515D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DF3A4A-B045-CA4D-BAF6-6C249249FB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D4224-F412-3940-ACEC-8B80FFB8F165}" type="datetimeFigureOut">
              <a:rPr lang="en-US" smtClean="0"/>
              <a:t>5/2/2021</a:t>
            </a:fld>
            <a:endParaRPr lang="en-US"/>
          </a:p>
        </p:txBody>
      </p:sp>
      <p:sp>
        <p:nvSpPr>
          <p:cNvPr id="5" name="Footer Placeholder 4">
            <a:extLst>
              <a:ext uri="{FF2B5EF4-FFF2-40B4-BE49-F238E27FC236}">
                <a16:creationId xmlns:a16="http://schemas.microsoft.com/office/drawing/2014/main" id="{E9E5CD89-E873-5147-ADC1-F2274C95FC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30E0DB-0268-9241-96D4-499EE388D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4FBAB2-C3F5-9A45-A809-6A5B12FD668C}" type="slidenum">
              <a:rPr lang="en-US" smtClean="0"/>
              <a:t>‹#›</a:t>
            </a:fld>
            <a:endParaRPr lang="en-US"/>
          </a:p>
        </p:txBody>
      </p:sp>
      <p:pic>
        <p:nvPicPr>
          <p:cNvPr id="8" name="Picture 7" descr="Chart, sunburst chart&#10;&#10;Description automatically generated">
            <a:extLst>
              <a:ext uri="{FF2B5EF4-FFF2-40B4-BE49-F238E27FC236}">
                <a16:creationId xmlns:a16="http://schemas.microsoft.com/office/drawing/2014/main" id="{0F6FB0DD-E654-CF41-A7B7-4A7B8DB1D8E9}"/>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221110" cy="7113068"/>
          </a:xfrm>
          <a:prstGeom prst="rect">
            <a:avLst/>
          </a:prstGeom>
        </p:spPr>
      </p:pic>
    </p:spTree>
    <p:extLst>
      <p:ext uri="{BB962C8B-B14F-4D97-AF65-F5344CB8AC3E}">
        <p14:creationId xmlns:p14="http://schemas.microsoft.com/office/powerpoint/2010/main" val="1300504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FD6D52-0D95-F040-A40A-9AED4C8273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C3595E4-B43A-E64A-9E66-A7D44077B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1EDC84-EDF7-B24A-ADAA-DE88324204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D398E-E523-3747-9702-A1FC69EE57C7}" type="datetimeFigureOut">
              <a:rPr lang="en-US" smtClean="0"/>
              <a:t>5/2/2021</a:t>
            </a:fld>
            <a:endParaRPr lang="en-US"/>
          </a:p>
        </p:txBody>
      </p:sp>
      <p:sp>
        <p:nvSpPr>
          <p:cNvPr id="5" name="Footer Placeholder 4">
            <a:extLst>
              <a:ext uri="{FF2B5EF4-FFF2-40B4-BE49-F238E27FC236}">
                <a16:creationId xmlns:a16="http://schemas.microsoft.com/office/drawing/2014/main" id="{A333D5D7-CC24-A143-8584-3D820B58CB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B9DF72-E13A-EB41-9870-8FF421EF29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8B703-0AD0-9348-A6F1-9FADB51D3263}" type="slidenum">
              <a:rPr lang="en-US" smtClean="0"/>
              <a:t>‹#›</a:t>
            </a:fld>
            <a:endParaRPr lang="en-US"/>
          </a:p>
        </p:txBody>
      </p:sp>
      <p:pic>
        <p:nvPicPr>
          <p:cNvPr id="8" name="Picture 7" descr="Chart, sunburst chart&#10;&#10;Description automatically generated">
            <a:extLst>
              <a:ext uri="{FF2B5EF4-FFF2-40B4-BE49-F238E27FC236}">
                <a16:creationId xmlns:a16="http://schemas.microsoft.com/office/drawing/2014/main" id="{568DC972-3AF6-C24C-A657-40A111C1A0BA}"/>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80079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20240B0-B710-6D4C-A2F6-C932B1686BD4}"/>
              </a:ext>
            </a:extLst>
          </p:cNvPr>
          <p:cNvSpPr txBox="1"/>
          <p:nvPr/>
        </p:nvSpPr>
        <p:spPr>
          <a:xfrm>
            <a:off x="3731341" y="5377343"/>
            <a:ext cx="4793227" cy="861774"/>
          </a:xfrm>
          <a:prstGeom prst="rect">
            <a:avLst/>
          </a:prstGeom>
          <a:noFill/>
        </p:spPr>
        <p:txBody>
          <a:bodyPr wrap="square" rtlCol="0">
            <a:spAutoFit/>
          </a:bodyPr>
          <a:lstStyle/>
          <a:p>
            <a:pPr algn="ctr"/>
            <a:r>
              <a:rPr lang="en-US" sz="2500" b="1" dirty="0" err="1">
                <a:solidFill>
                  <a:schemeClr val="bg1"/>
                </a:solidFill>
                <a:latin typeface="Arial" panose="020B0604020202020204" pitchFamily="34" charset="0"/>
                <a:cs typeface="Arial" panose="020B0604020202020204" pitchFamily="34" charset="0"/>
              </a:rPr>
              <a:t>Honouring</a:t>
            </a:r>
            <a:r>
              <a:rPr lang="en-US" sz="2500" b="1" dirty="0">
                <a:solidFill>
                  <a:schemeClr val="bg1"/>
                </a:solidFill>
                <a:latin typeface="Arial" panose="020B0604020202020204" pitchFamily="34" charset="0"/>
                <a:cs typeface="Arial" panose="020B0604020202020204" pitchFamily="34" charset="0"/>
              </a:rPr>
              <a:t> our heroes from the coronavirus pandemic</a:t>
            </a:r>
          </a:p>
        </p:txBody>
      </p:sp>
    </p:spTree>
    <p:extLst>
      <p:ext uri="{BB962C8B-B14F-4D97-AF65-F5344CB8AC3E}">
        <p14:creationId xmlns:p14="http://schemas.microsoft.com/office/powerpoint/2010/main" val="254547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1951369" y="903226"/>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You Can Make History</a:t>
            </a:r>
          </a:p>
        </p:txBody>
      </p:sp>
      <p:sp>
        <p:nvSpPr>
          <p:cNvPr id="16" name="TextBox 15">
            <a:extLst>
              <a:ext uri="{FF2B5EF4-FFF2-40B4-BE49-F238E27FC236}">
                <a16:creationId xmlns:a16="http://schemas.microsoft.com/office/drawing/2014/main" id="{60C8A682-1550-414F-B1E5-71B0BDCD2EC9}"/>
              </a:ext>
            </a:extLst>
          </p:cNvPr>
          <p:cNvSpPr txBox="1"/>
          <p:nvPr/>
        </p:nvSpPr>
        <p:spPr>
          <a:xfrm>
            <a:off x="5972482" y="2290700"/>
            <a:ext cx="5157973" cy="3439403"/>
          </a:xfrm>
          <a:prstGeom prst="rect">
            <a:avLst/>
          </a:prstGeom>
          <a:noFill/>
        </p:spPr>
        <p:txBody>
          <a:bodyPr wrap="square" rtlCol="0">
            <a:spAutoFit/>
          </a:bodyPr>
          <a:lstStyle/>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Eight school children will become part of the history of Royal Mail and of the UK this year.</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The winners will become the designers of stamps that will appear on millions of parcels and letters.</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They will follow in the footsteps of Arwen Wilson and Ted Lewis-Clark, the winners of the last children’s stamp design competition</a:t>
            </a:r>
            <a:br>
              <a:rPr lang="en-GB" dirty="0">
                <a:solidFill>
                  <a:srgbClr val="333333"/>
                </a:solidFill>
                <a:latin typeface="Arial" panose="020B0604020202020204" pitchFamily="34" charset="0"/>
                <a:cs typeface="Arial" panose="020B0604020202020204" pitchFamily="34" charset="0"/>
              </a:rPr>
            </a:br>
            <a:r>
              <a:rPr lang="en-GB" dirty="0">
                <a:solidFill>
                  <a:srgbClr val="333333"/>
                </a:solidFill>
                <a:latin typeface="Arial" panose="020B0604020202020204" pitchFamily="34" charset="0"/>
                <a:cs typeface="Arial" panose="020B0604020202020204" pitchFamily="34" charset="0"/>
              </a:rPr>
              <a:t>in 2017.</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One of the designs could be yours!</a:t>
            </a:r>
          </a:p>
        </p:txBody>
      </p:sp>
      <p:grpSp>
        <p:nvGrpSpPr>
          <p:cNvPr id="6" name="Group 5">
            <a:extLst>
              <a:ext uri="{FF2B5EF4-FFF2-40B4-BE49-F238E27FC236}">
                <a16:creationId xmlns:a16="http://schemas.microsoft.com/office/drawing/2014/main" id="{D31DD974-634F-1C46-8706-9B735FAFF942}"/>
              </a:ext>
            </a:extLst>
          </p:cNvPr>
          <p:cNvGrpSpPr/>
          <p:nvPr/>
        </p:nvGrpSpPr>
        <p:grpSpPr>
          <a:xfrm>
            <a:off x="1317247" y="2447756"/>
            <a:ext cx="4321175" cy="3125290"/>
            <a:chOff x="1601026" y="2561691"/>
            <a:chExt cx="4321175" cy="3125290"/>
          </a:xfrm>
        </p:grpSpPr>
        <p:sp>
          <p:nvSpPr>
            <p:cNvPr id="2" name="Rectangle 1">
              <a:extLst>
                <a:ext uri="{FF2B5EF4-FFF2-40B4-BE49-F238E27FC236}">
                  <a16:creationId xmlns:a16="http://schemas.microsoft.com/office/drawing/2014/main" id="{2803F8E2-DB1B-EA4B-AF77-43C170ACC045}"/>
                </a:ext>
              </a:extLst>
            </p:cNvPr>
            <p:cNvSpPr/>
            <p:nvPr/>
          </p:nvSpPr>
          <p:spPr>
            <a:xfrm>
              <a:off x="1645168" y="2624942"/>
              <a:ext cx="4277033" cy="3062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person, suit, posing&#10;&#10;Description automatically generated">
              <a:extLst>
                <a:ext uri="{FF2B5EF4-FFF2-40B4-BE49-F238E27FC236}">
                  <a16:creationId xmlns:a16="http://schemas.microsoft.com/office/drawing/2014/main" id="{8071137D-23D4-4677-A1C5-7425344705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01026" y="2561691"/>
              <a:ext cx="4236248" cy="3027675"/>
            </a:xfrm>
            <a:prstGeom prst="rect">
              <a:avLst/>
            </a:prstGeom>
            <a:ln w="28575">
              <a:solidFill>
                <a:schemeClr val="bg1"/>
              </a:solidFill>
            </a:ln>
          </p:spPr>
        </p:pic>
      </p:grpSp>
      <p:pic>
        <p:nvPicPr>
          <p:cNvPr id="8" name="Picture 7" descr="A picture containing logo&#10;&#10;Description automatically generated">
            <a:extLst>
              <a:ext uri="{FF2B5EF4-FFF2-40B4-BE49-F238E27FC236}">
                <a16:creationId xmlns:a16="http://schemas.microsoft.com/office/drawing/2014/main" id="{DA4DBFE0-36A6-D245-A9DF-902838275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spTree>
    <p:extLst>
      <p:ext uri="{BB962C8B-B14F-4D97-AF65-F5344CB8AC3E}">
        <p14:creationId xmlns:p14="http://schemas.microsoft.com/office/powerpoint/2010/main" val="2714651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2074887" y="903225"/>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Approved by Her Majesty the Queen</a:t>
            </a:r>
          </a:p>
        </p:txBody>
      </p:sp>
      <p:sp>
        <p:nvSpPr>
          <p:cNvPr id="4" name="TextBox 3">
            <a:extLst>
              <a:ext uri="{FF2B5EF4-FFF2-40B4-BE49-F238E27FC236}">
                <a16:creationId xmlns:a16="http://schemas.microsoft.com/office/drawing/2014/main" id="{686B445D-A6CF-3E40-944D-A442BED475F2}"/>
              </a:ext>
            </a:extLst>
          </p:cNvPr>
          <p:cNvSpPr txBox="1"/>
          <p:nvPr/>
        </p:nvSpPr>
        <p:spPr>
          <a:xfrm>
            <a:off x="6571159" y="2741834"/>
            <a:ext cx="4244951" cy="2416046"/>
          </a:xfrm>
          <a:prstGeom prst="rect">
            <a:avLst/>
          </a:prstGeom>
          <a:noFill/>
        </p:spPr>
        <p:txBody>
          <a:bodyPr wrap="square" rtlCol="0">
            <a:spAutoFit/>
          </a:bodyPr>
          <a:lstStyle/>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Her Majesty The Queen will approve the winning stamp designs before they are printed and issued.</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There are </a:t>
            </a:r>
            <a:r>
              <a:rPr lang="en-GB" b="1" dirty="0">
                <a:solidFill>
                  <a:srgbClr val="333333"/>
                </a:solidFill>
                <a:latin typeface="Arial" panose="020B0604020202020204" pitchFamily="34" charset="0"/>
                <a:cs typeface="Arial" panose="020B0604020202020204" pitchFamily="34" charset="0"/>
              </a:rPr>
              <a:t>120 great prizes </a:t>
            </a:r>
            <a:r>
              <a:rPr lang="en-GB" dirty="0">
                <a:solidFill>
                  <a:srgbClr val="333333"/>
                </a:solidFill>
                <a:latin typeface="Arial" panose="020B0604020202020204" pitchFamily="34" charset="0"/>
                <a:cs typeface="Arial" panose="020B0604020202020204" pitchFamily="34" charset="0"/>
              </a:rPr>
              <a:t>on offer for area winners and runners up.</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Plus, </a:t>
            </a:r>
            <a:r>
              <a:rPr lang="en-GB" b="1" dirty="0">
                <a:solidFill>
                  <a:srgbClr val="333333"/>
                </a:solidFill>
                <a:latin typeface="Arial" panose="020B0604020202020204" pitchFamily="34" charset="0"/>
                <a:cs typeface="Arial" panose="020B0604020202020204" pitchFamily="34" charset="0"/>
              </a:rPr>
              <a:t>cash prizes </a:t>
            </a:r>
            <a:r>
              <a:rPr lang="en-GB" dirty="0">
                <a:solidFill>
                  <a:srgbClr val="333333"/>
                </a:solidFill>
                <a:latin typeface="Arial" panose="020B0604020202020204" pitchFamily="34" charset="0"/>
                <a:cs typeface="Arial" panose="020B0604020202020204" pitchFamily="34" charset="0"/>
              </a:rPr>
              <a:t>for the </a:t>
            </a:r>
            <a:r>
              <a:rPr lang="en-GB" b="1" dirty="0">
                <a:solidFill>
                  <a:srgbClr val="333333"/>
                </a:solidFill>
                <a:latin typeface="Arial" panose="020B0604020202020204" pitchFamily="34" charset="0"/>
                <a:cs typeface="Arial" panose="020B0604020202020204" pitchFamily="34" charset="0"/>
              </a:rPr>
              <a:t>winning schools </a:t>
            </a:r>
            <a:r>
              <a:rPr lang="en-GB" dirty="0">
                <a:solidFill>
                  <a:srgbClr val="333333"/>
                </a:solidFill>
                <a:latin typeface="Arial" panose="020B0604020202020204" pitchFamily="34" charset="0"/>
                <a:cs typeface="Arial" panose="020B0604020202020204" pitchFamily="34" charset="0"/>
              </a:rPr>
              <a:t>too.</a:t>
            </a:r>
          </a:p>
        </p:txBody>
      </p:sp>
      <p:pic>
        <p:nvPicPr>
          <p:cNvPr id="6" name="Picture 5" descr="A picture containing logo&#10;&#10;Description automatically generated">
            <a:extLst>
              <a:ext uri="{FF2B5EF4-FFF2-40B4-BE49-F238E27FC236}">
                <a16:creationId xmlns:a16="http://schemas.microsoft.com/office/drawing/2014/main" id="{F812D0AD-51DD-9349-8DF8-28B609BA69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grpSp>
        <p:nvGrpSpPr>
          <p:cNvPr id="7" name="Group 6">
            <a:extLst>
              <a:ext uri="{FF2B5EF4-FFF2-40B4-BE49-F238E27FC236}">
                <a16:creationId xmlns:a16="http://schemas.microsoft.com/office/drawing/2014/main" id="{F096DD90-EE63-084E-9C99-392B8AECB4A2}"/>
              </a:ext>
            </a:extLst>
          </p:cNvPr>
          <p:cNvGrpSpPr/>
          <p:nvPr/>
        </p:nvGrpSpPr>
        <p:grpSpPr>
          <a:xfrm>
            <a:off x="1385038" y="2409083"/>
            <a:ext cx="4618093" cy="3081548"/>
            <a:chOff x="1258051" y="2682561"/>
            <a:chExt cx="4618093" cy="3081548"/>
          </a:xfrm>
        </p:grpSpPr>
        <p:sp>
          <p:nvSpPr>
            <p:cNvPr id="9" name="Rectangle 8">
              <a:extLst>
                <a:ext uri="{FF2B5EF4-FFF2-40B4-BE49-F238E27FC236}">
                  <a16:creationId xmlns:a16="http://schemas.microsoft.com/office/drawing/2014/main" id="{79F60EDD-32C0-CA4A-B2FE-974A64821A36}"/>
                </a:ext>
              </a:extLst>
            </p:cNvPr>
            <p:cNvSpPr/>
            <p:nvPr/>
          </p:nvSpPr>
          <p:spPr>
            <a:xfrm>
              <a:off x="1339599" y="2764255"/>
              <a:ext cx="4536545" cy="29998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sky, building, outdoor, government building&#10;&#10;Description automatically generated">
              <a:extLst>
                <a:ext uri="{FF2B5EF4-FFF2-40B4-BE49-F238E27FC236}">
                  <a16:creationId xmlns:a16="http://schemas.microsoft.com/office/drawing/2014/main" id="{9A5527D9-4099-3B49-A66B-498F178D4D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8051" y="2682561"/>
              <a:ext cx="4536545" cy="3000689"/>
            </a:xfrm>
            <a:prstGeom prst="rect">
              <a:avLst/>
            </a:prstGeom>
            <a:ln w="28575">
              <a:solidFill>
                <a:schemeClr val="bg1"/>
              </a:solidFill>
            </a:ln>
          </p:spPr>
        </p:pic>
      </p:grpSp>
    </p:spTree>
    <p:extLst>
      <p:ext uri="{BB962C8B-B14F-4D97-AF65-F5344CB8AC3E}">
        <p14:creationId xmlns:p14="http://schemas.microsoft.com/office/powerpoint/2010/main" val="395523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1951369" y="903226"/>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Your stamp design</a:t>
            </a:r>
          </a:p>
        </p:txBody>
      </p:sp>
      <p:sp>
        <p:nvSpPr>
          <p:cNvPr id="4" name="TextBox 3">
            <a:extLst>
              <a:ext uri="{FF2B5EF4-FFF2-40B4-BE49-F238E27FC236}">
                <a16:creationId xmlns:a16="http://schemas.microsoft.com/office/drawing/2014/main" id="{686B445D-A6CF-3E40-944D-A442BED475F2}"/>
              </a:ext>
            </a:extLst>
          </p:cNvPr>
          <p:cNvSpPr txBox="1"/>
          <p:nvPr/>
        </p:nvSpPr>
        <p:spPr>
          <a:xfrm>
            <a:off x="1162483" y="1669479"/>
            <a:ext cx="8438717" cy="369332"/>
          </a:xfrm>
          <a:prstGeom prst="rect">
            <a:avLst/>
          </a:prstGeom>
          <a:noFill/>
        </p:spPr>
        <p:txBody>
          <a:bodyPr wrap="square" rtlCol="0">
            <a:spAutoFit/>
          </a:bodyPr>
          <a:lstStyle/>
          <a:p>
            <a:pPr>
              <a:spcBef>
                <a:spcPts val="1000"/>
              </a:spcBef>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Here’s what you need to do next:-</a:t>
            </a:r>
          </a:p>
        </p:txBody>
      </p:sp>
      <p:sp>
        <p:nvSpPr>
          <p:cNvPr id="6" name="TextBox 5">
            <a:extLst>
              <a:ext uri="{FF2B5EF4-FFF2-40B4-BE49-F238E27FC236}">
                <a16:creationId xmlns:a16="http://schemas.microsoft.com/office/drawing/2014/main" id="{BCDA33E4-E47F-4053-9B9F-41C53268E271}"/>
              </a:ext>
            </a:extLst>
          </p:cNvPr>
          <p:cNvSpPr txBox="1"/>
          <p:nvPr/>
        </p:nvSpPr>
        <p:spPr>
          <a:xfrm>
            <a:off x="1092637" y="2251066"/>
            <a:ext cx="5208151" cy="2693045"/>
          </a:xfrm>
          <a:prstGeom prst="rect">
            <a:avLst/>
          </a:prstGeom>
          <a:noFill/>
        </p:spPr>
        <p:txBody>
          <a:bodyPr wrap="square" rtlCol="0">
            <a:spAutoFit/>
          </a:bodyPr>
          <a:lstStyle/>
          <a:p>
            <a:pPr marL="285750" indent="-213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Have a think about who your hero/heroes of the coronavirus pandemic are and ask your teacher, or parent, for one of the </a:t>
            </a:r>
            <a:r>
              <a:rPr lang="en-GB" b="1" dirty="0">
                <a:solidFill>
                  <a:srgbClr val="333333"/>
                </a:solidFill>
                <a:latin typeface="Arial" panose="020B0604020202020204" pitchFamily="34" charset="0"/>
                <a:ea typeface="Open Sans" panose="020B0806030504020204" pitchFamily="34" charset="0"/>
                <a:cs typeface="Arial" panose="020B0604020202020204" pitchFamily="34" charset="0"/>
              </a:rPr>
              <a:t>official entry forms</a:t>
            </a: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 You’re then ready to start designing!</a:t>
            </a:r>
          </a:p>
          <a:p>
            <a:pPr marL="285750" indent="-213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Your design must be </a:t>
            </a:r>
            <a:r>
              <a:rPr lang="en-GB" b="1" dirty="0">
                <a:solidFill>
                  <a:srgbClr val="333333"/>
                </a:solidFill>
                <a:latin typeface="Arial" panose="020B0604020202020204" pitchFamily="34" charset="0"/>
                <a:ea typeface="Open Sans" panose="020B0806030504020204" pitchFamily="34" charset="0"/>
                <a:cs typeface="Arial" panose="020B0604020202020204" pitchFamily="34" charset="0"/>
              </a:rPr>
              <a:t>your own original work</a:t>
            </a: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a:t>
            </a:r>
          </a:p>
          <a:p>
            <a:pPr marL="285750" indent="-213750">
              <a:spcBef>
                <a:spcPts val="1500"/>
              </a:spcBef>
              <a:buClr>
                <a:srgbClr val="0562AF"/>
              </a:buClr>
              <a:buFont typeface="Arial" panose="020B0604020202020204" pitchFamily="34" charset="0"/>
              <a:buChar char="•"/>
            </a:pPr>
            <a:r>
              <a:rPr lang="en-GB" b="1" dirty="0">
                <a:solidFill>
                  <a:srgbClr val="333333"/>
                </a:solidFill>
                <a:latin typeface="Arial" panose="020B0604020202020204" pitchFamily="34" charset="0"/>
                <a:ea typeface="Open Sans" panose="020B0806030504020204" pitchFamily="34" charset="0"/>
                <a:cs typeface="Arial" panose="020B0604020202020204" pitchFamily="34" charset="0"/>
              </a:rPr>
              <a:t>Drawings must be flat</a:t>
            </a: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 so please don’t stick any materials or textures to your design and please use </a:t>
            </a:r>
            <a:r>
              <a:rPr lang="en-GB" b="1" dirty="0">
                <a:solidFill>
                  <a:srgbClr val="333333"/>
                </a:solidFill>
                <a:latin typeface="Arial" panose="020B0604020202020204" pitchFamily="34" charset="0"/>
                <a:ea typeface="Open Sans" panose="020B0806030504020204" pitchFamily="34" charset="0"/>
                <a:cs typeface="Arial" panose="020B0604020202020204" pitchFamily="34" charset="0"/>
              </a:rPr>
              <a:t>plenty of colour</a:t>
            </a: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a:t>
            </a:r>
          </a:p>
        </p:txBody>
      </p:sp>
      <p:pic>
        <p:nvPicPr>
          <p:cNvPr id="7" name="Picture 6" descr="A picture containing logo&#10;&#10;Description automatically generated">
            <a:extLst>
              <a:ext uri="{FF2B5EF4-FFF2-40B4-BE49-F238E27FC236}">
                <a16:creationId xmlns:a16="http://schemas.microsoft.com/office/drawing/2014/main" id="{CA8445BD-970B-7246-B136-8E9C94832E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4EAB4775-7531-E947-8C16-477F16A844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0468" y="2389547"/>
            <a:ext cx="4068802" cy="2878641"/>
          </a:xfrm>
          <a:prstGeom prst="rect">
            <a:avLst/>
          </a:prstGeom>
          <a:ln w="9525">
            <a:solidFill>
              <a:schemeClr val="bg1">
                <a:lumMod val="65000"/>
              </a:schemeClr>
            </a:solidFill>
          </a:ln>
        </p:spPr>
      </p:pic>
    </p:spTree>
    <p:extLst>
      <p:ext uri="{BB962C8B-B14F-4D97-AF65-F5344CB8AC3E}">
        <p14:creationId xmlns:p14="http://schemas.microsoft.com/office/powerpoint/2010/main" val="378919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6BD138-2C75-4584-A25C-BB02513371DF}"/>
              </a:ext>
            </a:extLst>
          </p:cNvPr>
          <p:cNvSpPr txBox="1"/>
          <p:nvPr/>
        </p:nvSpPr>
        <p:spPr>
          <a:xfrm>
            <a:off x="2074887" y="3251478"/>
            <a:ext cx="8042226" cy="2516073"/>
          </a:xfrm>
          <a:prstGeom prst="rect">
            <a:avLst/>
          </a:prstGeom>
          <a:noFill/>
        </p:spPr>
        <p:txBody>
          <a:bodyPr wrap="square" rtlCol="0">
            <a:spAutoFit/>
          </a:bodyPr>
          <a:lstStyle/>
          <a:p>
            <a:pPr algn="ctr">
              <a:spcBef>
                <a:spcPts val="1500"/>
              </a:spcBef>
            </a:pPr>
            <a:r>
              <a:rPr lang="en-GB" dirty="0">
                <a:latin typeface="Arial" panose="020B0604020202020204" pitchFamily="34" charset="0"/>
                <a:ea typeface="Open Sans" panose="020B0806030504020204" pitchFamily="34" charset="0"/>
                <a:cs typeface="Arial" panose="020B0604020202020204" pitchFamily="34" charset="0"/>
              </a:rPr>
              <a:t>Your teacher will be able to run through some of the other important entry conditions, to ensure you create the best stamp design as possible.</a:t>
            </a:r>
          </a:p>
          <a:p>
            <a:pPr algn="ctr">
              <a:spcBef>
                <a:spcPts val="1500"/>
              </a:spcBef>
            </a:pPr>
            <a:r>
              <a:rPr lang="en-GB" b="1" dirty="0">
                <a:solidFill>
                  <a:srgbClr val="FF0000"/>
                </a:solidFill>
                <a:latin typeface="Arial" panose="020B0604020202020204" pitchFamily="34" charset="0"/>
                <a:ea typeface="Open Sans" panose="020B0806030504020204" pitchFamily="34" charset="0"/>
                <a:cs typeface="Arial" panose="020B0604020202020204" pitchFamily="34" charset="0"/>
              </a:rPr>
              <a:t>The closing date for the competition is Friday 28</a:t>
            </a:r>
            <a:r>
              <a:rPr lang="en-GB" b="1" baseline="30000" dirty="0">
                <a:solidFill>
                  <a:srgbClr val="FF0000"/>
                </a:solidFill>
                <a:latin typeface="Arial" panose="020B0604020202020204" pitchFamily="34" charset="0"/>
                <a:ea typeface="Open Sans" panose="020B0806030504020204" pitchFamily="34" charset="0"/>
                <a:cs typeface="Arial" panose="020B0604020202020204" pitchFamily="34" charset="0"/>
              </a:rPr>
              <a:t>th</a:t>
            </a:r>
            <a:r>
              <a:rPr lang="en-GB" b="1" dirty="0">
                <a:solidFill>
                  <a:srgbClr val="FF0000"/>
                </a:solidFill>
                <a:latin typeface="Arial" panose="020B0604020202020204" pitchFamily="34" charset="0"/>
                <a:ea typeface="Open Sans" panose="020B0806030504020204" pitchFamily="34" charset="0"/>
                <a:cs typeface="Arial" panose="020B0604020202020204" pitchFamily="34" charset="0"/>
              </a:rPr>
              <a:t> May 2021.</a:t>
            </a:r>
          </a:p>
          <a:p>
            <a:pPr algn="ctr">
              <a:spcBef>
                <a:spcPts val="1500"/>
              </a:spcBef>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We can’t wait to see all of the amazing designs from</a:t>
            </a:r>
            <a:b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b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talented children across the country.</a:t>
            </a:r>
          </a:p>
          <a:p>
            <a:pPr algn="ctr">
              <a:spcBef>
                <a:spcPts val="1500"/>
              </a:spcBef>
            </a:pPr>
            <a:r>
              <a:rPr lang="en-GB" sz="3000" b="1" i="1" dirty="0">
                <a:solidFill>
                  <a:srgbClr val="0562AF"/>
                </a:solidFill>
                <a:latin typeface="Arial" panose="020B0604020202020204" pitchFamily="34" charset="0"/>
                <a:ea typeface="Open Sans" panose="020B0806030504020204" pitchFamily="34" charset="0"/>
                <a:cs typeface="Arial" panose="020B0604020202020204" pitchFamily="34" charset="0"/>
              </a:rPr>
              <a:t>Good Luck!</a:t>
            </a:r>
          </a:p>
        </p:txBody>
      </p:sp>
      <p:pic>
        <p:nvPicPr>
          <p:cNvPr id="3" name="Picture 2" descr="A picture containing logo&#10;&#10;Description automatically generated">
            <a:extLst>
              <a:ext uri="{FF2B5EF4-FFF2-40B4-BE49-F238E27FC236}">
                <a16:creationId xmlns:a16="http://schemas.microsoft.com/office/drawing/2014/main" id="{F60CBEF1-B43B-6549-BEBC-EBB4701AF7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5640" y="998163"/>
            <a:ext cx="2260090" cy="2023866"/>
          </a:xfrm>
          <a:prstGeom prst="rect">
            <a:avLst/>
          </a:prstGeom>
        </p:spPr>
      </p:pic>
    </p:spTree>
    <p:extLst>
      <p:ext uri="{BB962C8B-B14F-4D97-AF65-F5344CB8AC3E}">
        <p14:creationId xmlns:p14="http://schemas.microsoft.com/office/powerpoint/2010/main" val="395661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A09334-A5CB-6649-92BE-FED2034B04A0}"/>
              </a:ext>
            </a:extLst>
          </p:cNvPr>
          <p:cNvSpPr txBox="1"/>
          <p:nvPr/>
        </p:nvSpPr>
        <p:spPr>
          <a:xfrm>
            <a:off x="1" y="4889628"/>
            <a:ext cx="12192000" cy="1354217"/>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Thank you</a:t>
            </a:r>
            <a:br>
              <a:rPr lang="en-US" sz="2800" b="1" dirty="0">
                <a:solidFill>
                  <a:schemeClr val="bg1"/>
                </a:solidFill>
                <a:latin typeface="Arial" panose="020B0604020202020204" pitchFamily="34" charset="0"/>
                <a:cs typeface="Arial" panose="020B0604020202020204" pitchFamily="34" charset="0"/>
              </a:rPr>
            </a:br>
            <a:endParaRPr lang="en-US" sz="22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49D531E-AF25-D945-88AE-D984E55CFCAD}"/>
              </a:ext>
            </a:extLst>
          </p:cNvPr>
          <p:cNvSpPr txBox="1"/>
          <p:nvPr/>
        </p:nvSpPr>
        <p:spPr>
          <a:xfrm>
            <a:off x="581891" y="-36021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109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2074887" y="903225"/>
            <a:ext cx="8042226" cy="1015663"/>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We are taking part in Royal Mail’s </a:t>
            </a:r>
          </a:p>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Heroes Stamp Design Competition</a:t>
            </a:r>
          </a:p>
        </p:txBody>
      </p:sp>
      <p:sp>
        <p:nvSpPr>
          <p:cNvPr id="4" name="TextBox 3">
            <a:extLst>
              <a:ext uri="{FF2B5EF4-FFF2-40B4-BE49-F238E27FC236}">
                <a16:creationId xmlns:a16="http://schemas.microsoft.com/office/drawing/2014/main" id="{686B445D-A6CF-3E40-944D-A442BED475F2}"/>
              </a:ext>
            </a:extLst>
          </p:cNvPr>
          <p:cNvSpPr txBox="1"/>
          <p:nvPr/>
        </p:nvSpPr>
        <p:spPr>
          <a:xfrm>
            <a:off x="4960677" y="2602517"/>
            <a:ext cx="6143929" cy="2693045"/>
          </a:xfrm>
          <a:prstGeom prst="rect">
            <a:avLst/>
          </a:prstGeom>
          <a:noFill/>
        </p:spPr>
        <p:txBody>
          <a:bodyPr wrap="square" rtlCol="0">
            <a:spAutoFit/>
          </a:bodyPr>
          <a:lstStyle/>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Our school is taking part in Royal Mail’s Heroes Stamp Design Competition, to honour our heroes during the coronavirus pandemic.</a:t>
            </a:r>
          </a:p>
          <a:p>
            <a:pPr marL="285750" indent="-285750">
              <a:spcBef>
                <a:spcPts val="1500"/>
              </a:spcBef>
              <a:buClr>
                <a:srgbClr val="0562AF"/>
              </a:buClr>
              <a:buFont typeface="Arial" panose="020B0604020202020204" pitchFamily="34" charset="0"/>
              <a:buChar char="•"/>
            </a:pPr>
            <a:r>
              <a:rPr lang="en-GB" b="1" dirty="0">
                <a:solidFill>
                  <a:srgbClr val="333333"/>
                </a:solidFill>
                <a:latin typeface="Arial" panose="020B0604020202020204" pitchFamily="34" charset="0"/>
                <a:ea typeface="Open Sans" panose="020B0806030504020204" pitchFamily="34" charset="0"/>
                <a:cs typeface="Arial" panose="020B0604020202020204" pitchFamily="34" charset="0"/>
              </a:rPr>
              <a:t>All children aged 4-14 years </a:t>
            </a: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from across the UK can enter the competition and a new series of eight stamps will be created.</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Here’s more information on the competition and how you can take part...</a:t>
            </a:r>
          </a:p>
        </p:txBody>
      </p:sp>
      <p:pic>
        <p:nvPicPr>
          <p:cNvPr id="12" name="Picture 11" descr="A picture containing logo&#10;&#10;Description automatically generated">
            <a:extLst>
              <a:ext uri="{FF2B5EF4-FFF2-40B4-BE49-F238E27FC236}">
                <a16:creationId xmlns:a16="http://schemas.microsoft.com/office/drawing/2014/main" id="{FA23DBD5-A25F-EE43-8B5C-EA3A9BA1CD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grpSp>
        <p:nvGrpSpPr>
          <p:cNvPr id="2" name="Group 1">
            <a:extLst>
              <a:ext uri="{FF2B5EF4-FFF2-40B4-BE49-F238E27FC236}">
                <a16:creationId xmlns:a16="http://schemas.microsoft.com/office/drawing/2014/main" id="{3E1EF93C-B30A-8645-80AC-65EA721FF25B}"/>
              </a:ext>
            </a:extLst>
          </p:cNvPr>
          <p:cNvGrpSpPr/>
          <p:nvPr/>
        </p:nvGrpSpPr>
        <p:grpSpPr>
          <a:xfrm>
            <a:off x="1445908" y="2295881"/>
            <a:ext cx="3185565" cy="3525993"/>
            <a:chOff x="1222884" y="2001187"/>
            <a:chExt cx="3351061" cy="3709175"/>
          </a:xfrm>
        </p:grpSpPr>
        <p:grpSp>
          <p:nvGrpSpPr>
            <p:cNvPr id="16" name="Group 15">
              <a:extLst>
                <a:ext uri="{FF2B5EF4-FFF2-40B4-BE49-F238E27FC236}">
                  <a16:creationId xmlns:a16="http://schemas.microsoft.com/office/drawing/2014/main" id="{413A2AC9-46F0-5348-8228-D4C847A87B81}"/>
                </a:ext>
              </a:extLst>
            </p:cNvPr>
            <p:cNvGrpSpPr/>
            <p:nvPr/>
          </p:nvGrpSpPr>
          <p:grpSpPr>
            <a:xfrm>
              <a:off x="1903679" y="3839616"/>
              <a:ext cx="2670266" cy="1870746"/>
              <a:chOff x="1903679" y="3839616"/>
              <a:chExt cx="2670266" cy="1870746"/>
            </a:xfrm>
          </p:grpSpPr>
          <p:sp>
            <p:nvSpPr>
              <p:cNvPr id="17" name="Rectangle 16">
                <a:extLst>
                  <a:ext uri="{FF2B5EF4-FFF2-40B4-BE49-F238E27FC236}">
                    <a16:creationId xmlns:a16="http://schemas.microsoft.com/office/drawing/2014/main" id="{B775BD65-6AB7-9A4C-8565-3F707038C6A5}"/>
                  </a:ext>
                </a:extLst>
              </p:cNvPr>
              <p:cNvSpPr/>
              <p:nvPr/>
            </p:nvSpPr>
            <p:spPr>
              <a:xfrm rot="436113">
                <a:off x="1964456" y="3934682"/>
                <a:ext cx="2609489" cy="177568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person&#10;&#10;Description automatically generated">
                <a:extLst>
                  <a:ext uri="{FF2B5EF4-FFF2-40B4-BE49-F238E27FC236}">
                    <a16:creationId xmlns:a16="http://schemas.microsoft.com/office/drawing/2014/main" id="{5D124E4D-E68E-914D-A378-600C3C1ECD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531" t="9819" r="2274" b="3799"/>
              <a:stretch/>
            </p:blipFill>
            <p:spPr>
              <a:xfrm rot="437831">
                <a:off x="1903679" y="3839616"/>
                <a:ext cx="2606721" cy="1790164"/>
              </a:xfrm>
              <a:prstGeom prst="rect">
                <a:avLst/>
              </a:prstGeom>
              <a:ln w="28575">
                <a:solidFill>
                  <a:schemeClr val="bg1"/>
                </a:solidFill>
              </a:ln>
            </p:spPr>
          </p:pic>
        </p:grpSp>
        <p:grpSp>
          <p:nvGrpSpPr>
            <p:cNvPr id="19" name="Group 18">
              <a:extLst>
                <a:ext uri="{FF2B5EF4-FFF2-40B4-BE49-F238E27FC236}">
                  <a16:creationId xmlns:a16="http://schemas.microsoft.com/office/drawing/2014/main" id="{85CC6DFD-0FCF-F14D-BFF9-253D9C59AE0F}"/>
                </a:ext>
              </a:extLst>
            </p:cNvPr>
            <p:cNvGrpSpPr/>
            <p:nvPr/>
          </p:nvGrpSpPr>
          <p:grpSpPr>
            <a:xfrm>
              <a:off x="1222884" y="2001187"/>
              <a:ext cx="2702369" cy="1832206"/>
              <a:chOff x="1214176" y="1991639"/>
              <a:chExt cx="2702369" cy="1832206"/>
            </a:xfrm>
          </p:grpSpPr>
          <p:sp>
            <p:nvSpPr>
              <p:cNvPr id="20" name="Rectangle 19">
                <a:extLst>
                  <a:ext uri="{FF2B5EF4-FFF2-40B4-BE49-F238E27FC236}">
                    <a16:creationId xmlns:a16="http://schemas.microsoft.com/office/drawing/2014/main" id="{C3D5A3A9-F6F9-9C43-91D0-477B1165C31D}"/>
                  </a:ext>
                </a:extLst>
              </p:cNvPr>
              <p:cNvSpPr/>
              <p:nvPr/>
            </p:nvSpPr>
            <p:spPr>
              <a:xfrm rot="20866858">
                <a:off x="1307056" y="2048165"/>
                <a:ext cx="2609489" cy="177568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erson in a military uniform&#10;&#10;Description automatically generated with low confidence">
                <a:extLst>
                  <a:ext uri="{FF2B5EF4-FFF2-40B4-BE49-F238E27FC236}">
                    <a16:creationId xmlns:a16="http://schemas.microsoft.com/office/drawing/2014/main" id="{648FA8D3-4DE1-154A-BE55-DB2D0189AD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280" t="6833" r="13173" b="58307"/>
              <a:stretch/>
            </p:blipFill>
            <p:spPr>
              <a:xfrm rot="20870924">
                <a:off x="1214176" y="1991639"/>
                <a:ext cx="2613767" cy="1778767"/>
              </a:xfrm>
              <a:prstGeom prst="rect">
                <a:avLst/>
              </a:prstGeom>
              <a:ln w="28575">
                <a:solidFill>
                  <a:schemeClr val="bg1"/>
                </a:solidFill>
              </a:ln>
            </p:spPr>
          </p:pic>
        </p:grpSp>
      </p:grpSp>
    </p:spTree>
    <p:extLst>
      <p:ext uri="{BB962C8B-B14F-4D97-AF65-F5344CB8AC3E}">
        <p14:creationId xmlns:p14="http://schemas.microsoft.com/office/powerpoint/2010/main" val="178644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2074887" y="903225"/>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Royal Mail</a:t>
            </a:r>
          </a:p>
        </p:txBody>
      </p:sp>
      <p:sp>
        <p:nvSpPr>
          <p:cNvPr id="4" name="TextBox 3">
            <a:extLst>
              <a:ext uri="{FF2B5EF4-FFF2-40B4-BE49-F238E27FC236}">
                <a16:creationId xmlns:a16="http://schemas.microsoft.com/office/drawing/2014/main" id="{686B445D-A6CF-3E40-944D-A442BED475F2}"/>
              </a:ext>
            </a:extLst>
          </p:cNvPr>
          <p:cNvSpPr txBox="1"/>
          <p:nvPr/>
        </p:nvSpPr>
        <p:spPr>
          <a:xfrm>
            <a:off x="5197401" y="2621758"/>
            <a:ext cx="5680479" cy="2693045"/>
          </a:xfrm>
          <a:prstGeom prst="rect">
            <a:avLst/>
          </a:prstGeom>
          <a:noFill/>
        </p:spPr>
        <p:txBody>
          <a:bodyPr wrap="square" rtlCol="0">
            <a:spAutoFit/>
          </a:bodyPr>
          <a:lstStyle/>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For more than 50 years Royal Mail’s Special Stamp programme has commemorated British history and achievement. </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Stamps have also been issued to honour the achievements of many British people. Often, the people who appear on stamps are already famous. </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They include scientists and explorers, writers, artists, musicians, athletes, and Prime Ministers.</a:t>
            </a:r>
            <a:endParaRPr lang="en-GB" dirty="0">
              <a:solidFill>
                <a:srgbClr val="FF0000"/>
              </a:solidFill>
              <a:latin typeface="Arial" panose="020B0604020202020204" pitchFamily="34" charset="0"/>
              <a:ea typeface="Open Sans" panose="020B0806030504020204" pitchFamily="34" charset="0"/>
              <a:cs typeface="Arial" panose="020B0604020202020204" pitchFamily="34" charset="0"/>
            </a:endParaRPr>
          </a:p>
        </p:txBody>
      </p:sp>
      <p:pic>
        <p:nvPicPr>
          <p:cNvPr id="5" name="Picture 4" descr="A picture containing logo&#10;&#10;Description automatically generated">
            <a:extLst>
              <a:ext uri="{FF2B5EF4-FFF2-40B4-BE49-F238E27FC236}">
                <a16:creationId xmlns:a16="http://schemas.microsoft.com/office/drawing/2014/main" id="{8859438D-B372-1648-AAFD-BBE87D4C8E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pic>
        <p:nvPicPr>
          <p:cNvPr id="3" name="Picture 2" descr="Logo, company name&#10;&#10;Description automatically generated">
            <a:extLst>
              <a:ext uri="{FF2B5EF4-FFF2-40B4-BE49-F238E27FC236}">
                <a16:creationId xmlns:a16="http://schemas.microsoft.com/office/drawing/2014/main" id="{DF531C48-47CC-AF4B-A5D7-F8B39CB053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63282" y="2995066"/>
            <a:ext cx="2883973" cy="1946427"/>
          </a:xfrm>
          <a:prstGeom prst="rect">
            <a:avLst/>
          </a:prstGeom>
        </p:spPr>
      </p:pic>
    </p:spTree>
    <p:extLst>
      <p:ext uri="{BB962C8B-B14F-4D97-AF65-F5344CB8AC3E}">
        <p14:creationId xmlns:p14="http://schemas.microsoft.com/office/powerpoint/2010/main" val="1268440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2074887" y="903225"/>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Royal Mail</a:t>
            </a:r>
          </a:p>
        </p:txBody>
      </p:sp>
      <p:sp>
        <p:nvSpPr>
          <p:cNvPr id="4" name="TextBox 3">
            <a:extLst>
              <a:ext uri="{FF2B5EF4-FFF2-40B4-BE49-F238E27FC236}">
                <a16:creationId xmlns:a16="http://schemas.microsoft.com/office/drawing/2014/main" id="{686B445D-A6CF-3E40-944D-A442BED475F2}"/>
              </a:ext>
            </a:extLst>
          </p:cNvPr>
          <p:cNvSpPr txBox="1"/>
          <p:nvPr/>
        </p:nvSpPr>
        <p:spPr>
          <a:xfrm>
            <a:off x="5268241" y="2597633"/>
            <a:ext cx="5704942" cy="2416046"/>
          </a:xfrm>
          <a:prstGeom prst="rect">
            <a:avLst/>
          </a:prstGeom>
          <a:noFill/>
        </p:spPr>
        <p:txBody>
          <a:bodyPr wrap="square" rtlCol="0">
            <a:spAutoFit/>
          </a:bodyPr>
          <a:lstStyle/>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Since the coronavirus pandemic began, there have been many people who have done great things. </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Many of them are not famous, but they have done extraordinary work. These are the people who have helped us all through a really difficult time. </a:t>
            </a:r>
          </a:p>
          <a:p>
            <a:pPr marL="285750" indent="-285750">
              <a:spcBef>
                <a:spcPts val="15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Some are frontline workers in healthcare, others look after elderly or vulnerable people.</a:t>
            </a:r>
            <a:endParaRPr lang="en-GB" dirty="0">
              <a:solidFill>
                <a:srgbClr val="FF0000"/>
              </a:solidFill>
              <a:latin typeface="Arial" panose="020B0604020202020204" pitchFamily="34" charset="0"/>
              <a:ea typeface="Open Sans" panose="020B0806030504020204" pitchFamily="34" charset="0"/>
              <a:cs typeface="Arial" panose="020B0604020202020204" pitchFamily="34" charset="0"/>
            </a:endParaRPr>
          </a:p>
        </p:txBody>
      </p:sp>
      <p:pic>
        <p:nvPicPr>
          <p:cNvPr id="5" name="Picture 4" descr="A picture containing logo&#10;&#10;Description automatically generated">
            <a:extLst>
              <a:ext uri="{FF2B5EF4-FFF2-40B4-BE49-F238E27FC236}">
                <a16:creationId xmlns:a16="http://schemas.microsoft.com/office/drawing/2014/main" id="{B1D506E2-6646-DC4B-909C-E01BEAD69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grpSp>
        <p:nvGrpSpPr>
          <p:cNvPr id="6" name="Group 5">
            <a:extLst>
              <a:ext uri="{FF2B5EF4-FFF2-40B4-BE49-F238E27FC236}">
                <a16:creationId xmlns:a16="http://schemas.microsoft.com/office/drawing/2014/main" id="{3D4FE728-8699-F349-9245-B06ABCCFDA0D}"/>
              </a:ext>
            </a:extLst>
          </p:cNvPr>
          <p:cNvGrpSpPr/>
          <p:nvPr/>
        </p:nvGrpSpPr>
        <p:grpSpPr>
          <a:xfrm rot="281748">
            <a:off x="1762108" y="3592327"/>
            <a:ext cx="3163230" cy="2131468"/>
            <a:chOff x="3465631" y="4000573"/>
            <a:chExt cx="2980889" cy="2095639"/>
          </a:xfrm>
        </p:grpSpPr>
        <p:sp>
          <p:nvSpPr>
            <p:cNvPr id="7" name="Rectangle 6">
              <a:extLst>
                <a:ext uri="{FF2B5EF4-FFF2-40B4-BE49-F238E27FC236}">
                  <a16:creationId xmlns:a16="http://schemas.microsoft.com/office/drawing/2014/main" id="{4039F34C-5FB3-404A-A972-CE49FE55DBAD}"/>
                </a:ext>
              </a:extLst>
            </p:cNvPr>
            <p:cNvSpPr/>
            <p:nvPr/>
          </p:nvSpPr>
          <p:spPr>
            <a:xfrm>
              <a:off x="3531179" y="4112409"/>
              <a:ext cx="2915341" cy="198380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person, indoor, preparing&#10;&#10;Description automatically generated">
              <a:extLst>
                <a:ext uri="{FF2B5EF4-FFF2-40B4-BE49-F238E27FC236}">
                  <a16:creationId xmlns:a16="http://schemas.microsoft.com/office/drawing/2014/main" id="{9665CFC5-B5CF-4C43-B677-0C26B1EA05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65631" y="4000573"/>
              <a:ext cx="2904172" cy="2022150"/>
            </a:xfrm>
            <a:prstGeom prst="rect">
              <a:avLst/>
            </a:prstGeom>
            <a:ln w="28575">
              <a:solidFill>
                <a:schemeClr val="bg1"/>
              </a:solidFill>
            </a:ln>
          </p:spPr>
        </p:pic>
      </p:grpSp>
      <p:grpSp>
        <p:nvGrpSpPr>
          <p:cNvPr id="3" name="Group 2">
            <a:extLst>
              <a:ext uri="{FF2B5EF4-FFF2-40B4-BE49-F238E27FC236}">
                <a16:creationId xmlns:a16="http://schemas.microsoft.com/office/drawing/2014/main" id="{685C26B4-AE08-B341-8951-315D360435DA}"/>
              </a:ext>
            </a:extLst>
          </p:cNvPr>
          <p:cNvGrpSpPr/>
          <p:nvPr/>
        </p:nvGrpSpPr>
        <p:grpSpPr>
          <a:xfrm>
            <a:off x="1275338" y="1293542"/>
            <a:ext cx="3112372" cy="2201384"/>
            <a:chOff x="1275338" y="1324858"/>
            <a:chExt cx="3068095" cy="2170067"/>
          </a:xfrm>
        </p:grpSpPr>
        <p:sp>
          <p:nvSpPr>
            <p:cNvPr id="10" name="Rectangle 9">
              <a:extLst>
                <a:ext uri="{FF2B5EF4-FFF2-40B4-BE49-F238E27FC236}">
                  <a16:creationId xmlns:a16="http://schemas.microsoft.com/office/drawing/2014/main" id="{E04F436C-C602-D64A-AB65-D4037926981A}"/>
                </a:ext>
              </a:extLst>
            </p:cNvPr>
            <p:cNvSpPr/>
            <p:nvPr/>
          </p:nvSpPr>
          <p:spPr>
            <a:xfrm rot="20815623">
              <a:off x="1357301" y="1412301"/>
              <a:ext cx="2986132" cy="208262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doctor examining a person's mouth&#10;&#10;Description automatically generated with low confidence">
              <a:extLst>
                <a:ext uri="{FF2B5EF4-FFF2-40B4-BE49-F238E27FC236}">
                  <a16:creationId xmlns:a16="http://schemas.microsoft.com/office/drawing/2014/main" id="{3676E498-F4D9-6146-8F6D-D915697F114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804026">
              <a:off x="1275338" y="1324858"/>
              <a:ext cx="2973548" cy="2121630"/>
            </a:xfrm>
            <a:prstGeom prst="rect">
              <a:avLst/>
            </a:prstGeom>
            <a:ln w="28575">
              <a:solidFill>
                <a:schemeClr val="bg1"/>
              </a:solidFill>
            </a:ln>
          </p:spPr>
        </p:pic>
      </p:grpSp>
    </p:spTree>
    <p:extLst>
      <p:ext uri="{BB962C8B-B14F-4D97-AF65-F5344CB8AC3E}">
        <p14:creationId xmlns:p14="http://schemas.microsoft.com/office/powerpoint/2010/main" val="366578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2074887" y="903225"/>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Our Heroes</a:t>
            </a:r>
          </a:p>
        </p:txBody>
      </p:sp>
      <p:grpSp>
        <p:nvGrpSpPr>
          <p:cNvPr id="5" name="Group 4">
            <a:extLst>
              <a:ext uri="{FF2B5EF4-FFF2-40B4-BE49-F238E27FC236}">
                <a16:creationId xmlns:a16="http://schemas.microsoft.com/office/drawing/2014/main" id="{72408B30-214A-4864-878D-F61561B5B212}"/>
              </a:ext>
            </a:extLst>
          </p:cNvPr>
          <p:cNvGrpSpPr/>
          <p:nvPr/>
        </p:nvGrpSpPr>
        <p:grpSpPr>
          <a:xfrm rot="261970">
            <a:off x="1878207" y="3545098"/>
            <a:ext cx="3136157" cy="2260587"/>
            <a:chOff x="2679617" y="1706348"/>
            <a:chExt cx="3136157" cy="2260587"/>
          </a:xfrm>
        </p:grpSpPr>
        <p:sp>
          <p:nvSpPr>
            <p:cNvPr id="6" name="Rectangle 5">
              <a:extLst>
                <a:ext uri="{FF2B5EF4-FFF2-40B4-BE49-F238E27FC236}">
                  <a16:creationId xmlns:a16="http://schemas.microsoft.com/office/drawing/2014/main" id="{A3C4563E-E21E-4503-A078-E33ED9F2D00B}"/>
                </a:ext>
              </a:extLst>
            </p:cNvPr>
            <p:cNvSpPr/>
            <p:nvPr/>
          </p:nvSpPr>
          <p:spPr>
            <a:xfrm rot="21588614">
              <a:off x="2723507" y="1829761"/>
              <a:ext cx="3092267" cy="2137174"/>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a mask&#10;&#10;Description automatically generated with low confidence">
              <a:extLst>
                <a:ext uri="{FF2B5EF4-FFF2-40B4-BE49-F238E27FC236}">
                  <a16:creationId xmlns:a16="http://schemas.microsoft.com/office/drawing/2014/main" id="{A96D9B40-5CE2-4268-865A-CC0EB6F317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79617" y="1706348"/>
              <a:ext cx="3070397" cy="2177201"/>
            </a:xfrm>
            <a:prstGeom prst="rect">
              <a:avLst/>
            </a:prstGeom>
            <a:ln w="28575">
              <a:solidFill>
                <a:schemeClr val="bg1"/>
              </a:solidFill>
            </a:ln>
          </p:spPr>
        </p:pic>
      </p:grpSp>
      <p:sp>
        <p:nvSpPr>
          <p:cNvPr id="12" name="TextBox 11">
            <a:extLst>
              <a:ext uri="{FF2B5EF4-FFF2-40B4-BE49-F238E27FC236}">
                <a16:creationId xmlns:a16="http://schemas.microsoft.com/office/drawing/2014/main" id="{5EF6B777-B2DF-432A-BB3E-FF645074237C}"/>
              </a:ext>
            </a:extLst>
          </p:cNvPr>
          <p:cNvSpPr txBox="1"/>
          <p:nvPr/>
        </p:nvSpPr>
        <p:spPr>
          <a:xfrm>
            <a:off x="5462619" y="2728863"/>
            <a:ext cx="5554928" cy="2918748"/>
          </a:xfrm>
          <a:prstGeom prst="rect">
            <a:avLst/>
          </a:prstGeom>
          <a:noFill/>
        </p:spPr>
        <p:txBody>
          <a:bodyPr wrap="square" rtlCol="0">
            <a:spAutoFit/>
          </a:bodyPr>
          <a:lstStyle/>
          <a:p>
            <a:pPr marL="285750" indent="-285750">
              <a:spcBef>
                <a:spcPts val="800"/>
              </a:spcBef>
              <a:spcAft>
                <a:spcPts val="500"/>
              </a:spcAft>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Millions of key workers have kept the country going when most of us were told to stay home for our own safety. And there have been many people who volunteered to help people in their communities who needed help or support.</a:t>
            </a:r>
          </a:p>
          <a:p>
            <a:pPr marL="285750" indent="-285750">
              <a:spcBef>
                <a:spcPts val="800"/>
              </a:spcBef>
              <a:spcAft>
                <a:spcPts val="500"/>
              </a:spcAft>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We think that what these people have done makes them heroes, so Royal Mail wants to honour them by producing a set of eight stamps.</a:t>
            </a:r>
            <a:endParaRPr lang="en-GB" i="1" dirty="0">
              <a:solidFill>
                <a:srgbClr val="FF0000"/>
              </a:solidFill>
              <a:latin typeface="Arial" panose="020B0604020202020204" pitchFamily="34" charset="0"/>
              <a:cs typeface="Arial" panose="020B0604020202020204" pitchFamily="34" charset="0"/>
            </a:endParaRPr>
          </a:p>
          <a:p>
            <a:pPr marL="285750" indent="-285750">
              <a:spcBef>
                <a:spcPts val="800"/>
              </a:spcBef>
              <a:buClr>
                <a:srgbClr val="0562AF"/>
              </a:buClr>
              <a:buFont typeface="Arial" panose="020B0604020202020204" pitchFamily="34" charset="0"/>
              <a:buChar char="•"/>
            </a:pPr>
            <a:endParaRPr lang="en-GB" dirty="0">
              <a:solidFill>
                <a:srgbClr val="333333"/>
              </a:solidFill>
              <a:latin typeface="Arial" panose="020B0604020202020204" pitchFamily="34" charset="0"/>
              <a:cs typeface="Arial" panose="020B0604020202020204" pitchFamily="34" charset="0"/>
            </a:endParaRPr>
          </a:p>
        </p:txBody>
      </p:sp>
      <p:pic>
        <p:nvPicPr>
          <p:cNvPr id="13" name="Picture 12" descr="A picture containing logo&#10;&#10;Description automatically generated">
            <a:extLst>
              <a:ext uri="{FF2B5EF4-FFF2-40B4-BE49-F238E27FC236}">
                <a16:creationId xmlns:a16="http://schemas.microsoft.com/office/drawing/2014/main" id="{BD5BC0E9-9C21-C14A-9D4C-D48749F28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grpSp>
        <p:nvGrpSpPr>
          <p:cNvPr id="17" name="Group 16">
            <a:extLst>
              <a:ext uri="{FF2B5EF4-FFF2-40B4-BE49-F238E27FC236}">
                <a16:creationId xmlns:a16="http://schemas.microsoft.com/office/drawing/2014/main" id="{20499F98-EE77-284E-92CD-53AAB6AB76DB}"/>
              </a:ext>
            </a:extLst>
          </p:cNvPr>
          <p:cNvGrpSpPr/>
          <p:nvPr/>
        </p:nvGrpSpPr>
        <p:grpSpPr>
          <a:xfrm rot="20868819">
            <a:off x="1333302" y="1413842"/>
            <a:ext cx="3235313" cy="2183329"/>
            <a:chOff x="-708990" y="3429000"/>
            <a:chExt cx="2904911" cy="1960359"/>
          </a:xfrm>
        </p:grpSpPr>
        <p:sp>
          <p:nvSpPr>
            <p:cNvPr id="18" name="Rectangle 17">
              <a:extLst>
                <a:ext uri="{FF2B5EF4-FFF2-40B4-BE49-F238E27FC236}">
                  <a16:creationId xmlns:a16="http://schemas.microsoft.com/office/drawing/2014/main" id="{ABD4E7FC-594D-524F-B701-F2268BB3EC41}"/>
                </a:ext>
              </a:extLst>
            </p:cNvPr>
            <p:cNvSpPr/>
            <p:nvPr/>
          </p:nvSpPr>
          <p:spPr>
            <a:xfrm>
              <a:off x="-658803" y="3446803"/>
              <a:ext cx="2854724" cy="194255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person, people&#10;&#10;Description automatically generated">
              <a:extLst>
                <a:ext uri="{FF2B5EF4-FFF2-40B4-BE49-F238E27FC236}">
                  <a16:creationId xmlns:a16="http://schemas.microsoft.com/office/drawing/2014/main" id="{97229028-A1C2-6C4E-B4DD-79D5A7C826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946" t="18629" r="27519" b="16837"/>
            <a:stretch/>
          </p:blipFill>
          <p:spPr>
            <a:xfrm>
              <a:off x="-708990" y="3429000"/>
              <a:ext cx="2838861" cy="1891889"/>
            </a:xfrm>
            <a:prstGeom prst="rect">
              <a:avLst/>
            </a:prstGeom>
            <a:ln w="28575">
              <a:solidFill>
                <a:schemeClr val="bg1"/>
              </a:solidFill>
            </a:ln>
          </p:spPr>
        </p:pic>
      </p:grpSp>
    </p:spTree>
    <p:extLst>
      <p:ext uri="{BB962C8B-B14F-4D97-AF65-F5344CB8AC3E}">
        <p14:creationId xmlns:p14="http://schemas.microsoft.com/office/powerpoint/2010/main" val="3554364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1951369" y="903226"/>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Our Heroes</a:t>
            </a:r>
          </a:p>
        </p:txBody>
      </p:sp>
      <p:sp>
        <p:nvSpPr>
          <p:cNvPr id="4" name="TextBox 3">
            <a:extLst>
              <a:ext uri="{FF2B5EF4-FFF2-40B4-BE49-F238E27FC236}">
                <a16:creationId xmlns:a16="http://schemas.microsoft.com/office/drawing/2014/main" id="{686B445D-A6CF-3E40-944D-A442BED475F2}"/>
              </a:ext>
            </a:extLst>
          </p:cNvPr>
          <p:cNvSpPr txBox="1"/>
          <p:nvPr/>
        </p:nvSpPr>
        <p:spPr>
          <a:xfrm>
            <a:off x="1203059" y="1631534"/>
            <a:ext cx="9815903" cy="1128514"/>
          </a:xfrm>
          <a:prstGeom prst="rect">
            <a:avLst/>
          </a:prstGeom>
          <a:noFill/>
        </p:spPr>
        <p:txBody>
          <a:bodyPr wrap="square" rtlCol="0">
            <a:spAutoFit/>
          </a:bodyPr>
          <a:lstStyle/>
          <a:p>
            <a:pPr marL="285750" indent="-285750">
              <a:spcBef>
                <a:spcPts val="8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Have a think about </a:t>
            </a:r>
            <a:r>
              <a:rPr lang="en-GB" b="1" dirty="0">
                <a:solidFill>
                  <a:srgbClr val="333333"/>
                </a:solidFill>
                <a:latin typeface="Arial" panose="020B0604020202020204" pitchFamily="34" charset="0"/>
                <a:cs typeface="Arial" panose="020B0604020202020204" pitchFamily="34" charset="0"/>
              </a:rPr>
              <a:t>your heroes </a:t>
            </a:r>
            <a:r>
              <a:rPr lang="en-GB" dirty="0">
                <a:solidFill>
                  <a:srgbClr val="333333"/>
                </a:solidFill>
                <a:latin typeface="Arial" panose="020B0604020202020204" pitchFamily="34" charset="0"/>
                <a:cs typeface="Arial" panose="020B0604020202020204" pitchFamily="34" charset="0"/>
              </a:rPr>
              <a:t>over the past year.</a:t>
            </a:r>
          </a:p>
          <a:p>
            <a:pPr marL="285750" indent="-285750">
              <a:spcBef>
                <a:spcPts val="8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Which hero or heroes will you honour on your stamp?</a:t>
            </a:r>
          </a:p>
          <a:p>
            <a:pPr marL="285750" indent="-285750">
              <a:spcBef>
                <a:spcPts val="8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The design is completely your choice, but here are some ideas to get you started:-</a:t>
            </a:r>
          </a:p>
        </p:txBody>
      </p:sp>
      <p:pic>
        <p:nvPicPr>
          <p:cNvPr id="18" name="Picture 17" descr="A picture containing logo&#10;&#10;Description automatically generated">
            <a:extLst>
              <a:ext uri="{FF2B5EF4-FFF2-40B4-BE49-F238E27FC236}">
                <a16:creationId xmlns:a16="http://schemas.microsoft.com/office/drawing/2014/main" id="{EC5F41F7-95DF-AE4D-949E-716A4356DF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sp>
        <p:nvSpPr>
          <p:cNvPr id="20" name="Rectangle 19">
            <a:extLst>
              <a:ext uri="{FF2B5EF4-FFF2-40B4-BE49-F238E27FC236}">
                <a16:creationId xmlns:a16="http://schemas.microsoft.com/office/drawing/2014/main" id="{25C601B9-AF2F-2141-8CD2-3762E3FFE1A8}"/>
              </a:ext>
            </a:extLst>
          </p:cNvPr>
          <p:cNvSpPr/>
          <p:nvPr/>
        </p:nvSpPr>
        <p:spPr>
          <a:xfrm>
            <a:off x="1263449" y="5458461"/>
            <a:ext cx="2461167"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Captain Sir Tom Moore</a:t>
            </a:r>
          </a:p>
        </p:txBody>
      </p:sp>
      <p:sp>
        <p:nvSpPr>
          <p:cNvPr id="21" name="Rectangle 20">
            <a:extLst>
              <a:ext uri="{FF2B5EF4-FFF2-40B4-BE49-F238E27FC236}">
                <a16:creationId xmlns:a16="http://schemas.microsoft.com/office/drawing/2014/main" id="{796B957D-46CD-EF4C-86DE-F026B829B25B}"/>
              </a:ext>
            </a:extLst>
          </p:cNvPr>
          <p:cNvSpPr/>
          <p:nvPr/>
        </p:nvSpPr>
        <p:spPr>
          <a:xfrm>
            <a:off x="4967523" y="5458461"/>
            <a:ext cx="2243166"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NHS staff</a:t>
            </a:r>
          </a:p>
        </p:txBody>
      </p:sp>
      <p:sp>
        <p:nvSpPr>
          <p:cNvPr id="23" name="Rectangle 22">
            <a:extLst>
              <a:ext uri="{FF2B5EF4-FFF2-40B4-BE49-F238E27FC236}">
                <a16:creationId xmlns:a16="http://schemas.microsoft.com/office/drawing/2014/main" id="{91A26AFB-B14A-854F-B520-1D4CD7D44014}"/>
              </a:ext>
            </a:extLst>
          </p:cNvPr>
          <p:cNvSpPr/>
          <p:nvPr/>
        </p:nvSpPr>
        <p:spPr>
          <a:xfrm>
            <a:off x="8544107" y="5458461"/>
            <a:ext cx="2243166"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Teachers</a:t>
            </a:r>
          </a:p>
        </p:txBody>
      </p:sp>
      <p:grpSp>
        <p:nvGrpSpPr>
          <p:cNvPr id="24" name="Group 23">
            <a:extLst>
              <a:ext uri="{FF2B5EF4-FFF2-40B4-BE49-F238E27FC236}">
                <a16:creationId xmlns:a16="http://schemas.microsoft.com/office/drawing/2014/main" id="{824E9C4E-B56D-0A40-9614-F733A6B8BE81}"/>
              </a:ext>
            </a:extLst>
          </p:cNvPr>
          <p:cNvGrpSpPr/>
          <p:nvPr/>
        </p:nvGrpSpPr>
        <p:grpSpPr>
          <a:xfrm rot="506705">
            <a:off x="4599303" y="3144859"/>
            <a:ext cx="3030339" cy="2083665"/>
            <a:chOff x="1868970" y="3194608"/>
            <a:chExt cx="2691621" cy="1850762"/>
          </a:xfrm>
        </p:grpSpPr>
        <p:sp>
          <p:nvSpPr>
            <p:cNvPr id="27" name="Rectangle 26">
              <a:extLst>
                <a:ext uri="{FF2B5EF4-FFF2-40B4-BE49-F238E27FC236}">
                  <a16:creationId xmlns:a16="http://schemas.microsoft.com/office/drawing/2014/main" id="{FB58B898-BC7D-4B47-BF94-A45324B5E093}"/>
                </a:ext>
              </a:extLst>
            </p:cNvPr>
            <p:cNvSpPr/>
            <p:nvPr/>
          </p:nvSpPr>
          <p:spPr>
            <a:xfrm rot="21098775">
              <a:off x="1951102" y="3269690"/>
              <a:ext cx="2609489" cy="1775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picture containing person&#10;&#10;Description automatically generated">
              <a:extLst>
                <a:ext uri="{FF2B5EF4-FFF2-40B4-BE49-F238E27FC236}">
                  <a16:creationId xmlns:a16="http://schemas.microsoft.com/office/drawing/2014/main" id="{FF7A68CB-EC43-8E41-9FEE-5C2A1A419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31" t="9819" r="2274" b="3799"/>
            <a:stretch/>
          </p:blipFill>
          <p:spPr>
            <a:xfrm rot="21100493">
              <a:off x="1868970" y="3194608"/>
              <a:ext cx="2606721" cy="1790164"/>
            </a:xfrm>
            <a:prstGeom prst="rect">
              <a:avLst/>
            </a:prstGeom>
            <a:ln w="28575">
              <a:solidFill>
                <a:schemeClr val="bg1"/>
              </a:solidFill>
            </a:ln>
          </p:spPr>
        </p:pic>
      </p:grpSp>
      <p:grpSp>
        <p:nvGrpSpPr>
          <p:cNvPr id="30" name="Group 29">
            <a:extLst>
              <a:ext uri="{FF2B5EF4-FFF2-40B4-BE49-F238E27FC236}">
                <a16:creationId xmlns:a16="http://schemas.microsoft.com/office/drawing/2014/main" id="{C1630F19-2C26-2B41-8174-F20751E7C946}"/>
              </a:ext>
            </a:extLst>
          </p:cNvPr>
          <p:cNvGrpSpPr/>
          <p:nvPr/>
        </p:nvGrpSpPr>
        <p:grpSpPr>
          <a:xfrm>
            <a:off x="8191698" y="3150443"/>
            <a:ext cx="3018643" cy="2080612"/>
            <a:chOff x="5359488" y="3757290"/>
            <a:chExt cx="2681232" cy="1848050"/>
          </a:xfrm>
        </p:grpSpPr>
        <p:sp>
          <p:nvSpPr>
            <p:cNvPr id="31" name="Rectangle 30">
              <a:extLst>
                <a:ext uri="{FF2B5EF4-FFF2-40B4-BE49-F238E27FC236}">
                  <a16:creationId xmlns:a16="http://schemas.microsoft.com/office/drawing/2014/main" id="{CE235266-F405-8541-85E0-0AED852DC978}"/>
                </a:ext>
              </a:extLst>
            </p:cNvPr>
            <p:cNvSpPr/>
            <p:nvPr/>
          </p:nvSpPr>
          <p:spPr>
            <a:xfrm rot="4690">
              <a:off x="5431231" y="3829660"/>
              <a:ext cx="2609489" cy="17756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A picture containing wall, indoor, person, person&#10;&#10;Description automatically generated">
              <a:extLst>
                <a:ext uri="{FF2B5EF4-FFF2-40B4-BE49-F238E27FC236}">
                  <a16:creationId xmlns:a16="http://schemas.microsoft.com/office/drawing/2014/main" id="{41C45EB5-4C75-5645-8E5F-0B3ACA1D6F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3262" t="20683" r="16872" b="18408"/>
            <a:stretch/>
          </p:blipFill>
          <p:spPr>
            <a:xfrm>
              <a:off x="5359488" y="3757290"/>
              <a:ext cx="2610055" cy="1770351"/>
            </a:xfrm>
            <a:prstGeom prst="rect">
              <a:avLst/>
            </a:prstGeom>
            <a:solidFill>
              <a:srgbClr val="FFFFFF">
                <a:shade val="85000"/>
              </a:srgbClr>
            </a:solidFill>
            <a:ln w="28575" cap="sq">
              <a:solidFill>
                <a:schemeClr val="bg1"/>
              </a:solidFill>
              <a:miter lim="800000"/>
            </a:ln>
            <a:effectLst/>
          </p:spPr>
        </p:pic>
      </p:grpSp>
      <p:grpSp>
        <p:nvGrpSpPr>
          <p:cNvPr id="33" name="Group 32">
            <a:extLst>
              <a:ext uri="{FF2B5EF4-FFF2-40B4-BE49-F238E27FC236}">
                <a16:creationId xmlns:a16="http://schemas.microsoft.com/office/drawing/2014/main" id="{7176FFF1-ACDA-BC4D-91C7-1A8510C86200}"/>
              </a:ext>
            </a:extLst>
          </p:cNvPr>
          <p:cNvGrpSpPr/>
          <p:nvPr/>
        </p:nvGrpSpPr>
        <p:grpSpPr>
          <a:xfrm>
            <a:off x="1018069" y="3140072"/>
            <a:ext cx="3027598" cy="2088718"/>
            <a:chOff x="1018069" y="3140072"/>
            <a:chExt cx="3027598" cy="2088718"/>
          </a:xfrm>
        </p:grpSpPr>
        <p:sp>
          <p:nvSpPr>
            <p:cNvPr id="34" name="Rectangle 33">
              <a:extLst>
                <a:ext uri="{FF2B5EF4-FFF2-40B4-BE49-F238E27FC236}">
                  <a16:creationId xmlns:a16="http://schemas.microsoft.com/office/drawing/2014/main" id="{B7B6BD64-8847-A046-94BD-868F06E3F026}"/>
                </a:ext>
              </a:extLst>
            </p:cNvPr>
            <p:cNvSpPr/>
            <p:nvPr/>
          </p:nvSpPr>
          <p:spPr>
            <a:xfrm rot="21589858">
              <a:off x="1107795" y="3229656"/>
              <a:ext cx="2937872" cy="19991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person in a military uniform&#10;&#10;Description automatically generated with low confidence">
              <a:extLst>
                <a:ext uri="{FF2B5EF4-FFF2-40B4-BE49-F238E27FC236}">
                  <a16:creationId xmlns:a16="http://schemas.microsoft.com/office/drawing/2014/main" id="{E4CDA1BB-09D1-6445-9125-B88F8883DE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3535" t="7263" r="14873" b="59154"/>
            <a:stretch/>
          </p:blipFill>
          <p:spPr>
            <a:xfrm>
              <a:off x="1018069" y="3140072"/>
              <a:ext cx="2946221" cy="2011405"/>
            </a:xfrm>
            <a:prstGeom prst="rect">
              <a:avLst/>
            </a:prstGeom>
            <a:ln w="28575">
              <a:solidFill>
                <a:schemeClr val="bg1"/>
              </a:solidFill>
            </a:ln>
          </p:spPr>
        </p:pic>
      </p:grpSp>
    </p:spTree>
    <p:extLst>
      <p:ext uri="{BB962C8B-B14F-4D97-AF65-F5344CB8AC3E}">
        <p14:creationId xmlns:p14="http://schemas.microsoft.com/office/powerpoint/2010/main" val="3725417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1951369" y="903226"/>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Our Heroes</a:t>
            </a:r>
          </a:p>
        </p:txBody>
      </p:sp>
      <p:sp>
        <p:nvSpPr>
          <p:cNvPr id="4" name="TextBox 3">
            <a:extLst>
              <a:ext uri="{FF2B5EF4-FFF2-40B4-BE49-F238E27FC236}">
                <a16:creationId xmlns:a16="http://schemas.microsoft.com/office/drawing/2014/main" id="{686B445D-A6CF-3E40-944D-A442BED475F2}"/>
              </a:ext>
            </a:extLst>
          </p:cNvPr>
          <p:cNvSpPr txBox="1"/>
          <p:nvPr/>
        </p:nvSpPr>
        <p:spPr>
          <a:xfrm>
            <a:off x="1019134" y="1701274"/>
            <a:ext cx="8613597" cy="646331"/>
          </a:xfrm>
          <a:prstGeom prst="rect">
            <a:avLst/>
          </a:prstGeom>
          <a:noFill/>
        </p:spPr>
        <p:txBody>
          <a:bodyPr wrap="square" rtlCol="0">
            <a:spAutoFit/>
          </a:bodyPr>
          <a:lstStyle/>
          <a:p>
            <a:pPr marL="285750" indent="-285750">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What about the following groups of people working on the front line, such as refuse collectors, cleaning staff and the emergency services?</a:t>
            </a:r>
          </a:p>
        </p:txBody>
      </p:sp>
      <p:sp>
        <p:nvSpPr>
          <p:cNvPr id="9" name="Rectangle 8">
            <a:extLst>
              <a:ext uri="{FF2B5EF4-FFF2-40B4-BE49-F238E27FC236}">
                <a16:creationId xmlns:a16="http://schemas.microsoft.com/office/drawing/2014/main" id="{EF713B42-8BB3-BE45-A7C6-F456CF96A013}"/>
              </a:ext>
            </a:extLst>
          </p:cNvPr>
          <p:cNvSpPr/>
          <p:nvPr/>
        </p:nvSpPr>
        <p:spPr>
          <a:xfrm>
            <a:off x="1263449" y="5222486"/>
            <a:ext cx="2461167"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Refuse collectors</a:t>
            </a:r>
          </a:p>
        </p:txBody>
      </p:sp>
      <p:sp>
        <p:nvSpPr>
          <p:cNvPr id="14" name="Rectangle 13">
            <a:extLst>
              <a:ext uri="{FF2B5EF4-FFF2-40B4-BE49-F238E27FC236}">
                <a16:creationId xmlns:a16="http://schemas.microsoft.com/office/drawing/2014/main" id="{A90513E7-D465-E64B-A8C0-5625DD782AFD}"/>
              </a:ext>
            </a:extLst>
          </p:cNvPr>
          <p:cNvSpPr/>
          <p:nvPr/>
        </p:nvSpPr>
        <p:spPr>
          <a:xfrm>
            <a:off x="4967523" y="5222486"/>
            <a:ext cx="2243166"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Cleaning staff</a:t>
            </a:r>
          </a:p>
        </p:txBody>
      </p:sp>
      <p:sp>
        <p:nvSpPr>
          <p:cNvPr id="15" name="Rectangle 14">
            <a:extLst>
              <a:ext uri="{FF2B5EF4-FFF2-40B4-BE49-F238E27FC236}">
                <a16:creationId xmlns:a16="http://schemas.microsoft.com/office/drawing/2014/main" id="{AEF0F9C6-CBC4-1D49-856B-187A00188FB3}"/>
              </a:ext>
            </a:extLst>
          </p:cNvPr>
          <p:cNvSpPr/>
          <p:nvPr/>
        </p:nvSpPr>
        <p:spPr>
          <a:xfrm>
            <a:off x="8544107" y="5222486"/>
            <a:ext cx="2243166"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Emergency services</a:t>
            </a:r>
          </a:p>
        </p:txBody>
      </p:sp>
      <p:grpSp>
        <p:nvGrpSpPr>
          <p:cNvPr id="5" name="Group 4">
            <a:extLst>
              <a:ext uri="{FF2B5EF4-FFF2-40B4-BE49-F238E27FC236}">
                <a16:creationId xmlns:a16="http://schemas.microsoft.com/office/drawing/2014/main" id="{1E5B5EA9-90C0-9D40-BD9F-994D8C0A6F6C}"/>
              </a:ext>
            </a:extLst>
          </p:cNvPr>
          <p:cNvGrpSpPr/>
          <p:nvPr/>
        </p:nvGrpSpPr>
        <p:grpSpPr>
          <a:xfrm>
            <a:off x="4607691" y="2906554"/>
            <a:ext cx="3015242" cy="2092327"/>
            <a:chOff x="4607691" y="3142529"/>
            <a:chExt cx="3015242" cy="2092327"/>
          </a:xfrm>
        </p:grpSpPr>
        <p:sp>
          <p:nvSpPr>
            <p:cNvPr id="17" name="Rectangle 16">
              <a:extLst>
                <a:ext uri="{FF2B5EF4-FFF2-40B4-BE49-F238E27FC236}">
                  <a16:creationId xmlns:a16="http://schemas.microsoft.com/office/drawing/2014/main" id="{2912DC6A-4732-4647-9422-DBE2D524A59D}"/>
                </a:ext>
              </a:extLst>
            </p:cNvPr>
            <p:cNvSpPr/>
            <p:nvPr/>
          </p:nvSpPr>
          <p:spPr>
            <a:xfrm rot="5480">
              <a:off x="4685062" y="3235721"/>
              <a:ext cx="2937871" cy="1999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floor, indoor, wall, kitchen&#10;&#10;Description automatically generated">
              <a:extLst>
                <a:ext uri="{FF2B5EF4-FFF2-40B4-BE49-F238E27FC236}">
                  <a16:creationId xmlns:a16="http://schemas.microsoft.com/office/drawing/2014/main" id="{B9BF6A80-4028-45DD-B14E-5D931BFD66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7691" y="3142529"/>
              <a:ext cx="2928172" cy="2021583"/>
            </a:xfrm>
            <a:prstGeom prst="rect">
              <a:avLst/>
            </a:prstGeom>
            <a:ln w="28575">
              <a:solidFill>
                <a:schemeClr val="bg1"/>
              </a:solidFill>
            </a:ln>
          </p:spPr>
        </p:pic>
      </p:grpSp>
      <p:grpSp>
        <p:nvGrpSpPr>
          <p:cNvPr id="6" name="Group 5">
            <a:extLst>
              <a:ext uri="{FF2B5EF4-FFF2-40B4-BE49-F238E27FC236}">
                <a16:creationId xmlns:a16="http://schemas.microsoft.com/office/drawing/2014/main" id="{18B33EE9-0F29-FA45-865D-2F3F31D0C852}"/>
              </a:ext>
            </a:extLst>
          </p:cNvPr>
          <p:cNvGrpSpPr/>
          <p:nvPr/>
        </p:nvGrpSpPr>
        <p:grpSpPr>
          <a:xfrm>
            <a:off x="8192558" y="2906554"/>
            <a:ext cx="3017783" cy="2085351"/>
            <a:chOff x="8192558" y="3142529"/>
            <a:chExt cx="3017783" cy="2085351"/>
          </a:xfrm>
        </p:grpSpPr>
        <p:sp>
          <p:nvSpPr>
            <p:cNvPr id="20" name="Rectangle 19">
              <a:extLst>
                <a:ext uri="{FF2B5EF4-FFF2-40B4-BE49-F238E27FC236}">
                  <a16:creationId xmlns:a16="http://schemas.microsoft.com/office/drawing/2014/main" id="{C7DC623F-9FFC-704B-BBC8-68AFFDA9A646}"/>
                </a:ext>
              </a:extLst>
            </p:cNvPr>
            <p:cNvSpPr/>
            <p:nvPr/>
          </p:nvSpPr>
          <p:spPr>
            <a:xfrm rot="4690">
              <a:off x="8272469" y="3228745"/>
              <a:ext cx="2937872" cy="1999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road, person, outdoor&#10;&#10;Description automatically generated">
              <a:extLst>
                <a:ext uri="{FF2B5EF4-FFF2-40B4-BE49-F238E27FC236}">
                  <a16:creationId xmlns:a16="http://schemas.microsoft.com/office/drawing/2014/main" id="{93EDC13F-0AFC-469C-BAC1-5A5997B25CF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92558" y="3142529"/>
              <a:ext cx="2936787" cy="1993135"/>
            </a:xfrm>
            <a:prstGeom prst="rect">
              <a:avLst/>
            </a:prstGeom>
            <a:ln w="28575">
              <a:solidFill>
                <a:schemeClr val="bg1"/>
              </a:solidFill>
            </a:ln>
          </p:spPr>
        </p:pic>
      </p:grpSp>
      <p:grpSp>
        <p:nvGrpSpPr>
          <p:cNvPr id="2" name="Group 1">
            <a:extLst>
              <a:ext uri="{FF2B5EF4-FFF2-40B4-BE49-F238E27FC236}">
                <a16:creationId xmlns:a16="http://schemas.microsoft.com/office/drawing/2014/main" id="{F1A7B522-DF3A-8148-BE84-49356F4E748E}"/>
              </a:ext>
            </a:extLst>
          </p:cNvPr>
          <p:cNvGrpSpPr/>
          <p:nvPr/>
        </p:nvGrpSpPr>
        <p:grpSpPr>
          <a:xfrm>
            <a:off x="1024547" y="2915276"/>
            <a:ext cx="3021120" cy="2077539"/>
            <a:chOff x="1024547" y="3151251"/>
            <a:chExt cx="3021120" cy="2077539"/>
          </a:xfrm>
        </p:grpSpPr>
        <p:sp>
          <p:nvSpPr>
            <p:cNvPr id="23" name="Rectangle 22">
              <a:extLst>
                <a:ext uri="{FF2B5EF4-FFF2-40B4-BE49-F238E27FC236}">
                  <a16:creationId xmlns:a16="http://schemas.microsoft.com/office/drawing/2014/main" id="{726EEE24-5840-BE45-85D1-860C11BE2882}"/>
                </a:ext>
              </a:extLst>
            </p:cNvPr>
            <p:cNvSpPr/>
            <p:nvPr/>
          </p:nvSpPr>
          <p:spPr>
            <a:xfrm rot="21589858">
              <a:off x="1107795" y="3229656"/>
              <a:ext cx="2937872" cy="19991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ruck, outdoor, road, green&#10;&#10;Description automatically generated">
              <a:extLst>
                <a:ext uri="{FF2B5EF4-FFF2-40B4-BE49-F238E27FC236}">
                  <a16:creationId xmlns:a16="http://schemas.microsoft.com/office/drawing/2014/main" id="{3D106245-AAD1-4D32-9B80-9EF380DE51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4547" y="3151251"/>
              <a:ext cx="2938969" cy="2002403"/>
            </a:xfrm>
            <a:prstGeom prst="rect">
              <a:avLst/>
            </a:prstGeom>
            <a:solidFill>
              <a:srgbClr val="FFFFFF">
                <a:shade val="85000"/>
              </a:srgbClr>
            </a:solidFill>
            <a:ln w="28575" cap="sq">
              <a:solidFill>
                <a:schemeClr val="bg1"/>
              </a:solidFill>
              <a:miter lim="800000"/>
            </a:ln>
            <a:effectLst/>
          </p:spPr>
        </p:pic>
      </p:grpSp>
      <p:pic>
        <p:nvPicPr>
          <p:cNvPr id="18" name="Picture 17" descr="A picture containing logo&#10;&#10;Description automatically generated">
            <a:extLst>
              <a:ext uri="{FF2B5EF4-FFF2-40B4-BE49-F238E27FC236}">
                <a16:creationId xmlns:a16="http://schemas.microsoft.com/office/drawing/2014/main" id="{525C4445-9198-B54F-BAA8-EA8074BBBE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spTree>
    <p:extLst>
      <p:ext uri="{BB962C8B-B14F-4D97-AF65-F5344CB8AC3E}">
        <p14:creationId xmlns:p14="http://schemas.microsoft.com/office/powerpoint/2010/main" val="3762382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1951369" y="903226"/>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Our Heroes</a:t>
            </a:r>
          </a:p>
        </p:txBody>
      </p:sp>
      <p:sp>
        <p:nvSpPr>
          <p:cNvPr id="9" name="Rectangle 8">
            <a:extLst>
              <a:ext uri="{FF2B5EF4-FFF2-40B4-BE49-F238E27FC236}">
                <a16:creationId xmlns:a16="http://schemas.microsoft.com/office/drawing/2014/main" id="{7C7FCA9A-4526-FB41-9A1C-0205D7678DFF}"/>
              </a:ext>
            </a:extLst>
          </p:cNvPr>
          <p:cNvSpPr/>
          <p:nvPr/>
        </p:nvSpPr>
        <p:spPr>
          <a:xfrm>
            <a:off x="1263449" y="5222486"/>
            <a:ext cx="2461167"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Delivery drivers</a:t>
            </a:r>
          </a:p>
        </p:txBody>
      </p:sp>
      <p:sp>
        <p:nvSpPr>
          <p:cNvPr id="10" name="Rectangle 9">
            <a:extLst>
              <a:ext uri="{FF2B5EF4-FFF2-40B4-BE49-F238E27FC236}">
                <a16:creationId xmlns:a16="http://schemas.microsoft.com/office/drawing/2014/main" id="{E0CE5BDB-2B35-CC43-B493-C40B437FAB09}"/>
              </a:ext>
            </a:extLst>
          </p:cNvPr>
          <p:cNvSpPr/>
          <p:nvPr/>
        </p:nvSpPr>
        <p:spPr>
          <a:xfrm>
            <a:off x="4967523" y="5222486"/>
            <a:ext cx="2325554"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Supermarket workers</a:t>
            </a:r>
          </a:p>
        </p:txBody>
      </p:sp>
      <p:sp>
        <p:nvSpPr>
          <p:cNvPr id="12" name="Rectangle 11">
            <a:extLst>
              <a:ext uri="{FF2B5EF4-FFF2-40B4-BE49-F238E27FC236}">
                <a16:creationId xmlns:a16="http://schemas.microsoft.com/office/drawing/2014/main" id="{FCD73CCD-6FB1-6F4D-983D-0D1BCCCBD6BC}"/>
              </a:ext>
            </a:extLst>
          </p:cNvPr>
          <p:cNvSpPr/>
          <p:nvPr/>
        </p:nvSpPr>
        <p:spPr>
          <a:xfrm>
            <a:off x="8399206" y="5222486"/>
            <a:ext cx="2730139" cy="364726"/>
          </a:xfrm>
          <a:prstGeom prst="rect">
            <a:avLst/>
          </a:prstGeom>
          <a:solidFill>
            <a:srgbClr val="0562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Public transport workers</a:t>
            </a:r>
          </a:p>
        </p:txBody>
      </p:sp>
      <p:grpSp>
        <p:nvGrpSpPr>
          <p:cNvPr id="7" name="Group 6">
            <a:extLst>
              <a:ext uri="{FF2B5EF4-FFF2-40B4-BE49-F238E27FC236}">
                <a16:creationId xmlns:a16="http://schemas.microsoft.com/office/drawing/2014/main" id="{24EC8FA0-8A17-A244-B616-DC6FD7180E25}"/>
              </a:ext>
            </a:extLst>
          </p:cNvPr>
          <p:cNvGrpSpPr/>
          <p:nvPr/>
        </p:nvGrpSpPr>
        <p:grpSpPr>
          <a:xfrm>
            <a:off x="1022493" y="2915276"/>
            <a:ext cx="3023174" cy="2077539"/>
            <a:chOff x="1022493" y="2915276"/>
            <a:chExt cx="3023174" cy="2077539"/>
          </a:xfrm>
        </p:grpSpPr>
        <p:sp>
          <p:nvSpPr>
            <p:cNvPr id="23" name="Rectangle 22">
              <a:extLst>
                <a:ext uri="{FF2B5EF4-FFF2-40B4-BE49-F238E27FC236}">
                  <a16:creationId xmlns:a16="http://schemas.microsoft.com/office/drawing/2014/main" id="{8B236013-DE10-A742-964B-CD56643AF066}"/>
                </a:ext>
              </a:extLst>
            </p:cNvPr>
            <p:cNvSpPr/>
            <p:nvPr/>
          </p:nvSpPr>
          <p:spPr>
            <a:xfrm rot="21589858">
              <a:off x="1107795" y="2993681"/>
              <a:ext cx="2937872" cy="19991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person&#10;&#10;Description automatically generated">
              <a:extLst>
                <a:ext uri="{FF2B5EF4-FFF2-40B4-BE49-F238E27FC236}">
                  <a16:creationId xmlns:a16="http://schemas.microsoft.com/office/drawing/2014/main" id="{833D46D8-FD06-49D1-A8ED-FEBDB859DC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2493" y="2915276"/>
              <a:ext cx="2928172" cy="1997405"/>
            </a:xfrm>
            <a:prstGeom prst="rect">
              <a:avLst/>
            </a:prstGeom>
            <a:ln w="28575">
              <a:solidFill>
                <a:schemeClr val="bg1"/>
              </a:solidFill>
            </a:ln>
          </p:spPr>
        </p:pic>
      </p:grpSp>
      <p:grpSp>
        <p:nvGrpSpPr>
          <p:cNvPr id="26" name="Group 25">
            <a:extLst>
              <a:ext uri="{FF2B5EF4-FFF2-40B4-BE49-F238E27FC236}">
                <a16:creationId xmlns:a16="http://schemas.microsoft.com/office/drawing/2014/main" id="{0BEAD30A-2E2B-304D-BB37-01D4F43DC2B8}"/>
              </a:ext>
            </a:extLst>
          </p:cNvPr>
          <p:cNvGrpSpPr/>
          <p:nvPr/>
        </p:nvGrpSpPr>
        <p:grpSpPr>
          <a:xfrm>
            <a:off x="4607691" y="2915276"/>
            <a:ext cx="3015242" cy="2083605"/>
            <a:chOff x="4607691" y="2915276"/>
            <a:chExt cx="3015242" cy="2083605"/>
          </a:xfrm>
        </p:grpSpPr>
        <p:sp>
          <p:nvSpPr>
            <p:cNvPr id="17" name="Rectangle 16">
              <a:extLst>
                <a:ext uri="{FF2B5EF4-FFF2-40B4-BE49-F238E27FC236}">
                  <a16:creationId xmlns:a16="http://schemas.microsoft.com/office/drawing/2014/main" id="{BCB103E1-65A5-0345-B725-0D720C9C645E}"/>
                </a:ext>
              </a:extLst>
            </p:cNvPr>
            <p:cNvSpPr/>
            <p:nvPr/>
          </p:nvSpPr>
          <p:spPr>
            <a:xfrm rot="5480">
              <a:off x="4685062" y="2999746"/>
              <a:ext cx="2937871" cy="1999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person, indoor, computer, computer&#10;&#10;Description automatically generated">
              <a:extLst>
                <a:ext uri="{FF2B5EF4-FFF2-40B4-BE49-F238E27FC236}">
                  <a16:creationId xmlns:a16="http://schemas.microsoft.com/office/drawing/2014/main" id="{638D5CA5-0FDE-42B3-A6F4-C7DA5DCF48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07691" y="2915276"/>
              <a:ext cx="2929302" cy="1997405"/>
            </a:xfrm>
            <a:prstGeom prst="rect">
              <a:avLst/>
            </a:prstGeom>
            <a:ln w="28575">
              <a:solidFill>
                <a:schemeClr val="bg1"/>
              </a:solidFill>
            </a:ln>
          </p:spPr>
        </p:pic>
      </p:grpSp>
      <p:grpSp>
        <p:nvGrpSpPr>
          <p:cNvPr id="27" name="Group 26">
            <a:extLst>
              <a:ext uri="{FF2B5EF4-FFF2-40B4-BE49-F238E27FC236}">
                <a16:creationId xmlns:a16="http://schemas.microsoft.com/office/drawing/2014/main" id="{B60417BC-88B9-964F-B89D-DB38B6BDC33A}"/>
              </a:ext>
            </a:extLst>
          </p:cNvPr>
          <p:cNvGrpSpPr/>
          <p:nvPr/>
        </p:nvGrpSpPr>
        <p:grpSpPr>
          <a:xfrm>
            <a:off x="8183574" y="2903264"/>
            <a:ext cx="3026767" cy="2088641"/>
            <a:chOff x="8183574" y="2903264"/>
            <a:chExt cx="3026767" cy="2088641"/>
          </a:xfrm>
        </p:grpSpPr>
        <p:sp>
          <p:nvSpPr>
            <p:cNvPr id="20" name="Rectangle 19">
              <a:extLst>
                <a:ext uri="{FF2B5EF4-FFF2-40B4-BE49-F238E27FC236}">
                  <a16:creationId xmlns:a16="http://schemas.microsoft.com/office/drawing/2014/main" id="{A71E6F0A-2079-D344-8226-993755B4655F}"/>
                </a:ext>
              </a:extLst>
            </p:cNvPr>
            <p:cNvSpPr/>
            <p:nvPr/>
          </p:nvSpPr>
          <p:spPr>
            <a:xfrm rot="4690">
              <a:off x="8272469" y="2992770"/>
              <a:ext cx="2937872" cy="199913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 outdoor&#10;&#10;Description automatically generated">
              <a:extLst>
                <a:ext uri="{FF2B5EF4-FFF2-40B4-BE49-F238E27FC236}">
                  <a16:creationId xmlns:a16="http://schemas.microsoft.com/office/drawing/2014/main" id="{0C622E52-74D5-2E49-A863-E2EE9BBEF6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83574" y="2903264"/>
              <a:ext cx="2945771" cy="2004341"/>
            </a:xfrm>
            <a:prstGeom prst="rect">
              <a:avLst/>
            </a:prstGeom>
            <a:ln w="28575">
              <a:solidFill>
                <a:schemeClr val="bg1"/>
              </a:solidFill>
            </a:ln>
          </p:spPr>
        </p:pic>
      </p:grpSp>
      <p:sp>
        <p:nvSpPr>
          <p:cNvPr id="2" name="Rectangle 1">
            <a:extLst>
              <a:ext uri="{FF2B5EF4-FFF2-40B4-BE49-F238E27FC236}">
                <a16:creationId xmlns:a16="http://schemas.microsoft.com/office/drawing/2014/main" id="{BAA74BF3-6514-4C4C-9DAF-E697CDF3E747}"/>
              </a:ext>
            </a:extLst>
          </p:cNvPr>
          <p:cNvSpPr/>
          <p:nvPr/>
        </p:nvSpPr>
        <p:spPr>
          <a:xfrm>
            <a:off x="902665" y="1612800"/>
            <a:ext cx="8793128" cy="923330"/>
          </a:xfrm>
          <a:prstGeom prst="rect">
            <a:avLst/>
          </a:prstGeom>
        </p:spPr>
        <p:txBody>
          <a:bodyPr wrap="square">
            <a:spAutoFit/>
          </a:bodyPr>
          <a:lstStyle/>
          <a:p>
            <a:pPr marL="285750" indent="-285750">
              <a:spcBef>
                <a:spcPts val="10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Many other groups of people such as delivery drivers, supermarket workers, public transport workers, vaccine scientists</a:t>
            </a:r>
            <a:r>
              <a:rPr lang="en-GB" dirty="0">
                <a:latin typeface="Arial" panose="020B0604020202020204" pitchFamily="34" charset="0"/>
                <a:cs typeface="Arial" panose="020B0604020202020204" pitchFamily="34" charset="0"/>
              </a:rPr>
              <a:t>, </a:t>
            </a:r>
            <a:r>
              <a:rPr lang="en-GB" dirty="0">
                <a:solidFill>
                  <a:srgbClr val="333333"/>
                </a:solidFill>
                <a:latin typeface="Arial" panose="020B0604020202020204" pitchFamily="34" charset="0"/>
                <a:cs typeface="Arial" panose="020B0604020202020204" pitchFamily="34" charset="0"/>
              </a:rPr>
              <a:t>military personnel and food bank volunteers have also worked non-stop to keep the country moving.</a:t>
            </a:r>
          </a:p>
        </p:txBody>
      </p:sp>
      <p:pic>
        <p:nvPicPr>
          <p:cNvPr id="18" name="Picture 17" descr="A picture containing logo&#10;&#10;Description automatically generated">
            <a:extLst>
              <a:ext uri="{FF2B5EF4-FFF2-40B4-BE49-F238E27FC236}">
                <a16:creationId xmlns:a16="http://schemas.microsoft.com/office/drawing/2014/main" id="{E41C0FD4-51BB-2E40-B8B4-07B53303C00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spTree>
    <p:extLst>
      <p:ext uri="{BB962C8B-B14F-4D97-AF65-F5344CB8AC3E}">
        <p14:creationId xmlns:p14="http://schemas.microsoft.com/office/powerpoint/2010/main" val="4072793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CF8D4A3-B29E-2247-B6F0-E9158CBB958B}"/>
              </a:ext>
            </a:extLst>
          </p:cNvPr>
          <p:cNvSpPr txBox="1"/>
          <p:nvPr/>
        </p:nvSpPr>
        <p:spPr>
          <a:xfrm>
            <a:off x="1951369" y="903226"/>
            <a:ext cx="8042226" cy="553998"/>
          </a:xfrm>
          <a:prstGeom prst="rect">
            <a:avLst/>
          </a:prstGeom>
          <a:noFill/>
        </p:spPr>
        <p:txBody>
          <a:bodyPr wrap="square" rtlCol="0">
            <a:spAutoFit/>
          </a:bodyPr>
          <a:lstStyle/>
          <a:p>
            <a:pPr algn="ctr"/>
            <a:r>
              <a:rPr lang="en-US" sz="3000" b="1" dirty="0">
                <a:solidFill>
                  <a:srgbClr val="0562AF"/>
                </a:solidFill>
                <a:latin typeface="Arial" panose="020B0604020202020204" pitchFamily="34" charset="0"/>
                <a:ea typeface="Open Sans" panose="020B0806030504020204" pitchFamily="34" charset="0"/>
                <a:cs typeface="Arial" panose="020B0604020202020204" pitchFamily="34" charset="0"/>
              </a:rPr>
              <a:t>Our Heroes</a:t>
            </a:r>
          </a:p>
        </p:txBody>
      </p:sp>
      <p:sp>
        <p:nvSpPr>
          <p:cNvPr id="16" name="TextBox 15">
            <a:extLst>
              <a:ext uri="{FF2B5EF4-FFF2-40B4-BE49-F238E27FC236}">
                <a16:creationId xmlns:a16="http://schemas.microsoft.com/office/drawing/2014/main" id="{60C8A682-1550-414F-B1E5-71B0BDCD2EC9}"/>
              </a:ext>
            </a:extLst>
          </p:cNvPr>
          <p:cNvSpPr txBox="1"/>
          <p:nvPr/>
        </p:nvSpPr>
        <p:spPr>
          <a:xfrm>
            <a:off x="6096000" y="2769819"/>
            <a:ext cx="4999632" cy="2287806"/>
          </a:xfrm>
          <a:prstGeom prst="rect">
            <a:avLst/>
          </a:prstGeom>
          <a:noFill/>
        </p:spPr>
        <p:txBody>
          <a:bodyPr wrap="square" rtlCol="0">
            <a:spAutoFit/>
          </a:bodyPr>
          <a:lstStyle/>
          <a:p>
            <a:pPr marL="285750" indent="-285750">
              <a:spcBef>
                <a:spcPts val="10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Are there other heroes that you can think of?</a:t>
            </a:r>
          </a:p>
          <a:p>
            <a:pPr marL="285750" indent="-285750">
              <a:spcBef>
                <a:spcPts val="1000"/>
              </a:spcBef>
              <a:buClr>
                <a:srgbClr val="0562AF"/>
              </a:buClr>
              <a:buFont typeface="Arial" panose="020B0604020202020204" pitchFamily="34" charset="0"/>
              <a:buChar char="•"/>
            </a:pPr>
            <a:r>
              <a:rPr lang="en-GB" dirty="0">
                <a:solidFill>
                  <a:srgbClr val="333333"/>
                </a:solidFill>
                <a:latin typeface="Arial" panose="020B0604020202020204" pitchFamily="34" charset="0"/>
                <a:cs typeface="Arial" panose="020B0604020202020204" pitchFamily="34" charset="0"/>
              </a:rPr>
              <a:t>Discuss these heroes in class </a:t>
            </a: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and have a think about who you’d like to design on</a:t>
            </a:r>
            <a:b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b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your stamp.</a:t>
            </a:r>
          </a:p>
          <a:p>
            <a:pPr marL="285750" indent="-285750">
              <a:spcBef>
                <a:spcPts val="1000"/>
              </a:spcBef>
              <a:buClr>
                <a:srgbClr val="0562AF"/>
              </a:buClr>
              <a:buFont typeface="Arial" panose="020B0604020202020204" pitchFamily="34" charset="0"/>
              <a:buChar char="•"/>
            </a:pP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There will be eight different stamps in the set, so please consider a range of heroes</a:t>
            </a:r>
            <a:b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br>
            <a:r>
              <a:rPr lang="en-GB" dirty="0">
                <a:solidFill>
                  <a:srgbClr val="333333"/>
                </a:solidFill>
                <a:latin typeface="Arial" panose="020B0604020202020204" pitchFamily="34" charset="0"/>
                <a:ea typeface="Open Sans" panose="020B0806030504020204" pitchFamily="34" charset="0"/>
                <a:cs typeface="Arial" panose="020B0604020202020204" pitchFamily="34" charset="0"/>
              </a:rPr>
              <a:t>to honour.</a:t>
            </a:r>
          </a:p>
        </p:txBody>
      </p:sp>
      <p:pic>
        <p:nvPicPr>
          <p:cNvPr id="9" name="Picture 8" descr="A picture containing logo&#10;&#10;Description automatically generated">
            <a:extLst>
              <a:ext uri="{FF2B5EF4-FFF2-40B4-BE49-F238E27FC236}">
                <a16:creationId xmlns:a16="http://schemas.microsoft.com/office/drawing/2014/main" id="{F4193280-9125-C54A-9880-C00D2E8509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3751" y="734519"/>
            <a:ext cx="1414513" cy="1266668"/>
          </a:xfrm>
          <a:prstGeom prst="rect">
            <a:avLst/>
          </a:prstGeom>
        </p:spPr>
      </p:pic>
      <p:grpSp>
        <p:nvGrpSpPr>
          <p:cNvPr id="4" name="Group 3">
            <a:extLst>
              <a:ext uri="{FF2B5EF4-FFF2-40B4-BE49-F238E27FC236}">
                <a16:creationId xmlns:a16="http://schemas.microsoft.com/office/drawing/2014/main" id="{50C3DF5A-E855-C442-A15F-41B04CCC6086}"/>
              </a:ext>
            </a:extLst>
          </p:cNvPr>
          <p:cNvGrpSpPr/>
          <p:nvPr/>
        </p:nvGrpSpPr>
        <p:grpSpPr>
          <a:xfrm rot="21296104">
            <a:off x="1516571" y="2317521"/>
            <a:ext cx="3956647" cy="3057486"/>
            <a:chOff x="1516571" y="2243180"/>
            <a:chExt cx="3956647" cy="3057486"/>
          </a:xfrm>
        </p:grpSpPr>
        <p:sp>
          <p:nvSpPr>
            <p:cNvPr id="12" name="Rectangle 11">
              <a:extLst>
                <a:ext uri="{FF2B5EF4-FFF2-40B4-BE49-F238E27FC236}">
                  <a16:creationId xmlns:a16="http://schemas.microsoft.com/office/drawing/2014/main" id="{EB766EA6-C103-C243-B5C5-68BB4272F0B5}"/>
                </a:ext>
              </a:extLst>
            </p:cNvPr>
            <p:cNvSpPr/>
            <p:nvPr/>
          </p:nvSpPr>
          <p:spPr>
            <a:xfrm>
              <a:off x="1591651" y="2314140"/>
              <a:ext cx="3881567" cy="2986526"/>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person, indoor, blue&#10;&#10;Description automatically generated">
              <a:extLst>
                <a:ext uri="{FF2B5EF4-FFF2-40B4-BE49-F238E27FC236}">
                  <a16:creationId xmlns:a16="http://schemas.microsoft.com/office/drawing/2014/main" id="{07C67FB8-2F21-5741-AB26-F7F216EBD7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3354"/>
            <a:stretch/>
          </p:blipFill>
          <p:spPr>
            <a:xfrm>
              <a:off x="1516571" y="2243180"/>
              <a:ext cx="3881566" cy="2986526"/>
            </a:xfrm>
            <a:prstGeom prst="rect">
              <a:avLst/>
            </a:prstGeom>
            <a:ln w="28575">
              <a:solidFill>
                <a:schemeClr val="bg1"/>
              </a:solidFill>
            </a:ln>
          </p:spPr>
        </p:pic>
      </p:grpSp>
    </p:spTree>
    <p:extLst>
      <p:ext uri="{BB962C8B-B14F-4D97-AF65-F5344CB8AC3E}">
        <p14:creationId xmlns:p14="http://schemas.microsoft.com/office/powerpoint/2010/main" val="976234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725</Words>
  <Application>Microsoft Office PowerPoint</Application>
  <PresentationFormat>Widescreen</PresentationFormat>
  <Paragraphs>63</Paragraphs>
  <Slides>14</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Calibri Light</vt:lpstr>
      <vt:lpstr>Open Sans</vt: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moyes</dc:creator>
  <cp:lastModifiedBy>J Simpkins NPS</cp:lastModifiedBy>
  <cp:revision>254</cp:revision>
  <dcterms:created xsi:type="dcterms:W3CDTF">2020-12-23T16:05:34Z</dcterms:created>
  <dcterms:modified xsi:type="dcterms:W3CDTF">2021-05-02T16:35:07Z</dcterms:modified>
</cp:coreProperties>
</file>