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1"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58" y="1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3A3704-CFF1-446F-9AEB-09D84868E7CB}"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3351443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3A3704-CFF1-446F-9AEB-09D84868E7CB}"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1168567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3A3704-CFF1-446F-9AEB-09D84868E7CB}"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4241383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3A3704-CFF1-446F-9AEB-09D84868E7CB}"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2399220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43A3704-CFF1-446F-9AEB-09D84868E7CB}" type="datetimeFigureOut">
              <a:rPr lang="en-GB" smtClean="0"/>
              <a:t>09/02/2026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3671261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3A3704-CFF1-446F-9AEB-09D84868E7CB}"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1028845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3A3704-CFF1-446F-9AEB-09D84868E7CB}" type="datetimeFigureOut">
              <a:rPr lang="en-GB" smtClean="0"/>
              <a:t>09/02/2026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3339782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3A3704-CFF1-446F-9AEB-09D84868E7CB}" type="datetimeFigureOut">
              <a:rPr lang="en-GB" smtClean="0"/>
              <a:t>09/02/2026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2911493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3A3704-CFF1-446F-9AEB-09D84868E7CB}" type="datetimeFigureOut">
              <a:rPr lang="en-GB" smtClean="0"/>
              <a:t>09/02/2026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1615639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3A3704-CFF1-446F-9AEB-09D84868E7CB}"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1164125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43A3704-CFF1-446F-9AEB-09D84868E7CB}" type="datetimeFigureOut">
              <a:rPr lang="en-GB" smtClean="0"/>
              <a:t>09/02/2026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080123-2244-4380-9552-5805BC9A4FD8}" type="slidenum">
              <a:rPr lang="en-GB" smtClean="0"/>
              <a:t>‹#›</a:t>
            </a:fld>
            <a:endParaRPr lang="en-GB"/>
          </a:p>
        </p:txBody>
      </p:sp>
    </p:spTree>
    <p:extLst>
      <p:ext uri="{BB962C8B-B14F-4D97-AF65-F5344CB8AC3E}">
        <p14:creationId xmlns:p14="http://schemas.microsoft.com/office/powerpoint/2010/main" val="503152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3A3704-CFF1-446F-9AEB-09D84868E7CB}" type="datetimeFigureOut">
              <a:rPr lang="en-GB" smtClean="0"/>
              <a:t>09/02/2026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080123-2244-4380-9552-5805BC9A4FD8}" type="slidenum">
              <a:rPr lang="en-GB" smtClean="0"/>
              <a:t>‹#›</a:t>
            </a:fld>
            <a:endParaRPr lang="en-GB"/>
          </a:p>
        </p:txBody>
      </p:sp>
    </p:spTree>
    <p:extLst>
      <p:ext uri="{BB962C8B-B14F-4D97-AF65-F5344CB8AC3E}">
        <p14:creationId xmlns:p14="http://schemas.microsoft.com/office/powerpoint/2010/main" val="27991994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swft.nhs.uk/our-services/physiotherapy-children/moves-programme-schools"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2F127-B437-48CD-92B5-5786C42263DF}"/>
              </a:ext>
            </a:extLst>
          </p:cNvPr>
          <p:cNvSpPr>
            <a:spLocks noGrp="1"/>
          </p:cNvSpPr>
          <p:nvPr>
            <p:ph type="ctrTitle"/>
          </p:nvPr>
        </p:nvSpPr>
        <p:spPr/>
        <p:txBody>
          <a:bodyPr/>
          <a:lstStyle/>
          <a:p>
            <a:r>
              <a:rPr lang="en-GB" dirty="0"/>
              <a:t>Interventions at Newburgh</a:t>
            </a:r>
          </a:p>
        </p:txBody>
      </p:sp>
      <p:sp>
        <p:nvSpPr>
          <p:cNvPr id="3" name="Subtitle 2">
            <a:extLst>
              <a:ext uri="{FF2B5EF4-FFF2-40B4-BE49-F238E27FC236}">
                <a16:creationId xmlns:a16="http://schemas.microsoft.com/office/drawing/2014/main" id="{5A36DED7-F852-4104-AD12-68488AF90E93}"/>
              </a:ext>
            </a:extLst>
          </p:cNvPr>
          <p:cNvSpPr>
            <a:spLocks noGrp="1"/>
          </p:cNvSpPr>
          <p:nvPr>
            <p:ph type="subTitle" idx="1"/>
          </p:nvPr>
        </p:nvSpPr>
        <p:spPr/>
        <p:txBody>
          <a:bodyPr/>
          <a:lstStyle/>
          <a:p>
            <a:r>
              <a:rPr lang="en-GB" dirty="0"/>
              <a:t>10/02/2026</a:t>
            </a:r>
          </a:p>
        </p:txBody>
      </p:sp>
    </p:spTree>
    <p:extLst>
      <p:ext uri="{BB962C8B-B14F-4D97-AF65-F5344CB8AC3E}">
        <p14:creationId xmlns:p14="http://schemas.microsoft.com/office/powerpoint/2010/main" val="3786604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37301-1EAA-4FF8-AA37-C02FBD22A646}"/>
              </a:ext>
            </a:extLst>
          </p:cNvPr>
          <p:cNvSpPr>
            <a:spLocks noGrp="1"/>
          </p:cNvSpPr>
          <p:nvPr>
            <p:ph type="title"/>
          </p:nvPr>
        </p:nvSpPr>
        <p:spPr/>
        <p:txBody>
          <a:bodyPr/>
          <a:lstStyle/>
          <a:p>
            <a:pPr algn="ctr"/>
            <a:r>
              <a:rPr lang="en-GB" dirty="0"/>
              <a:t>SEND Code of Practice, Page 92</a:t>
            </a:r>
          </a:p>
        </p:txBody>
      </p:sp>
      <p:sp>
        <p:nvSpPr>
          <p:cNvPr id="3" name="Content Placeholder 2">
            <a:extLst>
              <a:ext uri="{FF2B5EF4-FFF2-40B4-BE49-F238E27FC236}">
                <a16:creationId xmlns:a16="http://schemas.microsoft.com/office/drawing/2014/main" id="{D89A1D70-5288-4D4A-8082-2149BAD1FDDA}"/>
              </a:ext>
            </a:extLst>
          </p:cNvPr>
          <p:cNvSpPr>
            <a:spLocks noGrp="1"/>
          </p:cNvSpPr>
          <p:nvPr>
            <p:ph idx="1"/>
          </p:nvPr>
        </p:nvSpPr>
        <p:spPr/>
        <p:txBody>
          <a:bodyPr>
            <a:normAutofit fontScale="85000" lnSpcReduction="20000"/>
          </a:bodyPr>
          <a:lstStyle/>
          <a:p>
            <a:pPr marL="0" indent="0" algn="ctr">
              <a:buNone/>
            </a:pPr>
            <a:r>
              <a:rPr lang="en-GB" u="sng" dirty="0"/>
              <a:t>Improving outcomes: high aspirations and expectations for children and young people with SEN </a:t>
            </a:r>
          </a:p>
          <a:p>
            <a:r>
              <a:rPr lang="en-GB" dirty="0"/>
              <a:t>6.1 All children and young people are entitled to an appropriate education, one that is appropriate to their needs, promotes high standards and the fulfilment of potential. This should enable them to: </a:t>
            </a:r>
            <a:r>
              <a:rPr lang="en-GB" b="1" i="1" dirty="0"/>
              <a:t>achieve their best, become confident individuals living fulfilling lives, and make a successful transition into adulthood, </a:t>
            </a:r>
          </a:p>
          <a:p>
            <a:r>
              <a:rPr lang="en-GB" dirty="0"/>
              <a:t>6.2 Every school is required to identify and address the SEN of the pupils that they support. </a:t>
            </a:r>
          </a:p>
          <a:p>
            <a:r>
              <a:rPr lang="en-GB" dirty="0"/>
              <a:t>Mainstream schools </a:t>
            </a:r>
            <a:r>
              <a:rPr lang="en-GB" b="1" dirty="0"/>
              <a:t>must</a:t>
            </a:r>
            <a:r>
              <a:rPr lang="en-GB" dirty="0"/>
              <a:t>: use their </a:t>
            </a:r>
            <a:r>
              <a:rPr lang="en-GB" b="1" dirty="0"/>
              <a:t>best endeavours </a:t>
            </a:r>
            <a:r>
              <a:rPr lang="en-GB" dirty="0"/>
              <a:t>to make sure that a child with SEN gets the support they need – this means doing everything they can to meet children and young people’s SEN, ensure that children and young people with SEN engage in the activities of the school alongside pupils who do not have SEN.</a:t>
            </a:r>
          </a:p>
        </p:txBody>
      </p:sp>
    </p:spTree>
    <p:extLst>
      <p:ext uri="{BB962C8B-B14F-4D97-AF65-F5344CB8AC3E}">
        <p14:creationId xmlns:p14="http://schemas.microsoft.com/office/powerpoint/2010/main" val="1271898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ECC73-44D6-4F15-A013-AC78D54C80F6}"/>
              </a:ext>
            </a:extLst>
          </p:cNvPr>
          <p:cNvSpPr>
            <a:spLocks noGrp="1"/>
          </p:cNvSpPr>
          <p:nvPr>
            <p:ph type="title"/>
          </p:nvPr>
        </p:nvSpPr>
        <p:spPr/>
        <p:txBody>
          <a:bodyPr/>
          <a:lstStyle/>
          <a:p>
            <a:pPr algn="ctr"/>
            <a:r>
              <a:rPr lang="en-GB" dirty="0"/>
              <a:t>What do interventions look like at Newburgh?</a:t>
            </a:r>
          </a:p>
        </p:txBody>
      </p:sp>
      <p:sp>
        <p:nvSpPr>
          <p:cNvPr id="3" name="Content Placeholder 2">
            <a:extLst>
              <a:ext uri="{FF2B5EF4-FFF2-40B4-BE49-F238E27FC236}">
                <a16:creationId xmlns:a16="http://schemas.microsoft.com/office/drawing/2014/main" id="{2F1B654D-6082-4A76-B59D-67D723F71633}"/>
              </a:ext>
            </a:extLst>
          </p:cNvPr>
          <p:cNvSpPr>
            <a:spLocks noGrp="1"/>
          </p:cNvSpPr>
          <p:nvPr>
            <p:ph idx="1"/>
          </p:nvPr>
        </p:nvSpPr>
        <p:spPr>
          <a:solidFill>
            <a:schemeClr val="accent1">
              <a:lumMod val="60000"/>
              <a:lumOff val="40000"/>
            </a:schemeClr>
          </a:solidFill>
        </p:spPr>
        <p:txBody>
          <a:bodyPr>
            <a:normAutofit lnSpcReduction="10000"/>
          </a:bodyPr>
          <a:lstStyle/>
          <a:p>
            <a:pPr algn="ctr"/>
            <a:r>
              <a:rPr lang="en-GB" dirty="0" err="1"/>
              <a:t>Nessy</a:t>
            </a:r>
            <a:endParaRPr lang="en-GB" dirty="0"/>
          </a:p>
          <a:p>
            <a:pPr algn="ctr"/>
            <a:r>
              <a:rPr lang="en-GB" dirty="0"/>
              <a:t>Read, Write, Inc</a:t>
            </a:r>
          </a:p>
          <a:p>
            <a:pPr algn="ctr"/>
            <a:r>
              <a:rPr lang="en-GB" dirty="0"/>
              <a:t>Moves</a:t>
            </a:r>
          </a:p>
          <a:p>
            <a:pPr algn="ctr"/>
            <a:r>
              <a:rPr lang="en-GB" dirty="0"/>
              <a:t>Sensory Circuits</a:t>
            </a:r>
          </a:p>
          <a:p>
            <a:pPr algn="ctr"/>
            <a:r>
              <a:rPr lang="en-GB" dirty="0"/>
              <a:t>EPATT</a:t>
            </a:r>
          </a:p>
          <a:p>
            <a:pPr algn="ctr"/>
            <a:r>
              <a:rPr lang="en-GB" dirty="0"/>
              <a:t>THRIVE</a:t>
            </a:r>
          </a:p>
          <a:p>
            <a:pPr algn="ctr"/>
            <a:r>
              <a:rPr lang="en-GB" dirty="0"/>
              <a:t>Mind </a:t>
            </a:r>
          </a:p>
          <a:p>
            <a:pPr algn="ctr"/>
            <a:r>
              <a:rPr lang="en-GB" dirty="0"/>
              <a:t>Life Space</a:t>
            </a:r>
          </a:p>
          <a:p>
            <a:pPr algn="ctr"/>
            <a:r>
              <a:rPr lang="en-GB" dirty="0"/>
              <a:t>WRM and key skills</a:t>
            </a:r>
          </a:p>
          <a:p>
            <a:pPr algn="ctr"/>
            <a:endParaRPr lang="en-GB" dirty="0"/>
          </a:p>
          <a:p>
            <a:endParaRPr lang="en-GB" dirty="0"/>
          </a:p>
        </p:txBody>
      </p:sp>
    </p:spTree>
    <p:extLst>
      <p:ext uri="{BB962C8B-B14F-4D97-AF65-F5344CB8AC3E}">
        <p14:creationId xmlns:p14="http://schemas.microsoft.com/office/powerpoint/2010/main" val="415264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8DC8261-D006-446C-BA4A-1B296060BF09}"/>
              </a:ext>
            </a:extLst>
          </p:cNvPr>
          <p:cNvSpPr/>
          <p:nvPr/>
        </p:nvSpPr>
        <p:spPr>
          <a:xfrm>
            <a:off x="1869141" y="2101788"/>
            <a:ext cx="8704729" cy="3139321"/>
          </a:xfrm>
          <a:prstGeom prst="rect">
            <a:avLst/>
          </a:prstGeom>
        </p:spPr>
        <p:txBody>
          <a:bodyPr wrap="square">
            <a:spAutoFit/>
          </a:bodyPr>
          <a:lstStyle/>
          <a:p>
            <a:r>
              <a:rPr lang="en-GB" dirty="0">
                <a:hlinkClick r:id="rId2"/>
              </a:rPr>
              <a:t>https://www.swft.nhs.uk/our-services/physiotherapy-children/moves-programme-schools</a:t>
            </a:r>
            <a:endParaRPr lang="en-GB" dirty="0"/>
          </a:p>
          <a:p>
            <a:endParaRPr lang="en-GB" dirty="0"/>
          </a:p>
          <a:p>
            <a:endParaRPr lang="en-GB" dirty="0"/>
          </a:p>
          <a:p>
            <a:pPr algn="ctr"/>
            <a:r>
              <a:rPr lang="en-GB" dirty="0"/>
              <a:t>Sensory Circuits</a:t>
            </a:r>
          </a:p>
          <a:p>
            <a:pPr algn="ctr"/>
            <a:endParaRPr lang="en-GB" dirty="0"/>
          </a:p>
          <a:p>
            <a:pPr algn="ctr"/>
            <a:r>
              <a:rPr lang="en-GB" dirty="0"/>
              <a:t>EPATT</a:t>
            </a:r>
          </a:p>
          <a:p>
            <a:pPr algn="ctr"/>
            <a:endParaRPr lang="en-GB" dirty="0"/>
          </a:p>
          <a:p>
            <a:pPr algn="ctr"/>
            <a:r>
              <a:rPr lang="en-GB" dirty="0"/>
              <a:t>What is the criteria?</a:t>
            </a:r>
          </a:p>
          <a:p>
            <a:pPr algn="ctr"/>
            <a:r>
              <a:rPr lang="en-GB" dirty="0"/>
              <a:t>What resources are needed?</a:t>
            </a:r>
          </a:p>
          <a:p>
            <a:pPr algn="ctr"/>
            <a:r>
              <a:rPr lang="en-GB" dirty="0"/>
              <a:t>How often?</a:t>
            </a:r>
          </a:p>
          <a:p>
            <a:pPr algn="ctr"/>
            <a:r>
              <a:rPr lang="en-GB" dirty="0"/>
              <a:t>Impact?</a:t>
            </a:r>
          </a:p>
        </p:txBody>
      </p:sp>
      <p:sp>
        <p:nvSpPr>
          <p:cNvPr id="3" name="TextBox 2">
            <a:extLst>
              <a:ext uri="{FF2B5EF4-FFF2-40B4-BE49-F238E27FC236}">
                <a16:creationId xmlns:a16="http://schemas.microsoft.com/office/drawing/2014/main" id="{9641EDB4-6006-4ED1-82B3-B7125CB1D673}"/>
              </a:ext>
            </a:extLst>
          </p:cNvPr>
          <p:cNvSpPr txBox="1"/>
          <p:nvPr/>
        </p:nvSpPr>
        <p:spPr>
          <a:xfrm>
            <a:off x="3908612" y="627529"/>
            <a:ext cx="4616823" cy="369332"/>
          </a:xfrm>
          <a:prstGeom prst="rect">
            <a:avLst/>
          </a:prstGeom>
          <a:noFill/>
        </p:spPr>
        <p:txBody>
          <a:bodyPr wrap="square" rtlCol="0">
            <a:spAutoFit/>
          </a:bodyPr>
          <a:lstStyle/>
          <a:p>
            <a:pPr algn="ctr"/>
            <a:r>
              <a:rPr lang="en-GB" dirty="0"/>
              <a:t>Focus on…</a:t>
            </a:r>
          </a:p>
        </p:txBody>
      </p:sp>
    </p:spTree>
    <p:extLst>
      <p:ext uri="{BB962C8B-B14F-4D97-AF65-F5344CB8AC3E}">
        <p14:creationId xmlns:p14="http://schemas.microsoft.com/office/powerpoint/2010/main" val="2671959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9B096-915F-4659-AAC0-530666114D4B}"/>
              </a:ext>
            </a:extLst>
          </p:cNvPr>
          <p:cNvSpPr>
            <a:spLocks noGrp="1"/>
          </p:cNvSpPr>
          <p:nvPr>
            <p:ph type="ctrTitle"/>
          </p:nvPr>
        </p:nvSpPr>
        <p:spPr/>
        <p:txBody>
          <a:bodyPr/>
          <a:lstStyle/>
          <a:p>
            <a:r>
              <a:rPr lang="en-GB" dirty="0"/>
              <a:t>Let’s talk fidgets!</a:t>
            </a:r>
          </a:p>
        </p:txBody>
      </p:sp>
    </p:spTree>
    <p:extLst>
      <p:ext uri="{BB962C8B-B14F-4D97-AF65-F5344CB8AC3E}">
        <p14:creationId xmlns:p14="http://schemas.microsoft.com/office/powerpoint/2010/main" val="307570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71</TotalTime>
  <Words>223</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Interventions at Newburgh</vt:lpstr>
      <vt:lpstr>SEND Code of Practice, Page 92</vt:lpstr>
      <vt:lpstr>What do interventions look like at Newburgh?</vt:lpstr>
      <vt:lpstr>PowerPoint Presentation</vt:lpstr>
      <vt:lpstr>Let’s talk fidgets!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SEND and Inclusion</dc:title>
  <dc:creator>A Slater NPS</dc:creator>
  <cp:lastModifiedBy>A Slater NPS</cp:lastModifiedBy>
  <cp:revision>6</cp:revision>
  <dcterms:created xsi:type="dcterms:W3CDTF">2025-09-28T18:37:54Z</dcterms:created>
  <dcterms:modified xsi:type="dcterms:W3CDTF">2026-02-09T19:17:30Z</dcterms:modified>
</cp:coreProperties>
</file>