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81" r:id="rId2"/>
    <p:sldId id="282" r:id="rId3"/>
    <p:sldId id="256" r:id="rId4"/>
    <p:sldId id="275" r:id="rId5"/>
    <p:sldId id="283" r:id="rId6"/>
    <p:sldId id="288" r:id="rId7"/>
    <p:sldId id="289" r:id="rId8"/>
    <p:sldId id="290" r:id="rId9"/>
    <p:sldId id="258" r:id="rId10"/>
    <p:sldId id="260" r:id="rId11"/>
    <p:sldId id="261" r:id="rId12"/>
    <p:sldId id="263" r:id="rId13"/>
    <p:sldId id="285" r:id="rId14"/>
    <p:sldId id="292" r:id="rId15"/>
    <p:sldId id="286" r:id="rId16"/>
    <p:sldId id="291" r:id="rId17"/>
    <p:sldId id="28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Maiandra GD" panose="020E0502030308020204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17">
          <p15:clr>
            <a:srgbClr val="A4A3A4"/>
          </p15:clr>
        </p15:guide>
        <p15:guide id="2" orient="horz" pos="218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7" roundtripDataSignature="AMtx7mj2exkc5D3kSMmXS00btp8qesb1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24259D-CDAB-402F-B238-34975CC2B707}">
  <a:tblStyle styleId="{0824259D-CDAB-402F-B238-34975CC2B70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9"/>
    <p:restoredTop sz="73279" autoAdjust="0"/>
  </p:normalViewPr>
  <p:slideViewPr>
    <p:cSldViewPr snapToGrid="0">
      <p:cViewPr varScale="1">
        <p:scale>
          <a:sx n="84" d="100"/>
          <a:sy n="84" d="100"/>
        </p:scale>
        <p:origin x="1782" y="84"/>
      </p:cViewPr>
      <p:guideLst>
        <p:guide pos="3817"/>
        <p:guide orient="horz" pos="2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6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10B5C7A-E13B-4351-9463-CCDA5F3C1A5F}"/>
              </a:ext>
            </a:extLst>
          </p:cNvPr>
          <p:cNvSpPr/>
          <p:nvPr/>
        </p:nvSpPr>
        <p:spPr>
          <a:xfrm flipH="1">
            <a:off x="0" y="913034"/>
            <a:ext cx="12192000" cy="5944967"/>
          </a:xfrm>
          <a:prstGeom prst="rect">
            <a:avLst/>
          </a:prstGeom>
          <a:gradFill flip="none" rotWithShape="1">
            <a:gsLst>
              <a:gs pos="100000">
                <a:srgbClr val="EF3340">
                  <a:alpha val="23000"/>
                </a:srgbClr>
              </a:gs>
              <a:gs pos="75000">
                <a:schemeClr val="accent2">
                  <a:alpha val="23000"/>
                </a:schemeClr>
              </a:gs>
              <a:gs pos="25000">
                <a:srgbClr val="80A0F2">
                  <a:alpha val="23000"/>
                </a:srgbClr>
              </a:gs>
              <a:gs pos="0">
                <a:schemeClr val="tx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1128A-20BC-45C5-A361-EC630988330F}"/>
              </a:ext>
            </a:extLst>
          </p:cNvPr>
          <p:cNvSpPr/>
          <p:nvPr/>
        </p:nvSpPr>
        <p:spPr>
          <a:xfrm>
            <a:off x="0" y="1"/>
            <a:ext cx="12192000" cy="1023729"/>
          </a:xfrm>
          <a:prstGeom prst="rect">
            <a:avLst/>
          </a:prstGeom>
          <a:gradFill flip="none" rotWithShape="1">
            <a:gsLst>
              <a:gs pos="100000">
                <a:srgbClr val="EF3340"/>
              </a:gs>
              <a:gs pos="96000">
                <a:schemeClr val="accent2"/>
              </a:gs>
              <a:gs pos="24800">
                <a:srgbClr val="80A0F2"/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D99DAFC6-96F6-4850-B518-0CC863F0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8730" y="-15939"/>
            <a:ext cx="8134775" cy="69135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5C4AA3-023E-46E3-AA17-EED00DE1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91057">
            <a:off x="801370" y="-177752"/>
            <a:ext cx="6348069" cy="7474076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C06115C-17EE-4BBE-90AF-0972C845F1CF}"/>
              </a:ext>
            </a:extLst>
          </p:cNvPr>
          <p:cNvSpPr txBox="1">
            <a:spLocks/>
          </p:cNvSpPr>
          <p:nvPr/>
        </p:nvSpPr>
        <p:spPr>
          <a:xfrm>
            <a:off x="9286524" y="655692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456FEA8-187F-4C84-BF77-8C9382128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051" y="241911"/>
            <a:ext cx="10318749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3501248F-972F-43E0-AC4E-A224AA95A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384" y="110697"/>
            <a:ext cx="996869" cy="8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4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0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9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2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7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7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90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38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7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F0BA-0E62-41FF-972C-D88FAEC3DC78}" type="datetimeFigureOut">
              <a:rPr lang="en-GB" smtClean="0"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33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VyDTpj8uxs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Maiandra GD" panose="020E0502030308020204" pitchFamily="34" charset="0"/>
              </a:rPr>
              <a:t>Newburgh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\\NPS2325-fs\STAFF\janice simpkins\Newburgh201617\Homelearning 201617\Schoo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3356992"/>
            <a:ext cx="274562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Mathematicians who Changed the World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656307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Leonardo Fibonacci</a:t>
            </a:r>
            <a:br>
              <a:rPr lang="en-GB" dirty="0"/>
            </a:br>
            <a:r>
              <a:rPr lang="en-GB" dirty="0"/>
              <a:t>Most famous for the Fibonacci sequence. </a:t>
            </a:r>
          </a:p>
          <a:p>
            <a:pPr marL="0" indent="0">
              <a:buNone/>
            </a:pPr>
            <a:r>
              <a:rPr lang="en-GB" dirty="0"/>
              <a:t>1, 1, 2, 3, 5, 8… </a:t>
            </a:r>
          </a:p>
        </p:txBody>
      </p:sp>
      <p:pic>
        <p:nvPicPr>
          <p:cNvPr id="2050" name="Picture 2" descr="http://2.bp.blogspot.com/_hfAYZzG11r8/SRVGkO3K5qI/AAAAAAAAAXM/BGOjLtmtF00/s320/Leonardo+Fibonac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586" y="1222290"/>
            <a:ext cx="2448272" cy="29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799856" y="5229200"/>
            <a:ext cx="12287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9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Mathematicians who Changed the World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Alan Turing – Computer Scientist &amp; Cryptanalyst</a:t>
            </a:r>
          </a:p>
        </p:txBody>
      </p:sp>
      <p:pic>
        <p:nvPicPr>
          <p:cNvPr id="3074" name="Picture 2" descr="http://tse4.mm.bing.net/th?id=OIP.M885a15a4c90b1c648029685513ea3977o1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66" y="2204864"/>
            <a:ext cx="2599959" cy="286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1824" y="2420889"/>
            <a:ext cx="5903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Famous for helping to design the Bombe, which cracked the Enigma code.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Shortened WWII by 4 years. </a:t>
            </a:r>
          </a:p>
        </p:txBody>
      </p:sp>
      <p:pic>
        <p:nvPicPr>
          <p:cNvPr id="3076" name="Picture 4" descr="http://www.highdefdigest.com/blog/wp-content/uploads/2014/12/imitation-gam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482990"/>
            <a:ext cx="3315738" cy="22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Mathematicians who Changed the World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Ada Lovelace – World’s First Computer Programmer</a:t>
            </a:r>
          </a:p>
        </p:txBody>
      </p:sp>
      <p:pic>
        <p:nvPicPr>
          <p:cNvPr id="5122" name="Picture 2" descr="Ada Lovelace 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636913"/>
            <a:ext cx="2664296" cy="38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5840" y="2493989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A writer and a mathematician</a:t>
            </a:r>
          </a:p>
          <a:p>
            <a:endParaRPr lang="en-GB" sz="3200" dirty="0">
              <a:solidFill>
                <a:schemeClr val="tx1"/>
              </a:solidFill>
            </a:endParaRPr>
          </a:p>
          <a:p>
            <a:endParaRPr lang="en-GB" sz="3200" dirty="0">
              <a:solidFill>
                <a:schemeClr val="tx1"/>
              </a:solidFill>
            </a:endParaRPr>
          </a:p>
          <a:p>
            <a:r>
              <a:rPr lang="en-GB" sz="3200" dirty="0">
                <a:solidFill>
                  <a:schemeClr val="tx1"/>
                </a:solidFill>
              </a:rPr>
              <a:t>Translation program</a:t>
            </a:r>
          </a:p>
        </p:txBody>
      </p:sp>
      <p:pic>
        <p:nvPicPr>
          <p:cNvPr id="5124" name="Picture 4" descr="https://upload.wikimedia.org/wikipedia/commons/thumb/c/cf/Diagram_for_the_computation_of_Bernoulli_numbers.jpg/1024px-Diagram_for_the_computation_of_Bernoulli_numb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34" y="4317152"/>
            <a:ext cx="3166244" cy="221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0EC6-A353-457F-8106-B0DA4FC4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Mathematicians who Changed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687B-7892-4165-B451-F352B185E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Katherine Johnson loved maths. Early in her career, she was called a “computer.” She helped NASA put an astronaut into orbit around Earth. And then she helped put a man on the Moon.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543E6-D181-4D40-9D38-6C8949B3A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3594102"/>
            <a:ext cx="22860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4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F88A-9B9F-4ED5-A823-EA524A48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4BDB-195A-4873-A7C0-8B04217E3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https://youtu.be/VyDTpj8uxs8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223DD-4299-4426-8982-0C0D61746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90" y="2247879"/>
            <a:ext cx="6594157" cy="41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6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E34B-D916-4D53-8AAE-8886D2D0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ED306B-C17B-4947-984A-B9B0D5B07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53306"/>
            <a:ext cx="7212329" cy="66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81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C5B9-F457-409F-AEE5-5C5630E8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53F9-76DA-4FC1-8432-CA8CF527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https://www.youtube.com/watch?v=keqYM4zfNl8</a:t>
            </a:r>
          </a:p>
        </p:txBody>
      </p:sp>
    </p:spTree>
    <p:extLst>
      <p:ext uri="{BB962C8B-B14F-4D97-AF65-F5344CB8AC3E}">
        <p14:creationId xmlns:p14="http://schemas.microsoft.com/office/powerpoint/2010/main" val="373088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DD0E7-55C2-4035-99D2-F74C5054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E33047-6485-492D-83A9-F42D3C8F6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72" y="91440"/>
            <a:ext cx="5423796" cy="4525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3E602-D11E-4853-9068-94FA30C9F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793" y="2686050"/>
            <a:ext cx="5928879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6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Newburgh Primary School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Nurturing</a:t>
            </a:r>
          </a:p>
          <a:p>
            <a:r>
              <a:rPr lang="en-GB" dirty="0">
                <a:latin typeface="Maiandra GD" panose="020E0502030308020204" pitchFamily="34" charset="0"/>
              </a:rPr>
              <a:t>Engaged</a:t>
            </a:r>
          </a:p>
          <a:p>
            <a:r>
              <a:rPr lang="en-GB" dirty="0">
                <a:latin typeface="Maiandra GD" panose="020E0502030308020204" pitchFamily="34" charset="0"/>
              </a:rPr>
              <a:t>Welcoming to everyone</a:t>
            </a:r>
          </a:p>
          <a:p>
            <a:r>
              <a:rPr lang="en-GB" dirty="0">
                <a:latin typeface="Maiandra GD" panose="020E0502030308020204" pitchFamily="34" charset="0"/>
              </a:rPr>
              <a:t>Be considerate</a:t>
            </a:r>
          </a:p>
          <a:p>
            <a:r>
              <a:rPr lang="en-GB" dirty="0">
                <a:latin typeface="Maiandra GD" panose="020E0502030308020204" pitchFamily="34" charset="0"/>
              </a:rPr>
              <a:t>Unique</a:t>
            </a:r>
          </a:p>
          <a:p>
            <a:r>
              <a:rPr lang="en-GB" dirty="0">
                <a:latin typeface="Maiandra GD" panose="020E0502030308020204" pitchFamily="34" charset="0"/>
              </a:rPr>
              <a:t>Resilient</a:t>
            </a:r>
          </a:p>
          <a:p>
            <a:r>
              <a:rPr lang="en-GB" dirty="0">
                <a:latin typeface="Maiandra GD" panose="020E0502030308020204" pitchFamily="34" charset="0"/>
              </a:rPr>
              <a:t>Great achievers</a:t>
            </a:r>
          </a:p>
          <a:p>
            <a:r>
              <a:rPr lang="en-GB" dirty="0">
                <a:latin typeface="Maiandra GD" panose="020E0502030308020204" pitchFamily="34" charset="0"/>
              </a:rPr>
              <a:t>Happy and Healthy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330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268760"/>
            <a:ext cx="7772400" cy="2331691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GB" sz="7200" dirty="0"/>
              <a:t>THE IMPORTANCE OF</a:t>
            </a:r>
          </a:p>
        </p:txBody>
      </p:sp>
      <p:pic>
        <p:nvPicPr>
          <p:cNvPr id="1026" name="Picture 2" descr="http://www.benjamin-mills.com/maths/maths-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780928"/>
            <a:ext cx="745982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1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om Lehrer - That's Mathematics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4034.8917"/>
                  <p14:fade out="12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3552" y="260649"/>
            <a:ext cx="7668344" cy="5751763"/>
          </a:xfrm>
        </p:spPr>
      </p:pic>
    </p:spTree>
    <p:extLst>
      <p:ext uri="{BB962C8B-B14F-4D97-AF65-F5344CB8AC3E}">
        <p14:creationId xmlns:p14="http://schemas.microsoft.com/office/powerpoint/2010/main" val="20382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F5F0-960B-47CF-A617-FEAA58FF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Struggle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DCE4FC-52DA-475B-BAFD-BFF80FE24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494" y="1275082"/>
            <a:ext cx="8837295" cy="4831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1DA2DB-DF36-4D44-92E7-25F0BD9F7F1A}"/>
              </a:ext>
            </a:extLst>
          </p:cNvPr>
          <p:cNvSpPr/>
          <p:nvPr/>
        </p:nvSpPr>
        <p:spPr>
          <a:xfrm>
            <a:off x="5779770" y="619634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https://www.youcubed.org/resources/excerpt-of-jo-from-the-importance-of-struggle/</a:t>
            </a:r>
          </a:p>
        </p:txBody>
      </p:sp>
    </p:spTree>
    <p:extLst>
      <p:ext uri="{BB962C8B-B14F-4D97-AF65-F5344CB8AC3E}">
        <p14:creationId xmlns:p14="http://schemas.microsoft.com/office/powerpoint/2010/main" val="92358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8371-206F-488B-81D3-A9339993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there such a thing as a ‘maths’ person?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7D3A8-C339-4B41-892F-294AC47AB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" y="1210440"/>
            <a:ext cx="5282565" cy="4626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C5DAA7-5D43-4778-B72A-25B680B8F6B3}"/>
              </a:ext>
            </a:extLst>
          </p:cNvPr>
          <p:cNvSpPr/>
          <p:nvPr/>
        </p:nvSpPr>
        <p:spPr>
          <a:xfrm>
            <a:off x="4436335" y="5629692"/>
            <a:ext cx="5993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https://www.youcubed.org/resources/many-ways-see-mathematics-video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9053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1248-46DE-4C72-A08C-F3C08003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Myths about Maths!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144981-448C-4C93-9B92-86B31760F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925" y="1600200"/>
            <a:ext cx="728614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3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1019-C995-4306-B55B-E6B13DF0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Myths about Maths!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68A717-B7AF-446A-ADB5-7F7F1B4AB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012" y="1710531"/>
            <a:ext cx="51339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Maths is so much more than school, tests, exams… </a:t>
            </a:r>
          </a:p>
          <a:p>
            <a:r>
              <a:rPr lang="en-GB" dirty="0"/>
              <a:t>Maths can and has changed the world!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191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236</Words>
  <Application>Microsoft Office PowerPoint</Application>
  <PresentationFormat>Widescreen</PresentationFormat>
  <Paragraphs>35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Lato</vt:lpstr>
      <vt:lpstr>Calibri</vt:lpstr>
      <vt:lpstr>Century Gothic</vt:lpstr>
      <vt:lpstr>Maiandra GD</vt:lpstr>
      <vt:lpstr>1_Office Theme</vt:lpstr>
      <vt:lpstr>Newburgh Primary School</vt:lpstr>
      <vt:lpstr>Newburgh Primary School Values</vt:lpstr>
      <vt:lpstr>THE IMPORTANCE OF</vt:lpstr>
      <vt:lpstr>PowerPoint Presentation</vt:lpstr>
      <vt:lpstr>The Importance of Struggle</vt:lpstr>
      <vt:lpstr>Is there such a thing as a ‘maths’ person?</vt:lpstr>
      <vt:lpstr>Myths about Maths!</vt:lpstr>
      <vt:lpstr>Myths about Maths!</vt:lpstr>
      <vt:lpstr>PowerPoint Presentation</vt:lpstr>
      <vt:lpstr>Mathematicians who Changed the World </vt:lpstr>
      <vt:lpstr> Mathematicians who Changed the World </vt:lpstr>
      <vt:lpstr>Mathematicians who Changed the World </vt:lpstr>
      <vt:lpstr>Mathematicians who Changed the World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 2</dc:creator>
  <cp:lastModifiedBy>J Simpkins NPS</cp:lastModifiedBy>
  <cp:revision>20</cp:revision>
  <dcterms:created xsi:type="dcterms:W3CDTF">2019-08-23T10:30:58Z</dcterms:created>
  <dcterms:modified xsi:type="dcterms:W3CDTF">2021-05-16T14:04:05Z</dcterms:modified>
</cp:coreProperties>
</file>