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90" r:id="rId3"/>
    <p:sldId id="287" r:id="rId4"/>
    <p:sldId id="295" r:id="rId5"/>
    <p:sldId id="258" r:id="rId6"/>
    <p:sldId id="259" r:id="rId7"/>
    <p:sldId id="260" r:id="rId8"/>
    <p:sldId id="261" r:id="rId9"/>
    <p:sldId id="289" r:id="rId10"/>
  </p:sldIdLst>
  <p:sldSz cx="12192000" cy="6858000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031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798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B99EF3-795C-45C3-AEC2-7815F23D7DBB}" type="datetimeFigureOut">
              <a:rPr lang="en-GB" smtClean="0"/>
              <a:t>08/01/2026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0EFF08-08B1-4D47-BC51-D6D7385215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7047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7013" cy="37004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FD675D-9030-4AC0-8853-441DDBC452AA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3221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01FC13-CD90-4F8D-8530-AF3C6DF49E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7A729D-25DD-441A-B6B1-049C86DB93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C6865D-1528-4862-B46E-98FA39C4B8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64836-200E-4C1C-B9F0-E2E56A082D69}" type="datetimeFigureOut">
              <a:rPr lang="en-GB" smtClean="0"/>
              <a:t>08/01/2026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045BA1-BD97-46A5-BE1C-4FD5EC5C8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857EE1-E04B-49F4-80B7-20F649B38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09C4D-916F-48A1-AB65-0E513D7951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666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E53075-4E13-4654-92BA-6A2D37212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EF3877-1B1E-48A6-B61B-AE9A70538D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AB2961-E404-43FC-A81E-F0E94A785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64836-200E-4C1C-B9F0-E2E56A082D69}" type="datetimeFigureOut">
              <a:rPr lang="en-GB" smtClean="0"/>
              <a:t>08/01/2026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FCA7DC-1B8D-4503-9306-53A113F750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F2C5C4-F026-42F3-9C06-FA9BE3B497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09C4D-916F-48A1-AB65-0E513D7951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2135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3D6B9ED-7FE3-4D5E-8941-430229784E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A89F0D-E604-4A23-875C-78A06B8B97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950AD5-E304-4993-B499-FBC119661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64836-200E-4C1C-B9F0-E2E56A082D69}" type="datetimeFigureOut">
              <a:rPr lang="en-GB" smtClean="0"/>
              <a:t>08/01/2026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6C3C5F-C87B-46DD-809A-2E0C67361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04BC48-17C3-45DD-865B-E1B03C32C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09C4D-916F-48A1-AB65-0E513D7951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0272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30613-395F-4DDE-BAEE-E01DD5C48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675556-D458-44A6-99A4-A77BF65765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594870-A331-46E1-96FF-8FF38BF57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64836-200E-4C1C-B9F0-E2E56A082D69}" type="datetimeFigureOut">
              <a:rPr lang="en-GB" smtClean="0"/>
              <a:t>08/01/2026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690562-6B8F-49EB-A719-AB9999BFB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C16A19-83F0-473A-B3A1-1309C3DD5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09C4D-916F-48A1-AB65-0E513D7951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8159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E91544-6782-4D8B-816D-2FCF54B39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FA4313-8107-4522-BC73-E343D7CAA0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BE1074-8A67-4B7A-B232-A19F55739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64836-200E-4C1C-B9F0-E2E56A082D69}" type="datetimeFigureOut">
              <a:rPr lang="en-GB" smtClean="0"/>
              <a:t>08/01/2026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4C133A-3E8F-4CBD-99BE-2B5B04A6A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D912B6-9E67-40D6-8FDC-41007515B3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09C4D-916F-48A1-AB65-0E513D7951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2461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75B1A-7621-49D5-9566-6420450F1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C88392-09D0-46DA-AC15-DF230593FD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A82EBF-6ECD-4F7A-B7F5-A25392513D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70CBF1-4756-4027-895D-7E88CA11D2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64836-200E-4C1C-B9F0-E2E56A082D69}" type="datetimeFigureOut">
              <a:rPr lang="en-GB" smtClean="0"/>
              <a:t>08/01/2026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1089DF-136C-45C6-A272-7062BE409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DD874A-058D-4EF8-8762-082E8A2C1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09C4D-916F-48A1-AB65-0E513D7951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0749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74C89F-A47C-47A7-BB5A-E9DC0AC1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E28BA2-BD44-4D74-9A67-2A85EDD68B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78771C-7959-486F-893C-7C69C701D4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283F20-F941-4548-AB20-D39D9434C9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CCDA10-DEBC-42D4-BDAA-24C6A23A1C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8319F6D-3B53-438D-B2E3-E8214575C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64836-200E-4C1C-B9F0-E2E56A082D69}" type="datetimeFigureOut">
              <a:rPr lang="en-GB" smtClean="0"/>
              <a:t>08/01/2026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72DF556-BF3B-4CD4-A889-C890C7EFBB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70216AE-6FBE-4D6A-A5B1-78CDCAC8E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09C4D-916F-48A1-AB65-0E513D7951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7250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1882A1-2F56-4D1A-8410-A89C1E8D1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677462F-9B2F-4CE6-BA42-4FF69650D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64836-200E-4C1C-B9F0-E2E56A082D69}" type="datetimeFigureOut">
              <a:rPr lang="en-GB" smtClean="0"/>
              <a:t>08/01/2026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BA1E14-C92E-4B86-BE3F-9E4E9C377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9F47D3-D818-46D3-AC86-CEC05446F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09C4D-916F-48A1-AB65-0E513D7951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1233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84FD55-CE73-4812-B142-4EBC34E65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64836-200E-4C1C-B9F0-E2E56A082D69}" type="datetimeFigureOut">
              <a:rPr lang="en-GB" smtClean="0"/>
              <a:t>08/01/2026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E30D4C-81E1-4231-87E5-C272A9246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45FD6E-C42A-4979-A5BB-EFE38BF7B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09C4D-916F-48A1-AB65-0E513D7951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5183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F547B-177E-4908-A237-0A6B1BC0E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24DCDD-58A2-4B36-ADDF-110BFEE1A5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49F023-4CB0-4FF9-8268-D8ECCC5D46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352712-970F-405C-9D92-D98490A909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64836-200E-4C1C-B9F0-E2E56A082D69}" type="datetimeFigureOut">
              <a:rPr lang="en-GB" smtClean="0"/>
              <a:t>08/01/2026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D83244-A718-406A-8DC9-4E1DF88CB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9F9FE3-392C-424B-AC4B-463CE14B6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09C4D-916F-48A1-AB65-0E513D7951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2980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5D2829-CF15-4F11-A461-F3CE469CA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B76ABD2-B080-4704-AF17-1895BC2891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E0F2BB-87D1-41AA-B5DE-F9954B20BC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2E4D51-72D3-45B8-B987-9F66A03DB2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64836-200E-4C1C-B9F0-E2E56A082D69}" type="datetimeFigureOut">
              <a:rPr lang="en-GB" smtClean="0"/>
              <a:t>08/01/2026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0538A7-15CB-4898-A902-43CE8C7D9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38C757-53DB-4D2E-8957-841E6338F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09C4D-916F-48A1-AB65-0E513D7951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8359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94AD426-1107-44A3-A193-78985D51E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BDF473-A6D4-4CE7-8746-E6268A509A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448274-05F4-4D65-B07C-EAB1CD96D0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A64836-200E-4C1C-B9F0-E2E56A082D69}" type="datetimeFigureOut">
              <a:rPr lang="en-GB" smtClean="0"/>
              <a:t>08/01/2026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BFA1AD-80EF-4EF4-A648-7313CBEEF0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F228A0-E996-4A21-BAE0-24534A1292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A09C4D-916F-48A1-AB65-0E513D7951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3113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mage result for zones of regulation">
            <a:extLst>
              <a:ext uri="{FF2B5EF4-FFF2-40B4-BE49-F238E27FC236}">
                <a16:creationId xmlns:a16="http://schemas.microsoft.com/office/drawing/2014/main" id="{7FA99F4F-489A-4F95-BD60-93D04FDF3E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07921"/>
            <a:ext cx="12139142" cy="3677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Image result for zones of regulation">
            <a:extLst>
              <a:ext uri="{FF2B5EF4-FFF2-40B4-BE49-F238E27FC236}">
                <a16:creationId xmlns:a16="http://schemas.microsoft.com/office/drawing/2014/main" id="{18A3450A-6DBC-440D-A58E-180076064E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45" t="-21" r="25644" b="90339"/>
          <a:stretch/>
        </p:blipFill>
        <p:spPr bwMode="auto">
          <a:xfrm>
            <a:off x="1183551" y="497840"/>
            <a:ext cx="9824898" cy="1056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B618D41-037D-404A-8131-C0C2E63F6E6A}"/>
              </a:ext>
            </a:extLst>
          </p:cNvPr>
          <p:cNvSpPr/>
          <p:nvPr/>
        </p:nvSpPr>
        <p:spPr>
          <a:xfrm>
            <a:off x="766714" y="603699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/>
              <a:t>https://www.youtube.com/watch?v=xB5ceAruYrI&amp;list=PLc03_vAS-5G4eSPaeJsTnFXUyxKLMHNso&amp;index=8&amp;t=0s</a:t>
            </a:r>
          </a:p>
        </p:txBody>
      </p:sp>
    </p:spTree>
    <p:extLst>
      <p:ext uri="{BB962C8B-B14F-4D97-AF65-F5344CB8AC3E}">
        <p14:creationId xmlns:p14="http://schemas.microsoft.com/office/powerpoint/2010/main" val="1791769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FA8A372-7C1A-4A8D-B0B4-FBABCDC6DD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9247" y="439271"/>
            <a:ext cx="11125200" cy="5737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6322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206734"/>
            <a:ext cx="4444129" cy="3146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2729" y="3703761"/>
            <a:ext cx="4121403" cy="294346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E76EB67-F005-4466-90B0-1DDE60A12A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3152" y="168720"/>
            <a:ext cx="6995766" cy="6151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031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EDF3FF4-8525-466F-9888-E5674500FF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7859" y="349624"/>
            <a:ext cx="10461812" cy="582733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7D62C78-7CE5-4A04-82EA-0CD211D65BD2}"/>
              </a:ext>
            </a:extLst>
          </p:cNvPr>
          <p:cNvSpPr txBox="1"/>
          <p:nvPr/>
        </p:nvSpPr>
        <p:spPr>
          <a:xfrm>
            <a:off x="1497106" y="5979459"/>
            <a:ext cx="82385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latin typeface="SassoonPrimaryInfant" panose="00000400000000000000" pitchFamily="2" charset="0"/>
              </a:rPr>
              <a:t>Think about the best zone for learning…</a:t>
            </a:r>
          </a:p>
        </p:txBody>
      </p:sp>
    </p:spTree>
    <p:extLst>
      <p:ext uri="{BB962C8B-B14F-4D97-AF65-F5344CB8AC3E}">
        <p14:creationId xmlns:p14="http://schemas.microsoft.com/office/powerpoint/2010/main" val="1781276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2115C0-1815-4941-A899-1E9521CC0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Blue Zone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91A127-2F96-4FA3-A5CC-A3F17C289B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Your body is running slow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25909E-2FE9-4F69-94A6-8190B4013A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520" y="2456866"/>
            <a:ext cx="6027814" cy="393440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04492F3-340E-4289-81D5-B6BA580467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478" t="22256" r="67325" b="7490"/>
          <a:stretch/>
        </p:blipFill>
        <p:spPr>
          <a:xfrm>
            <a:off x="8188960" y="319404"/>
            <a:ext cx="2651760" cy="6093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0805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2A9AD8-C89D-497A-8E1F-00DEF5DEF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 Green Zone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5D59F84-3F0E-4BA5-A7F2-E031C79AA6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6760" y="1520553"/>
            <a:ext cx="7894320" cy="515269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6093DCA-C71F-487B-B51E-A2AE523D733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621" t="22256" r="49956" b="7490"/>
          <a:stretch/>
        </p:blipFill>
        <p:spPr>
          <a:xfrm>
            <a:off x="9367520" y="145766"/>
            <a:ext cx="2712720" cy="6527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9928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3D93AF-82A0-46EC-B471-A6FCE1604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Yellow Zone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030B9E-889D-47FD-B7BD-A15096A25B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720" y="1605442"/>
            <a:ext cx="7487920" cy="488743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DADD0F9-5E49-4332-B7DD-CB38E1671B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817" t="22256" r="32158" b="7490"/>
          <a:stretch/>
        </p:blipFill>
        <p:spPr>
          <a:xfrm>
            <a:off x="8326120" y="365124"/>
            <a:ext cx="2778760" cy="6450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1167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B7B763-D2F3-47CC-87CE-F6F048102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Red Zone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F3180F1-4C23-417D-B96E-9356CDB850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2560" y="1383405"/>
            <a:ext cx="8097520" cy="52853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29DE849-9080-41FA-90B6-B85C477046C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8874" t="22256" r="15305" b="7490"/>
          <a:stretch/>
        </p:blipFill>
        <p:spPr>
          <a:xfrm>
            <a:off x="8813800" y="256804"/>
            <a:ext cx="2540000" cy="6344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0688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102" y="474784"/>
            <a:ext cx="7400743" cy="4202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09D2165-9EB5-42A8-BE35-0F790901A2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026" y="4285585"/>
            <a:ext cx="1554732" cy="2283075"/>
          </a:xfrm>
          <a:prstGeom prst="rect">
            <a:avLst/>
          </a:prstGeom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4970" y="4076439"/>
            <a:ext cx="2727641" cy="2781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7BB33CC-960B-4D32-8C3F-BC68D9ECB66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2084" t="11704" r="21167" b="16593"/>
          <a:stretch/>
        </p:blipFill>
        <p:spPr>
          <a:xfrm>
            <a:off x="4761719" y="4914900"/>
            <a:ext cx="4474451" cy="175514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1B63AC5-EFFD-41E0-9EE1-B269D14088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51713" y="5016279"/>
            <a:ext cx="1057143" cy="155238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2DE17A8-29F9-488B-BDCA-DEF01B26903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4708" y="2486143"/>
            <a:ext cx="1571429" cy="94285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941B3D8-B476-46FE-A954-23302903E03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29494" y="2407017"/>
            <a:ext cx="1571429" cy="12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6524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Zones of Regulation  -  Compatibility Mode" id="{3EA4B0ED-2020-4F3D-8E9B-64728680A653}" vid="{238A250A-69DE-4AB8-B2EF-16E7E00B152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2889</TotalTime>
  <Words>50</Words>
  <Application>Microsoft Office PowerPoint</Application>
  <PresentationFormat>Widescreen</PresentationFormat>
  <Paragraphs>8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SassoonPrimaryInfant</vt:lpstr>
      <vt:lpstr>Office Theme</vt:lpstr>
      <vt:lpstr>PowerPoint Presentation</vt:lpstr>
      <vt:lpstr>PowerPoint Presentation</vt:lpstr>
      <vt:lpstr>PowerPoint Presentation</vt:lpstr>
      <vt:lpstr>PowerPoint Presentation</vt:lpstr>
      <vt:lpstr>Blue Zone</vt:lpstr>
      <vt:lpstr> Green Zone </vt:lpstr>
      <vt:lpstr>Yellow Zone</vt:lpstr>
      <vt:lpstr>Red Zone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Karen Waine</dc:creator>
  <cp:lastModifiedBy>K Turner NPS</cp:lastModifiedBy>
  <cp:revision>41</cp:revision>
  <cp:lastPrinted>2026-01-08T09:15:43Z</cp:lastPrinted>
  <dcterms:created xsi:type="dcterms:W3CDTF">2019-03-01T21:30:57Z</dcterms:created>
  <dcterms:modified xsi:type="dcterms:W3CDTF">2026-01-08T16:31:25Z</dcterms:modified>
</cp:coreProperties>
</file>