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0" r:id="rId3"/>
    <p:sldId id="287" r:id="rId4"/>
    <p:sldId id="295" r:id="rId5"/>
    <p:sldId id="258" r:id="rId6"/>
    <p:sldId id="259" r:id="rId7"/>
    <p:sldId id="260" r:id="rId8"/>
    <p:sldId id="261" r:id="rId9"/>
    <p:sldId id="289" r:id="rId1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99EF3-795C-45C3-AEC2-7815F23D7DBB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FF08-08B1-4D47-BC51-D6D738521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4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675D-9030-4AC0-8853-441DDBC452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2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FC13-CD90-4F8D-8530-AF3C6DF49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A729D-25DD-441A-B6B1-049C86DB9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865D-1528-4862-B46E-98FA39C4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5BA1-BD97-46A5-BE1C-4FD5EC5C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57EE1-E04B-49F4-80B7-20F649B3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53075-4E13-4654-92BA-6A2D3721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F3877-1B1E-48A6-B61B-AE9A70538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2961-E404-43FC-A81E-F0E94A78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CA7DC-1B8D-4503-9306-53A113F75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2C5C4-F026-42F3-9C06-FA9BE3B4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3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6B9ED-7FE3-4D5E-8941-430229784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89F0D-E604-4A23-875C-78A06B8B9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50AD5-E304-4993-B499-FBC11966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C3C5F-C87B-46DD-809A-2E0C6736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4BC48-17C3-45DD-865B-E1B03C32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7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0613-395F-4DDE-BAEE-E01DD5C4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5556-D458-44A6-99A4-A77BF6576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94870-A331-46E1-96FF-8FF38BF5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90562-6B8F-49EB-A719-AB9999BF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6A19-83F0-473A-B3A1-1309C3DD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5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1544-6782-4D8B-816D-2FCF54B3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A4313-8107-4522-BC73-E343D7CAA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E1074-8A67-4B7A-B232-A19F5573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C133A-3E8F-4CBD-99BE-2B5B04A6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912B6-9E67-40D6-8FDC-41007515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5B1A-7621-49D5-9566-6420450F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88392-09D0-46DA-AC15-DF230593F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82EBF-6ECD-4F7A-B7F5-A25392513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0CBF1-4756-4027-895D-7E88CA11D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089DF-136C-45C6-A272-7062BE40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D874A-058D-4EF8-8762-082E8A2C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4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C89F-A47C-47A7-BB5A-E9DC0AC1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28BA2-BD44-4D74-9A67-2A85EDD68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8771C-7959-486F-893C-7C69C701D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283F20-F941-4548-AB20-D39D9434C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CDA10-DEBC-42D4-BDAA-24C6A23A1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19F6D-3B53-438D-B2E3-E8214575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DF556-BF3B-4CD4-A889-C890C7EF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0216AE-6FBE-4D6A-A5B1-78CDCAC8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5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82A1-2F56-4D1A-8410-A89C1E8D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7462F-9B2F-4CE6-BA42-4FF69650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A1E14-C92E-4B86-BE3F-9E4E9C37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F47D3-D818-46D3-AC86-CEC05446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3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84FD55-CE73-4812-B142-4EBC34E6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30D4C-81E1-4231-87E5-C272A924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5FD6E-C42A-4979-A5BB-EFE38BF7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8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547B-177E-4908-A237-0A6B1BC0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DCDD-58A2-4B36-ADDF-110BFEE1A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9F023-4CB0-4FF9-8268-D8ECCC5D4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52712-970F-405C-9D92-D98490A9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83244-A718-406A-8DC9-4E1DF88C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F9FE3-392C-424B-AC4B-463CE14B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98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2829-CF15-4F11-A461-F3CE469C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6ABD2-B080-4704-AF17-1895BC289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0F2BB-87D1-41AA-B5DE-F9954B20B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E4D51-72D3-45B8-B987-9F66A03D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538A7-15CB-4898-A902-43CE8C7D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8C757-53DB-4D2E-8957-841E6338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3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AD426-1107-44A3-A193-78985D51E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DF473-A6D4-4CE7-8746-E6268A50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48274-05F4-4D65-B07C-EAB1CD96D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64836-200E-4C1C-B9F0-E2E56A082D69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FA1AD-80EF-4EF4-A648-7313CBEEF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228A0-E996-4A21-BAE0-24534A129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1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zones of regulation">
            <a:extLst>
              <a:ext uri="{FF2B5EF4-FFF2-40B4-BE49-F238E27FC236}">
                <a16:creationId xmlns:a16="http://schemas.microsoft.com/office/drawing/2014/main" id="{7FA99F4F-489A-4F95-BD60-93D04FDF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7921"/>
            <a:ext cx="12139142" cy="36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zones of regulation">
            <a:extLst>
              <a:ext uri="{FF2B5EF4-FFF2-40B4-BE49-F238E27FC236}">
                <a16:creationId xmlns:a16="http://schemas.microsoft.com/office/drawing/2014/main" id="{18A3450A-6DBC-440D-A58E-180076064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5" t="-21" r="25644" b="90339"/>
          <a:stretch/>
        </p:blipFill>
        <p:spPr bwMode="auto">
          <a:xfrm>
            <a:off x="1183551" y="497840"/>
            <a:ext cx="9824898" cy="105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618D41-037D-404A-8131-C0C2E63F6E6A}"/>
              </a:ext>
            </a:extLst>
          </p:cNvPr>
          <p:cNvSpPr/>
          <p:nvPr/>
        </p:nvSpPr>
        <p:spPr>
          <a:xfrm>
            <a:off x="766714" y="60369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https://www.youtube.com/watch?v=xB5ceAruYrI&amp;list=PLc03_vAS-5G4eSPaeJsTnFXUyxKLMHNso&amp;index=8&amp;t=0s</a:t>
            </a:r>
          </a:p>
        </p:txBody>
      </p:sp>
    </p:spTree>
    <p:extLst>
      <p:ext uri="{BB962C8B-B14F-4D97-AF65-F5344CB8AC3E}">
        <p14:creationId xmlns:p14="http://schemas.microsoft.com/office/powerpoint/2010/main" val="17917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A8A372-7C1A-4A8D-B0B4-FBABCDC6D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247" y="439271"/>
            <a:ext cx="11125200" cy="57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3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6734"/>
            <a:ext cx="4444129" cy="314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29" y="3703761"/>
            <a:ext cx="4121403" cy="2943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76EB67-F005-4466-90B0-1DDE60A12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52" y="168720"/>
            <a:ext cx="6995766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3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DF3FF4-8525-466F-9888-E5674500F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859" y="349624"/>
            <a:ext cx="10461812" cy="5827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62C78-7CE5-4A04-82EA-0CD211D65BD2}"/>
              </a:ext>
            </a:extLst>
          </p:cNvPr>
          <p:cNvSpPr txBox="1"/>
          <p:nvPr/>
        </p:nvSpPr>
        <p:spPr>
          <a:xfrm>
            <a:off x="1497106" y="5979459"/>
            <a:ext cx="8238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SassoonPrimaryInfant" panose="00000400000000000000" pitchFamily="2" charset="0"/>
              </a:rPr>
              <a:t>Think about the best zone for learning…</a:t>
            </a:r>
          </a:p>
        </p:txBody>
      </p:sp>
    </p:spTree>
    <p:extLst>
      <p:ext uri="{BB962C8B-B14F-4D97-AF65-F5344CB8AC3E}">
        <p14:creationId xmlns:p14="http://schemas.microsoft.com/office/powerpoint/2010/main" val="17812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15C0-1815-4941-A899-1E9521CC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Blue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1A127-2F96-4FA3-A5CC-A3F17C289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body is running slow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5909E-2FE9-4F69-94A6-8190B401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2456866"/>
            <a:ext cx="6027814" cy="3934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4492F3-340E-4289-81D5-B6BA58046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8" t="22256" r="67325" b="7490"/>
          <a:stretch/>
        </p:blipFill>
        <p:spPr>
          <a:xfrm>
            <a:off x="8188960" y="319404"/>
            <a:ext cx="2651760" cy="609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8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A9AD8-C89D-497A-8E1F-00DEF5DE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Green Zone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D59F84-3F0E-4BA5-A7F2-E031C79AA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760" y="1520553"/>
            <a:ext cx="7894320" cy="5152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093DCA-C71F-487B-B51E-A2AE523D73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1" t="22256" r="49956" b="7490"/>
          <a:stretch/>
        </p:blipFill>
        <p:spPr>
          <a:xfrm>
            <a:off x="9367520" y="145766"/>
            <a:ext cx="2712720" cy="65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9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93AF-82A0-46EC-B471-A6FCE160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Yellow Zone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30B9E-889D-47FD-B7BD-A15096A2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605442"/>
            <a:ext cx="7487920" cy="4887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DD0F9-5E49-4332-B7DD-CB38E1671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17" t="22256" r="32158" b="7490"/>
          <a:stretch/>
        </p:blipFill>
        <p:spPr>
          <a:xfrm>
            <a:off x="8326120" y="365124"/>
            <a:ext cx="2778760" cy="64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1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B763-D2F3-47CC-87CE-F6F04810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Zone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3180F1-4C23-417D-B96E-9356CDB85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" y="1383405"/>
            <a:ext cx="8097520" cy="5285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DE849-9080-41FA-90B6-B85C47704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74" t="22256" r="15305" b="7490"/>
          <a:stretch/>
        </p:blipFill>
        <p:spPr>
          <a:xfrm>
            <a:off x="8813800" y="256804"/>
            <a:ext cx="2540000" cy="63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6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02" y="474784"/>
            <a:ext cx="7400743" cy="420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9D2165-9EB5-42A8-BE35-0F790901A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26" y="4285585"/>
            <a:ext cx="1554732" cy="228307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970" y="4076439"/>
            <a:ext cx="2727641" cy="278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B33CC-960B-4D32-8C3F-BC68D9ECB6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84" t="11704" r="21167" b="16593"/>
          <a:stretch/>
        </p:blipFill>
        <p:spPr>
          <a:xfrm>
            <a:off x="4761719" y="4914900"/>
            <a:ext cx="4474451" cy="1755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B63AC5-EFFD-41E0-9EE1-B269D1408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713" y="5016279"/>
            <a:ext cx="1057143" cy="1552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DE17A8-29F9-488B-BDCA-DEF01B2690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08" y="2486143"/>
            <a:ext cx="1571429" cy="942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41B3D8-B476-46FE-A954-23302903E0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9494" y="2407017"/>
            <a:ext cx="1571429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52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s of Regulation  -  Compatibility Mode" id="{3EA4B0ED-2020-4F3D-8E9B-64728680A653}" vid="{238A250A-69DE-4AB8-B2EF-16E7E00B15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2889</TotalTime>
  <Words>50</Words>
  <Application>Microsoft Office PowerPoint</Application>
  <PresentationFormat>Widescreen</PresentationFormat>
  <Paragraphs>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SassoonPrimaryInfant</vt:lpstr>
      <vt:lpstr>Office Theme</vt:lpstr>
      <vt:lpstr>PowerPoint Presentation</vt:lpstr>
      <vt:lpstr>PowerPoint Presentation</vt:lpstr>
      <vt:lpstr>PowerPoint Presentation</vt:lpstr>
      <vt:lpstr>PowerPoint Presentation</vt:lpstr>
      <vt:lpstr>Blue Zone</vt:lpstr>
      <vt:lpstr> Green Zone </vt:lpstr>
      <vt:lpstr>Yellow Zone</vt:lpstr>
      <vt:lpstr>Red Zone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Waine</dc:creator>
  <cp:lastModifiedBy>K Turner NPS</cp:lastModifiedBy>
  <cp:revision>41</cp:revision>
  <cp:lastPrinted>2026-01-08T09:15:43Z</cp:lastPrinted>
  <dcterms:created xsi:type="dcterms:W3CDTF">2019-03-01T21:30:57Z</dcterms:created>
  <dcterms:modified xsi:type="dcterms:W3CDTF">2026-01-08T16:31:25Z</dcterms:modified>
</cp:coreProperties>
</file>