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1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29462-BF13-47E1-B103-3760512DCCCD}" v="3" dt="2024-01-28T17:26:25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James" userId="553e2fea-cf91-46ee-9e80-22268ffc56cf" providerId="ADAL" clId="{2F88845D-3DAE-4692-9024-A66071283140}"/>
    <pc:docChg chg="modSld">
      <pc:chgData name="Stephen James" userId="553e2fea-cf91-46ee-9e80-22268ffc56cf" providerId="ADAL" clId="{2F88845D-3DAE-4692-9024-A66071283140}" dt="2024-01-22T08:22:02.516" v="2" actId="208"/>
      <pc:docMkLst>
        <pc:docMk/>
      </pc:docMkLst>
      <pc:sldChg chg="modSp">
        <pc:chgData name="Stephen James" userId="553e2fea-cf91-46ee-9e80-22268ffc56cf" providerId="ADAL" clId="{2F88845D-3DAE-4692-9024-A66071283140}" dt="2024-01-12T08:04:21.242" v="1" actId="208"/>
        <pc:sldMkLst>
          <pc:docMk/>
          <pc:sldMk cId="1168648125" sldId="264"/>
        </pc:sldMkLst>
        <pc:inkChg chg="mod">
          <ac:chgData name="Stephen James" userId="553e2fea-cf91-46ee-9e80-22268ffc56cf" providerId="ADAL" clId="{2F88845D-3DAE-4692-9024-A66071283140}" dt="2024-01-12T08:04:18.882" v="0" actId="208"/>
          <ac:inkMkLst>
            <pc:docMk/>
            <pc:sldMk cId="1168648125" sldId="264"/>
            <ac:inkMk id="12" creationId="{BE3EFA60-0536-439E-ADE1-94A8BB96D245}"/>
          </ac:inkMkLst>
        </pc:inkChg>
        <pc:inkChg chg="mod">
          <ac:chgData name="Stephen James" userId="553e2fea-cf91-46ee-9e80-22268ffc56cf" providerId="ADAL" clId="{2F88845D-3DAE-4692-9024-A66071283140}" dt="2024-01-12T08:04:21.242" v="1" actId="208"/>
          <ac:inkMkLst>
            <pc:docMk/>
            <pc:sldMk cId="1168648125" sldId="264"/>
            <ac:inkMk id="580" creationId="{58BC9822-1C12-4E9F-B4A8-49D6E8B65458}"/>
          </ac:inkMkLst>
        </pc:inkChg>
      </pc:sldChg>
      <pc:sldChg chg="modSp">
        <pc:chgData name="Stephen James" userId="553e2fea-cf91-46ee-9e80-22268ffc56cf" providerId="ADAL" clId="{2F88845D-3DAE-4692-9024-A66071283140}" dt="2024-01-22T08:22:02.516" v="2" actId="208"/>
        <pc:sldMkLst>
          <pc:docMk/>
          <pc:sldMk cId="2931707555" sldId="268"/>
        </pc:sldMkLst>
        <pc:inkChg chg="mod">
          <ac:chgData name="Stephen James" userId="553e2fea-cf91-46ee-9e80-22268ffc56cf" providerId="ADAL" clId="{2F88845D-3DAE-4692-9024-A66071283140}" dt="2024-01-22T08:22:02.516" v="2" actId="208"/>
          <ac:inkMkLst>
            <pc:docMk/>
            <pc:sldMk cId="2931707555" sldId="268"/>
            <ac:inkMk id="8" creationId="{183A6C11-8C50-47D3-8F83-D73D0409E282}"/>
          </ac:inkMkLst>
        </pc:inkChg>
        <pc:inkChg chg="mod">
          <ac:chgData name="Stephen James" userId="553e2fea-cf91-46ee-9e80-22268ffc56cf" providerId="ADAL" clId="{2F88845D-3DAE-4692-9024-A66071283140}" dt="2024-01-22T08:22:02.516" v="2" actId="208"/>
          <ac:inkMkLst>
            <pc:docMk/>
            <pc:sldMk cId="2931707555" sldId="268"/>
            <ac:inkMk id="18" creationId="{C1915790-F274-46C0-ACC9-C67F013DDAA7}"/>
          </ac:inkMkLst>
        </pc:inkChg>
        <pc:inkChg chg="mod">
          <ac:chgData name="Stephen James" userId="553e2fea-cf91-46ee-9e80-22268ffc56cf" providerId="ADAL" clId="{2F88845D-3DAE-4692-9024-A66071283140}" dt="2024-01-22T08:22:02.516" v="2" actId="208"/>
          <ac:inkMkLst>
            <pc:docMk/>
            <pc:sldMk cId="2931707555" sldId="268"/>
            <ac:inkMk id="578" creationId="{9D1EE582-C5FB-407F-B9ED-C1A22998A36C}"/>
          </ac:inkMkLst>
        </pc:inkChg>
        <pc:inkChg chg="mod">
          <ac:chgData name="Stephen James" userId="553e2fea-cf91-46ee-9e80-22268ffc56cf" providerId="ADAL" clId="{2F88845D-3DAE-4692-9024-A66071283140}" dt="2024-01-22T08:22:02.516" v="2" actId="208"/>
          <ac:inkMkLst>
            <pc:docMk/>
            <pc:sldMk cId="2931707555" sldId="268"/>
            <ac:inkMk id="584" creationId="{EA1AB64B-53E3-4347-AB07-CB14C6BF714B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29:10.946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861 1164,'-7'-19,"-1"1,-1 0,-1 0,0 1,-1 0,-1 1,-1 0,0 1,-1 0,-1 1,-15-11,14 13,-1 1,0 1,0 0,-2 1,1 1,-1 0,0 2,0 0,-1 1,0 1,0 1,0 1,0 0,0 2,0 0,0 1,0 1,0 1,0 1,-11 4,-116 77,135-76,0 2,1-1,0 2,1-1,0 2,1-1,0 1,1 0,0 1,2 0,-1 0,2 1,-27 173,41-59,27 4,-29-111,1-1,0 0,2-1,1 0,0-1,2 0,0 0,1-2,0 1,2-2,0 0,1-1,0-1,14 9,-20-18,0-1,0 0,1-1,-1 0,1 0,0-1,0-1,0 0,0-1,0 0,0-1,0 0,0-1,-1 0,1-1,9-4,-3-1,-2 0,1-2,-2 0,1-1,-1-1,-1 0,0-1,-1 0,0-1,-1-1,0 0,-2 0,0-1,0-1,-2 0,0 0,5-17,27-40,67-218,-102 278,-1 0,-1 0,0 0,-1 0,-1-1,0 1,-1 0,0-1,-1 1,-1 0,0-1,-2-1,-9 75,-17 233,18-164,12-82,-2-34,2 1,-1-1,1 0,1 0,0 0,1 0,1 0,-1-1,2 1,-1-1,2 1,0-1,6 10,-7-18,0-1,0 0,0 1,1-2,-1 1,1 0,-1-1,1 0,0 0,0 0,-1-1,1 0,0 0,0 0,0 0,-1-1,1 1,0-1,-1-1,1 1,0-1,-1 1,0-1,1 0,-1-1,0 1,0-1,0 0,0 0,-1 0,1-1,-1 1,0-1,0 0,0 1,-1-1,1-1,-1 1,0 0,0-1,0 1,0-3,138-313,-28 100,-97 199,0 0,1 1,1 0,1 2,0 0,2 1,0 1,1 1,1-1,-5 4,0 0,1 1,1 0,-1 2,1 0,1 1,0 1,0 1,0 0,1 2,-1 0,1 2,0 0,0 1,0 1,0 1,0 1,0 1,0 1,-1 1,0 0,5 3,38 29,-48-25,-48-21,4-5,-1 2,0 1,-1 1,0 2,0 1,-1 2,0 1,0 1,0 2,0 1,-1 1,-23 5,43-3,0 1,0 0,1 0,0 1,0 1,0 0,0 0,1 2,0-1,1 1,0 1,0 0,1 0,0 1,0 0,1 0,0 1,1 0,1 1,0 0,0 0,-2 7,-5 10,2-8,1 1,1 0,1 0,0 1,2 0,1 0,1 1,1 0,-1 23,5-19,1-1,1 1,2-1,0 0,2 0,1-1,6 12,-10-23,1 0,1 0,0-1,1 0,1 0,0-1,0 0,2 0,-1-1,2 0,0-1,0 0,1-1,0 0,0 0,1-2,6 3,-5-5,0-1,1-1,0 0,0-1,0-1,0 0,0-1,0-1,1 0,-1-1,0-1,0 0,0-1,0-1,0 0,-1-1,0 0,0-1,8-5,6-5,0 0,-1-2,-1-1,-1 0,-1-2,0-1,-2-2,17-21,189-267,-199 264,2 2,2 2,2 1,2 1,1 2,40-31,-60 60,1 0,0 2,1 0,0 1,0 0,1 2,0 1,0 0,0 2,0 0,1 1,0 2,-1 0,1 1,-1 1,0 1,1 1,-1 1,1 1,73 54,-461-106,351 46,1 1,-1 0,1 1,-1 0,1 2,0-1,0 2,1 0,-1 0,1 2,0-1,1 2,0-1,0 2,0 0,1 0,0 1,1 0,0 1,1 0,0 1,1 0,0 0,1 0,0 1,-2 8,0 13,2 0,1 0,2 1,1-1,2 1,2 33,0-27,39 122,-31-144,1 0,0 0,1-1,1 0,1-1,1-1,0 0,1-1,0 0,2-1,-1-1,2-1,11 7,25 22,-38-33,0-1,1 0,-1-1,1 0,1-2,-1 0,0-1,1-1,0 0,0-2,-1 0,1 0,0-2,-1 0,13-4,10-4,0-2,-1-1,-1-2,0-2,23-14,6-1,-16 7,-1-3,-1-1,-1-3,-2-2,-1-1,-2-3,-2-1,-1-2,-2-2,-2-2,-2-1,25-45,-49 71,0 0,-2 0,0-1,-1 0,-1 0,-1-1,-1 1,1-22,6-91,-5 101,-6 52,-2 292,9-148,-17 117,9-274,-1 1,2-1,-1 1,1 0,0-1,0 1,0-1,1 1,0-1,1 1,-1-1,1 0,1 0,-1 1,1-2,0 1,0 0,1 0,-1-1,1 0,1 0,-1 0,1 0,-1-1,2 0,-1 0,0 0,1 0,-1-1,1 0,0 0,0 0,0-1,1 0,-1 0,0-1,1 0,-1 0,1 0,-1-1,1 0,-1 0,3-1,8-6,0-1,-1-1,0 0,-1-1,0 0,0-2,-1 0,-1 0,0-1,-1-1,0 0,-1 0,-1-1,0-1,-1 0,0 0,-2-1,4-9,54-85,179-230,-225 318,1 2,0 0,2 1,0 1,2 1,0 1,0 1,2 1,0 2,0 0,2 2,-1 1,1 1,0 1,24-2,-36 10,0 0,0 2,0 0,0 1,0 0,0 1,0 1,-1 1,0 0,0 1,-1 0,0 2,0-1,-1 2,0 0,4 4,-9-8,-105-33,71 21,-1 0,1 1,-1 2,1 0,-1 2,0 1,0 2,0 0,0 2,1 0,0 2,0 1,0 1,1 2,0 0,1 1,0 2,-22 15,34-17,0 1,1 0,0 1,1 0,0 1,1 0,1 1,0 0,1 0,1 0,-3 10,3-2,1 0,0 0,2 0,1 0,1 1,1 0,1-1,1 1,1-1,1 0,1 0,1 0,1-1,1 0,1 0,1 0,2 2,-2-7,0 0,1-1,1-1,1 0,0 0,1-2,0 1,1-2,0 0,1-1,0 0,1-1,0-1,13 4,-15-7,-1 0,1-2,0 0,1-1,-1 0,0-1,1-1,0 0,-1-1,1-1,-1 0,1-1,-1-1,0-1,0 0,0-1,0 0,-1-1,0-1,0 0,0-1,-1 0,-1-1,1-1,-1 0,-1 0,0-1,1-3,12-24,-2-1,-2-1,-2-1,-2-1,-1 0,-2-1,-2-1,-2 0,-2 0,-2 0,-2-1,-2 0,-1 0,-3 1,-5-23,7-53,3-4,-6 0,-4 1,-7-1,-15-52,6-1,20 159,0 2,3 36,34 231,29 297,-50-189,16-66,22-67,-46-218,1 0,0 0,0-1,1 0,0 0,0 0,1-1,0 0,0 0,0-1,1 0,-1 0,1-1,0 0,1 0,-1-1,1 0,0 0,-1-1,1 0,0-1,0 0,0 0,0-1,1 0,-1 0,0-1,0-1,0 1,-1-2,1 1,0-1,-1 0,1-1,-1 0,0 0,7-5,39-23,-1-2,-2-2,-1-3,-2-2,-2-1,-2-3,2-5,57-54,-64 66,2 1,-1-2,-3-1,-1-2,-2-1,-2-2,1-7,-29 40,-1 0,0-1,-1 1,-1 0,0-1,-1 1,0-1,-1 1,0-1,-1 1,0-1,-2-1,4 11,-4-4,0-1,0 0,-1 1,0 0,-1 0,1 0,-1 1,-1 0,1 0,-1 0,0 1,0 0,-3-1,-6 0,1 0,-1 2,0 0,0 0,0 1,-1 1,1 1,-1 1,1 0,-1 1,1 0,0 2,-1 0,1 0,1 2,-1 0,0 1,1 0,0 1,1 1,0 1,0 0,0 0,1 1,1 1,0 0,-10 12,-106 152,52-5,65 103,13-254,1 0,1-1,1 1,0-1,1 0,2 0,-1-1,2 0,0 0,1-1,1 0,1-1,0 0,0-1,2 0,0-1,0-1,1 0,12 7,-11-10,0-1,0-1,0 0,1-1,-1-1,2 0,-1-1,0-1,1-1,-1-1,1 0,0-1,-1-1,1 0,0-2,-1 0,0-1,0 0,0-2,0 0,-1 0,0-2,0 0,-1-1,0-1,-1 0,0-1,0 0,13-6,-2-2,0 0,-1-1,-2-2,0 0,-1-1,-1-1,-1-1,-1-1,-2-1,6-11,10-31,-3-2,-3-1,-3-1,-3-1,1-23,-17-3,6-8,-11 95,-3 41,-1 48,-29 301,78 92,-42-422,-4-71,31-567,-28 571,1 1,1-1,1 1,0 0,2 1,0-1,1 1,1 0,0 1,2 0,0 0,1 1,0 0,1 1,1 0,0 1,2 1,-1 0,1 1,11-7,-6 10,0 0,1 1,1 1,-1 0,1 2,0 1,1 1,-1 0,0 2,1 1,-1 0,1 2,-1 0,0 2,0 1,3 1,-8-1,0 1,-1 1,0 0,0 1,-1 1,0 0,0 1,-1 1,0 0,-1 1,-1 0,0 1,1 3,-7-5,-1 1,0-1,-1 1,0 0,-1 1,0-1,-1 0,-1 1,0 0,0-1,-2 12,1-14,2 101,-3-52,3 0,3-1,2 1,10 34,22 45,-37-131,1 0,-1 0,2 0,-1-1,1 0,0 1,0-2,1 1,0 0,0-1,0 0,0 0,1 0,0-1,0 0,0 0,1 0,-1-1,1 0,0 0,0-1,3 1,-5-5,0 0,0 0,0 0,-1-1,1 0,-1 0,1 0,-1 0,0-1,0 0,-1 1,1-2,-1 1,0 0,0-1,0 1,-1-1,1 0,-1 0,0 0,0-1,14-47,-2-1,-2-1,-2 0,-3-1,-3 1,-1-23,-2 60,4-174,-8-1,-13-52,-10-134,-7 215,16 230,23 324,4 156,-5-469,3-1,4 0,3 0,3-2,23 59,-34-119,1-1,1 0,0-1,1 1,0-2,1 1,0-2,0 1,1-2,1 1,0-2,0 0,1 0,0-1,0-1,0 0,1-1,0-1,0 0,0-1,0-1,1 0,-1-1,1 0,-1-2,1 0,-1 0,1-1,-1-1,0-1,0 0,0-1,-1-1,9-4,1-4,-1-1,0-1,-1 0,0-2,-2-1,0-1,-1 0,-1-1,-1-1,-1-1,-1-1,-1 0,-1 0,0-3,-2 2</inkml:trace>
  <inkml:trace contextRef="#ctx0" brushRef="#br0" timeOffset="927.52">7877 1103,'43'-10,"298"-88,-306 88,195-26,-220 36,3 0</inkml:trace>
  <inkml:trace contextRef="#ctx0" brushRef="#br0" timeOffset="3979.37">3823 402,'0'0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6:39.541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1932 693,'-21'-102,"19"80,-1 1,-1 0,0 0,-2 1,0 0,-2 0,0 0,-1 1,-1 0,-1 0,0 2,-2-1,0 1,0 1,-2 0,0 1,-1 1,0 0,-10-5,-6-7,-1 2,-1 1,-1 1,-1 2,-1 2,-1 1,0 2,-1 2,0 1,-1 2,-1 2,1 2,-1 1,0 2,0 2,0 2,0 2,0 1,0 2,1 2,0 1,-5 4,8 5,1 1,1 1,0 2,2 2,1 1,1 1,1 1,1 2,2 1,1 2,1 0,2 1,1 2,2 0,1 1,-11 33,-16 45,5 2,5 2,5 1,-8 75,-52 393,58-240,68 56,-21-288,5-2,6 0,4-1,4-2,43 91,-61-172,1-1,0 0,3-2,0 0,1-1,2-1,0 0,2-2,0-1,2-1,0-1,23 12,-23-12,0-2,1-1,0-2,1 0,1-2,0-1,0-1,1-1,1-2,7 0,16-1,1-3,-1-3,0-1,1-3,-1-3,-1-1,1-4,12-5,-16 1,-1-3,-1-2,-1-2,-1-2,-1-2,-1-2,-1-2,-2-1,12-15,122-153,-89 1,-71 156</inkml:trace>
  <inkml:trace contextRef="#ctx0" brushRef="#br0" timeOffset="3043.91">4806 1739,'-72'-56,"-64"-83,87 93,27 24,0 0,-2 2,0 1,-1 0,-1 2,-1 1,0 1,-1 2,-1 0,-20-5,10 1,-1 2,-1 2,0 1,0 3,-1 1,-1 2,1 1,-1 3,1 1,-4 3,-4 4,0 3,1 1,0 3,1 2,1 1,0 3,2 2,0 2,1 2,1 2,2 1,1 3,1 1,-32 35,13-7,2 3,4 2,2 3,3 1,3 3,-16 39,45-71,2 1,1 0,2 1,2 0,2 0,2 1,1 0,3-1,1 1,4 18,1-12,2 0,2-1,2 0,3-1,1-1,3 1,3 13,2-2,3 0,3-2,1-1,4-2,1-1,3-2,2-1,38 34,98 52,-147-117,0-2,2 0,0-2,0-2,1 0,1-3,0-1,20 2,-24-3,0-2,-1 0,1-3,1 0,-1-2,0-1,0-2,0-1,-1-1,1-1,-1-2,0-1,-1-1,17-9,253-198,-270 195,-1-1,-2-1,0-1,-2-1,0-1,-2-2,-2 0,14-25,-23 37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7:15.689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918 1014,'0'0,"0"0,0 0,0 0,0 0,0 0,-30-22,-143-191,163 201,0 0,-1 1,-1 1,0-1,0 2,-1 0,0 1,0 0,-1 1,0 0,0 1,-1 1,0 0,0 1,0 0,0 2,0 0,-1 0,1 1,-1 1,1 1,-1 0,1 1,-8 8,1 0,1 1,0 1,0 2,1 0,1 0,0 2,2 1,-1 0,2 1,0 1,2 0,0 1,1 0,1 2,1-1,0 1,2 1,1 0,1 0,0 0,1 7,-4 4,2 0,1 0,1 0,2 1,2 0,1 0,1 0,3 0,0-1,2 1,5 14,-4-29,1 0,0 0,2-1,0 0,1 0,1-1,1-1,0 0,1 0,1-1,1-1,0 0,0-1,2-1,0-1,0 0,1-1,1-1,0 0,0-2,0 0,1-1,20 4,-22-9,-1 0,1-1,-1 0,1-2,-1 0,0-1,1 0,-1-2,0 0,0-1,-1 0,1-2,-1 0,-1 0,1-2,-1 0,-1 0,0-2,0 0,-1 0,0-1,-1-1,-1 0,0-1,0 0,3-8,260-443,-252 424,2 1,2 1,1 1,2 1,1 2,2 1,1 1,2 2,1 1,2 2,0 2,20-9,-44 28,0 1,0 0,0 2,1-1,-1 2,1 0,0 1,0 0,0 1,0 1,0 0,0 1,0 0,0 2,0 0,0 0,-1 1,0 1,0 1,4 2,100 47,-197-65,55 2,0 2,0 0,-1 2,0 0,0 2,0 1,0 1,0 1,-1 1,1 1,1 1,-1 1,1 2,0 0,0 2,1 0,0 2,1 0,0 2,1 0,0 2,-16 14,21-10,1 0,1 1,1 1,1 0,1 0,0 1,2 1,1 0,0 0,2 1,1-1,1 1,0 0,2 1,1-1,1 0,3 18,-5-26,1-1,0 1,2-1,0 1,0-1,2 1,0-1,0 0,1 0,1 0,1-1,0 1,1-1,0-1,1 1,1-1,0-1,1 0,0 0,1-1,0 0,1-1,0 0,0-1,1 0,1 0,3-3,1 0,-1-1,1-1,0-1,1 0,-1-1,0-1,1-1,-1-1,0 0,0-1,1-1,-1-1,-1 0,1-2,-1 0,0-1,0 0,0-1,-1-1,-1-1,0 0,0-1,-1-1,0 0,-1-1,0-1,-1 0,-1 0,2-3,8-15,0-1,-2-1,-2-1,-1 0,-2-1,-1-1,-2 0,-1 0,-3-1,0 0,-3-1,-1 1,-2-1,-1 0,-3 0,-1 1,-3-10,8-79,-23 302,11 326,12-483,0 0,2-1,0 1,1-1,0 0,2 0,0 0,0-1,2 1,0-2,1 1,0-1,2-1,-1 0,2 0,0-1,13 11,-22-21,0-1,1 0,0 1,0-1,-1-1,1 1,0 0,0-1,1 0,-1 0,0 0,0-1,1 1,-1-1,0 0,0 0,1 0,-1-1,0 0,0 0,0 0,1 0,-1 0,0-1,-1 0,1 0,0 0,0 0,-1 0,1-1,-1 0,0 0,3-2,80-113,-70 71,-3 0,-1-1,-3-1,-2 0,-2 0,-1-43,4-21,7-123,-28 329,5 1,3 0,5 0,4 0,5 13,36 68,-39-165,0 1,1-1,1 0,0-1,0 1,1-2,0 1,1-1,-1-1,2 0,-1 0,1-1,9 4,-4-4,0 0,1-1,0-1,0-1,0 0,0-2,0 0,0 0,1-2,-1 0,0-1,0-1,0 0,0-1,-1-1,1-1,-1 0,0-1,-1-1,0 0,0-1,-1-1,0 0,0-1,-1-1,-1 0,0 0,-1-1,0-1,-1 0,0 0,-1-1,-1 0,0-1,-2 0,5-11,9-34,-2-1,-3-1,-3-1,-3 0,-2 0,-3 0,-5-57,1-34,-27 256,-29 281,52-99,55-132,-50-147,0-1,0 1,1 0,0-1,-1 1,1-1,1 0,-1 0,0 1,1-2,0 1,-1 0,1 0,0-1,0 1,1-1,-1 0,0 0,1 0,-1-1,1 1,0-1,-1 0,1 0,0 0,0 0,0-1,0 0,0 0,0 0,-1 0,1 0,0-1,0 1,0-1,2-1,7-10,0 0,-1 0,0-2,-1 1,0-2,-2 1,1-1,-2-1,0 0,-1 0,0 0,-1-1,-1 0,-1 0,-1 0,0-1,-1 1,0-10,7-20,-2 14,2-21,2 0,3 1,2 1,2 0,3 2,2 0,10-14,-22 52,1 0,0 0,1 2,0-1,1 2,0 0,0 0,1 1,0 1,0 1,1 0,0 1,0 0,1 1,-1 1,1 1,-1 0,1 2,0 0,-1 0,1 1,10 3,159 47,-151-38,97 60,-98-43,-53-37,-27-29,32 23,0 0,-2 0,1 1,-2 1,1 1,-1 1,-1 0,0 1,0 1,-1 0,1 1,-1 2,-1 0,1 1,-1 0,-4 2,3 2,-1 1,1 1,0 0,0 2,0 1,1 0,-1 2,2 0,-1 1,1 1,0 1,1 1,1 0,0 1,0 1,1 1,1 0,1 1,0 1,1 0,1 1,0 0,2 0,0 2,-1 2,3 10,1 0,2 0,1 0,1 1,2-1,1 1,2-1,1 0,1 1,9 28,-9-47,1 1,1-1,1-1,0 1,0-1,1 0,1-1,0 0,1 0,0-1,1-1,0 1,1-2,0 0,0 0,1-1,0 0,1-1,0-1,0 0,0-1,0 0,1-2,0 1,0-2,0 0,0 0,3-2,-2 0,-1 0,0-1,1-1,-1-1,0 0,0-1,0 0,0-2,-1 1,0-2,0 0,0-1,-1 0,0-1,-1 0,0-1,0 0,-1-1,-1 0,0-1,0 0,-1-1,-1 0,6-12,6-10,-3 0,-1-2,-2 0,-1-1,-2 0,-1-1,-3 0,-1 0,-1-1,-3 0,-1-8,-1-90,-28 92,24 53,0-1,1 0,-1 1,2 0,-1 0,1 0,0 0,0 0,1 0,0 0,0 1,1-1,0 0,0 1,1-1,-1 0,2 3,52 762,-22-397,-30-320,1 11,-2-1,-3 1,-3 0,-3-1,-3 3,6-55,-1-1,0 0,0 0,-1 0,-1-1,0 0,0 0,-1-1,-1 0,0-1,0 0,0 0,-1-1,-1-1,1 0,-1 0,0-1,-1-1,1 0,-1 0,0-2,-1 1,1-2,0 0,-1 0,1-1,-1-1,0 0,1-1,-1-1,1 0,0 0,-1-2,1 1,0-2,1 0,-12-5,9 2,-1-1,1 0,0 0,1-2,1 0,-1 0,1-1,1-1,1 0,0-1,0 0,1-1,1 0,1 0,0-1,1 0,0 0,2-1,0 0,0 0,2 0,0-1,1 1,1-1,0 1,2-9,1 11,1 0,1 0,0 0,1 1,1-1,0 1,1 0,0 1,1-1,0 2,1-1,1 1,0 0,1 1,0 0,0 1,1 1,1-1,0 2,0 0,0 0,4 0,32-27,231-194,-279 228,42-41,-1-2,-2-2,-3-1,-1-3,-3 0,-2-2,-2-2,16-42,-30 56,-1-2,-2 1,-2-2,-2 1,-2-1,-1 0,-2-7,6-526,-8 392,-8 145,-4 54,-4 181,8 0,14 96,32 2,-24 30,7-168,-16-255,3 1,5 0,24-86,-30 146,-2 6,1-1,1 1,1 1,2 0,2 0,0 1,2 0,2 1,0 1,2 1,1 1,1 0,8-6,95 0,-110 31,0 1,0 0,1 1,-1 1,0 1,0 0,0 0,-1 1,1 1,-1 1,10 5,15 4,-32-10,0 0,0 0,-1 0,0 1,0 0,0 0,-1 0,0 1,0 0,0 0,-1-1,0 2,-1-1,0 0,0 1,0-1,-1 2,1-5,87 296,-26-18,4-121,10-101,-39-72,-30 8,0 0,0 0,-1-1,0 0,0 0,0-1,0 1,-1-2,0 1,-1-1,1 1,-1-2,0 1,-1 0,0-1,0 0,-1 0,1 0,-2-1,1 1,-1-1,-1 1,0-1,0 0,0 1,-1-1,-1 0,1 0,-1 1,-1-4,2 10,15-819,-2 254,-7 519,-3 33,-1 35,-24 747,44-475,-21-281,5 36,1 0,2-1,3 0,1 0,3-1,1-1,2-1,7 9,-20-41,1-1,0 0,0 0,1-1,0 0,0 0,1-1,0 0,1-1,0 0,0 0,0-1,1 0,0-1,0 0,1-1,-1 0,9 1,-3-1,1 0,0-1,0 0,0-2,1 0,-1-1,0-1,1-1,-1 0,0-1,-1-1,1-1,0-1,-1 0,0-1,-1-1,0-1,0 0,-1-1,0 0,9-9,18-26,-25 24</inkml:trace>
  <inkml:trace contextRef="#ctx0" brushRef="#br0" timeOffset="670.22">5736 842,'0'0,"0"0,0 0,0 0,0 0,0 0,0 0,42 4,23-6,0-3,-1-3,0-2,39-13,55-8,-128 27</inkml:trace>
  <inkml:trace contextRef="#ctx0" brushRef="#br0" timeOffset="23234.36">830 3134,'0'0,"0"0,0 0,0 0,0 0,0 0,0 0,0 0,0 0,0 0,-21-13,-110-66,-48 14,161 66,1 0,0 1,0 1,0 0,0 1,1 1,-1 1,1 0,0 1,1 1,0 0,0 1,1 1,0 0,0 1,1 1,1 0,0 0,1 1,0 1,1 0,0 0,1 1,1 0,0 1,2 0,-1 0,2 0,0 1,1 0,1 0,0 0,1 0,1 11,-3-2,1 1,2-1,1 0,0 1,2-1,1 0,1 0,2 0,0-1,2 1,0-2,2 1,1-1,1-1,0 0,2 0,1-1,-5-8,1-1,0-1,0 0,2-1,-1 0,1 0,1-2,0 1,0-2,1 0,0-1,0 0,1-1,-1-1,1 0,1-2,-1 1,1-2,-1 0,9 0,0-2,-1 0,1-1,0-2,-1-1,0 0,0-2,0-1,-1 0,0-2,0-1,-1-1,0 0,-1-2,0 0,-1-2,-1 0,0-1,-1-1,-1-1,-1 0,0-1,-1-1,-1-1,-1 0,-1 0,7-20,13-29,-4-2,-3-1,-3 0,-3-2,-3-1,-4 0,-3 0,-4-1,-3 0,-4-34,-3-95,1 166,-12 48,-18 216,29-152,-13 646,21-700,0 0,2 0,0 0,0-1,2 0,0 0,1-1,1 0,0 0,1-1,1 0,0 0,1-1,10 8,-11-14,1-1,0 0,0 0,0-1,1-1,0 0,0-1,0 0,1-1,-1-1,1 0,2-1,-6 1,10-1,0-1,0-2,0 0,0-1,0 0,-1-2,0-1,0 0,0-1,-1-1,0-1,0 0,-1-2,2-1,27-21,-1-1,-1-3,-3-2,-1-1,28-37,21-20,-3 5,-37 36,3 3,3 1,1 3,49-32,-86 67,0 1,1 1,0 1,1 0,0 2,1 0,0 2,0 0,1 1,-1 2,1 0,0 1,1 1,-1 2,0 0,0 1,0 2,0 0,0 1,0 2,11 4,71 88,-158-110,-110-65,141 70,0 0,0 1,0 2,-1 0,1 1,-1 1,0 2,0 0,1 1,-1 1,0 1,1 2,0 0,0 1,0 1,1 1,-18 9,32-11,1 0,0 0,1 0,0 0,0 1,0 0,0 0,1 1,0-1,1 1,0 0,0 0,-1 7,-7 12,-1 1,1 0,2 0,0 1,2 1,2-1,0 1,2 0,1 1,1-1,2 0,1 0,2 3,-1-11,1 0,0-1,2 1,1-1,0-1,2 1,0-1,1-1,1 0,1 0,1-1,0-1,2 0,-1-1,17 14,-20-20,0 0,1-1,0 0,0 0,1-1,0-1,1 0,-1-1,2-1,-1 0,0 0,1-2,0 0,-1 0,1-2,0 0,2 0,-4-2,-1 0,1 0,-1-2,0 1,1-2,-1 1,-1-2,1 0,0 0,-1-1,0 0,-1-1,1 0,-1-1,-1 0,1 0,-1-1,-1-1,0 1,0-1,-1-1,0 1,-1-1,0 0,-1-1,0 0,-1 1,2-7,6-27,-1-1,-2 0,-3 0,-1 0,-2-1,-3 0,-1 0,-3 1,-2-5,-3-123,-6 103,6 96,1 0,1 1,1 0,1 0,1 0,2 1,1-1,1 1,2 14,-2-15,-2 39,4 1,3-1,2 1,3-2,4 5,59 90,26-112,-93-47,0-2,-1 1,1-1,0 1,-1-2,1 1,-1-1,1 1,-1-1,0-1,0 1,-1-1,1 0,-1 0,0 0,0-1,0 1,0-1,-1 0,0 0,0 0,0-1,-1 1,0-1,0 0,24-61,-3-1,-3 0,-3-2,4-46,14-57,-29 148,1 0,2 1,0 0,2 0,0 1,2 0,0 1,2 0,12-14,-6 22,1 0,0 1,1 1,1 1,-1 2,2 0,-1 1,1 2,0 0,1 2,-1 1,1 0,-1 2,1 1,0 2,-1 0,21 5,-31-7,0 1,0 1,0 0,0 1,-1 0,1 1,-1 1,0 1,0 0,-1 0,0 2,8 4,55 59,-136-86,-71-27,110 33,1 1,-1 0,-1 2,1 0,-1 2,0 0,0 2,0 0,0 1,-1 2,1 0,-4 2,17-4,-1 2,1-1,-1 2,1-1,-1 1,1 0,0 1,0 0,0 1,1 0,-1 0,1 1,0 0,0 0,0 1,1 0,0 0,0 1,0 0,1 0,0 0,1 1,-1 0,1 0,1 1,0-1,0 1,1 0,0 0,0 0,1 0,-1 9,2-11,1 0,0-1,0 1,1-1,0 1,0-1,0 1,1-1,0 1,0-1,1 0,0 0,0 0,0-1,0 1,1-1,0 1,1-1,-1 0,1-1,0 1,0-1,0 0,5 3,8 1,1 0,0-1,0-1,1-1,-1-1,1-1,0 0,13-1,89 18,-88-11,-19-7,-2 1,1 0,0 1,-1 0,1 2,-1-1,-1 1,1 1,-1 0,0 1,0 1,-1-1,-1 2,1-1,-1 2,3 4,16 92,-25-93,-1 1,-1-1,0 1,-1 0,-1 0,0-1,-1 1,0 0,-2 0,-3 13,-76 36,-120-28,178-34,-2 2,-1-2,1 0,-1-2,1-1,-1-1,1-1,-1-2,-12-4,16-4,9 4,27 25,1-7,0 0,0-1,1 0,0-1,1-1,-1-1,1 0,0 0,1-2,-1 0,1-1,-1-1,1 0,0-1,-1-1,1-1,-1 0,1-1,9-7,0-2,-1 0,-1-2,0 0,-1-2,0 0,-2-2,0 0,-1-1,-1-1,0-1,-2-1,0-1,11-22,-26 43,214-361,-99 181,-103 167,1 1,0 1,1 1,0 0,1 1,0 1,1 0,0 1,1 1,15-4,-15 5,0 1,1 1,0 1,0 1,0 0,0 1,0 2,1 0,-1 1,8 2,0 3,0 2,0 0,0 2,-1 1,-1 1,0 2,-1 0,5 5,69 97,-133-143,0 2,-2 2,0 0,-2 3,0 1,-1 2,-1 2,0 1,-1 2,-2 2,30 9,0 1,1 0,-1 1,1 1,-1 0,1 1,0 0,0 1,0 0,0 1,1 0,-1 1,1 0,1 1,-1 0,1 1,-3 3,6-3,1 0,-1 1,2 0,-1 0,1 0,1 0,-1 1,2 0,-1 0,1 0,1 0,-1 4,1-7,1-1,0 0,0 0,0 0,0 1,1-1,0 0,1 0,-1 0,1 0,0 0,1 0,-1 0,1 0,0-1,1 1,-1 0,1-1,0 0,1 0,-1 0,1 0,0 0,0-1,1 1,-1-1,1-1,0 1,0 0,0-1,0 0,1 0,-1-1,1 0,0 0,0 0,0 0,0-1,0 0,0 0,0-1,147 23,-127-22,1 2,-1 0,0 2,0 0,0 2,-1 1,0 1,-1 1,1 1,16 12,-34-16,0 1,0 0,-1 0,-1 1,1-1,-2 1,1 1,-1-1,0 1,-1-1,0 1,1 8,6 14,-9-21,0 0,-1 0,0 0,0 0,-1-1,-1 1,0 0,0-1,-1 1,-1-1,1 0,-2 1,-73 67,46-57,21-16,1 0,-1-1,0 0,0 0,0-1,0-1,0 0,-1 0,1-1,-1-1,1 0,-5-1,-40 4,-137-13,155-4,17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8:30.745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883 867,'0'0,"0"0,0 0,0 0,0 0,0 0,0 0,0 0,0 0,0 0,-14-10,-167-161,169 161,0 0,0 1,-1 1,-1 0,1 0,-1 2,0 0,-1 0,0 1,1 1,-2 1,1 0,0 1,0 0,-1 1,1 1,-1 1,1 0,-1 1,1 0,0 2,0-1,0 2,1 0,-7 3,0 3,1 1,0 1,1 0,1 1,0 1,0 1,2 1,0 0,1 1,1 1,0 0,2 1,0 0,1 1,1 0,1 1,1 0,1 0,1 1,-2 17,2-6,2 0,2 0,1 0,1 0,2 0,1 0,2 0,1 0,2-1,10 28,-12-49,0-1,1 1,1-1,0-1,0 1,1-1,1-1,-1 1,1-2,1 1,0-1,0-1,0 0,1-1,0 0,0-1,1 0,11 3,242 34,-240-40,-1-1,1-1,0-2,-1 0,1-1,-1-2,0-1,0-1,-1-1,0 0,0-2,-1-1,0-1,-1-1,-1-1,0-1,0-1,-2-1,17-18,-10 4,-1-1,-2-1,-1-1,-2 0,-1-2,-2-1,-2 0,-1-1,-2 0,-1-1,-3-1,1-10,20-114,-7-2,-1-149,-33 93,-20 122,6 141,14 91,16 341,8-178,0-16,-11-264,1 0,0-1,1 0,1 1,0-1,1-1,1 1,0-1,0 0,1 0,1 0,0-1,1-1,0 1,1-1,0-1,1 0,0 0,1-1,0-1,0 0,0 0,13 4,20 1,2-2,-1-2,2-2,-1-2,0-3,45-2,173-48,-236 38,0-1,-1-1,0-1,-1-1,-1-2,0-1,-1-1,-1-1,0-1,-2-1,4-6,0-6,-1-2,-2-1,-2-1,-2-1,-1-1,-1 0,-3-1,-1-1,-1-7,43-154,-46 55,-31 545,56-176,45 2,-37-147,22-45,-54-30,-1 0,1 0,0-1,0 0,0-1,0 0,0 0,-1-1,1 0,0-1,0 0,-1-1,1 0,-1 0,0-1,0 0,0-1,-1 0,1 0,-1-1,0 0,-1 0,1-1,0-1,6-9,0 1,-1-2,-1 0,0 0,-2-1,0-1,-1 1,-1-2,-1 1,3-13,100-389,-42 216,-37 99,-11 181,25 378,-45 26,6-449,-6-29,0 0,1 0,-1 0,0-1,0 1,0 0,1 0,-1 0,0 0,0 0,1-1,-1 1,0 0,1 0,-1 0,0 0,0 0,1 0,-1 0,0 0,1 0,-5-169,-1 101,3 0,4 0,2 0,3 0,3 1,8-18,-14 71,1 1,0 0,1 1,0 0,1 0,0 0,1 0,0 1,1 1,0-1,1 2,4-4,85-75,-81 78,0 0,0 1,1 1,0 0,1 1,-1 2,1 0,1 1,-1 1,0 0,2 2,-9 1,0 2,0-1,0 2,0-1,-1 2,1 0,-1 0,0 1,0 1,-1 0,0 0,0 1,0 0,-1 1,0 1,0-1,-1 2,0-1,-1 1,0 0,-1 1,0 0,0 0,-1 1,-1 0,2 4,28 98,-5 1,-6 2,1 34,-10-58,-20 12,-7-156,2-1,2 0,3-1,2 1,2-2,-1 34,1-1,2 1,0-1,1 1,1-1,0 1,2 0,1 0,0 1,1-1,1 1,1 1,5-7,110-148,-92 144,1 2,1 2,1 1,1 1,21-8,-45 26,0 1,0 0,0 1,1 0,0 1,-1 0,1 1,0 1,0 0,-1 1,1 0,0 1,-1 0,1 1,-1 1,0 0,0 0,0 1,7 5,50 81,-26 106,-34-118,-1 113,40-49,36 113,-7-221,-64-38,-1-1,1 0,-1 0,0-1,0-1,-1 0,0-1,0 0,0 0,-1-1,0-1,-1 1,0-2,0 1,-1-1,0-1,-1 1,5-11,5-13,-1-1,-2 0,-2-1,-1-1,-2 0,-1 0,-2-1,-2 0,-1 0,-2 0,-2 0,-5-32,6 4,-11-328,21 95,17 346,8 239,-22 110,-2-187,2 187,-2-272,-1-206,2-463,-12 529,1 0,0 1,1-1,1 1,0 0,1 0,1 0,1 0,0 1,0 0,2 0,-1 0,2 1,0 0,0 1,9-8,-7 9,0 0,1 0,1 2,-1-1,2 2,-1-1,1 2,0 0,1 1,0 0,12-3,-9 4,0 1,1 1,0 0,-1 1,1 1,0 1,0 0,0 2,0 0,-1 1,1 1,-1 0,0 2,0 0,-1 1,1 1,-2 0,1 2,2 1,-1 4,-1 1,-1 0,0 1,-1 1,-1 0,-1 1,0 0,-1 1,-1 1,-2 0,0 0,0 2,-1-6,1 7,-1 1,-2 0,0 0,-1 1,-2-1,0 1,-2 0,-1 0,-2 10,0-24,-1-1,0 1,-1-1,0 0,-1 0,0-1,-1 1,0-1,-1 0,0-1,0 0,-5 5,-19 28,19-26,0-1,-2 0,0-1,0 0,-1-1,-1-1,0 0,-1-1,0-1,-1 0,0-2,0 0,-1-1,0-1,0 0,-1-2,1 0,-1-1,-7-1,-186 29,205-32,0 0,1 0,-1-1,0 0,1 0,0-1,-1 0,1 0,0 0,0-1,1 0,-1-1,1 0,0 0,0 0,1 0,-1-1,1 0,1 0,-1-1,1 1,0-1,0-1,-7-12</inkml:trace>
  <inkml:trace contextRef="#ctx0" brushRef="#br0" timeOffset="1252.59">2631 215,'0'0,"0"0,0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8:51.687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833 847,'0'0,"0"0,0 0,0 0,0 0,0 0,-34-20,11 6,-1 0,0 2,-1 1,0 1,-1 1,0 1,0 1,-1 2,0 0,0 2,0 1,0 1,0 1,0 2,-1 0,1 2,-6 3,14 0,0 1,1 0,0 2,0 0,1 1,0 1,1 1,0 0,1 1,1 0,0 1,1 1,0 0,2 1,0 1,1-1,0 2,2-1,0 1,1 0,1 1,1 0,0 0,2 0,0 0,2 1,0-1,1 0,1 1,1-1,4 19,-2-8,2-1,1 1,1-1,2 0,1-1,1 0,2-1,1 0,1-1,1-1,1 0,1-2,2 0,8 7,-14-22,1-1,0 0,1-1,0-1,0-1,0 0,0-2,1 0,-1 0,4-2,0 3,10-4,0 0,0-2,0-1,-1-2,1-1,-1-1,-1-2,1-1,-1-1,-1-1,0-2,-1 0,-1-2,0-2,-1 0,-1-1,0-1,-2-2,0 0,-2-1,0-1,-2-1,-1-1,6-11,-4 3,-1-1,-2-1,-1 0,-2-1,-1 0,0-13,45-473,-23 219,-43 226,-19 146,2 129,9 1,8 1,11 53,0-206,2 1,2-1,2 0,2-1,1 0,18 40,-19-69,0 0,1-1,0-1,1 0,1 0,1-1,0-1,0 0,1-1,0 0,9 3,-6-7,0 1,1-2,0-1,1 0,-1-1,1-2,0 0,0 0,0-2,1-1,2-3,-1-1,0-2,0 0,0-1,-1-1,-1-1,1-1,-2-1,0-1,0 0,-1-2,-1 0,0-1,-1 0,-1-1,0-1,-2-1,0 0,-1 0,-1-1,6-16,-5 17,36-61,4 2,3 2,60-63,-99 118,1 1,1 1,1 0,1 1,0 2,1 0,1 1,0 1,1 1,1 1,0 1,0 1,1 1,0 2,1 0,0 2,0 0,0 2,0 1,1 1,-1 1,10 2,33 27,25 26,-213-86,101 23,-1 2,0 0,0 1,0 1,0 1,0 0,-1 2,0 0,1 1,-1 1,1 1,-1 0,1 2,0 0,0 1,0 1,1 1,0 1,0 0,1 1,-7 6,9-5,0 1,0 0,1 2,1-1,0 2,0 0,2 0,0 1,0 1,2 0,0 0,0 1,2 0,0 0,1 0,1 1,-2 12,3-12,1 0,0-1,1 1,1 0,1 0,1 0,0 0,2 0,-1 0,2-1,1 1,0-1,1 0,1-1,0 1,1-1,1-1,1 1,0-2,1 1,0-1,1-1,1 0,0-1,1 0,8 4,10 1,2-1,0-2,0-1,1-2,1-1,0-2,0-2,1-1,0-2,0-1,1-2,-23-1,1-1,-1-1,0 0,0-1,0-1,0 0,-1-1,0 0,0-2,0 1,-1-2,0 1,-1-2,0 0,0 0,-1-1,-1-1,0 0,0 0,-1-1,-1 0,0 0,0-1,-2 0,0-1,0 1,-2-1,0 0,0 0,-1-1,-1 1,-1-1,0-1,0 1,-1 0,0 0,-1 0,-1 1,-1-1,0 0,-1 1,0-1,-1 1,-1 1,-1-1,0 1,0 0,-2 0,0 1,0 0,-1 1,-9-9,19 21,-12-14,-1 0,0 1,-1 1,-1 0,1 1,-2 1,1 0,-2 1,1 1,-17-7,-75-20,136 35,0-2,-1 0,0-2,1-1,-1-1,-1-1,1-1,-1-2,-1 0,0-2,0-1,-2-1,1-1,-2-1,0-1,-1 0,0-2,-2-1,0 0,-1-1,-2-1,0-1,-1 0,-1-1,-2-1,0 0,1-7,7-29,-3 0,-2-2,-3 0,-3 0,-3-1,-2-17,-37 152,19-18,1 0,4 1,1 0,3 1,2 0,3 4,-1-36,0 561,50-229,-44-337,0 1,2-2,0 1,1-1,1 0,1 0,0-1,1 0,1-1,0-1,1 0,0 0,1-1,1-1,0 0,1-1,0-1,1-1,0 0,0-1,1 0,-1-2,2 0,-1-1,1-1,0-1,0 0,0-2,0 0,0-1,0-1,0-1,0 0,0-1,10-4,1-4,-1-1,0-1,-1-1,0-1,-2-2,0-1,-1-1,0-1,-2-1,0-1,-2-1,0-1,-2-1,-1 0,0-2,-2 0,-1-1,-2 0,0-1,3-16,16-58,-4-1,-5-2,-4 0,-5-1,-5-1,-4 0,-6-14,1-233,-4 313,-1 29,-1 32,-70 567,58-313,16 207,4-236,35-426,-34 123,4 1,2-1,3 1,2 1,2 0,3 1,3 1,2 0,2 2,2 2,4-1,-25 43,1 1,0 0,1 1,0 0,0 0,0 1,1 0,0 0,0 1,0 1,1 0,0 0,0 1,0 0,0 1,0 0,0 1,0 0,1 1,-1 0,0 1,1 0,5 2,2 0,-1 0,1 2,-1 0,0 0,0 2,0 0,-1 2,0 0,-1 0,0 2,-1 0,0 0,10 11,-11-9,0 1,-2 0,1 1,-2 0,0 1,-1 1,-1-1,0 2,-1-1,-1 1,0 0,-2 0,0 1,-1 0,-1 0,3 325,-7-97,45-189,-37-55,1 1,0-1,0 0,0 0,0-1,1-1,-1 1,1-1,-1 0,1-1,-1 0,1-1,-1 1,1-2,-1 1,0-1,1 0,-1-1,0 0,0 0,-1-1,1 0,-1 0,4-4,226-126,-181 90,-2-3,-2-2,-2-2,-2-3,-3-1,-3-2,-1-2,-4-2,3-11,-9-97,-34 160,1 0,-1 1,0-1,-1 1,0 0,0 0,-1 1,0-1,-1 1,1 0,-1 0,0 1,-1 0,0 0,0 0,0 1,-1 0,1 0,-1 1,0 0,-1 0,1 1,-1 0,1 1,-1 0,0 0,0 1,0 0,0 0,0 1,0 1,0-1,1 1,-1 1,0-1,0 2,0-1,1 1,0 1,-1-1,-2 3,-134 98,127-79,2 1,0 1,2 1,0 0,3 1,0 0,1 1,2 0,2 0,0 1,2 0,1 0,2 0,1 0,1 0,2 0,1 0,1-1,8 26,54 84,34-64,-89-69,0-1,1 0,0-1,-1-1,1 0,1 0,-1-1,0-1,1 0,0-1,-1-1,1 0,-1-1,1 0,-1-1,1-1,-1 0,0 0,0-1,0-1,0-1,-1 1,0-2,0 0,-1 0,0-1,0-1,-1 1,0-2,4-4,142-177,-8-21,-109 159,3 1,1 2,3 2,38-29,-68 61,1 1,1 1,1 1,0 1,0 0,1 2,0 0,1 1,0 1,1 1,0 1,0 1,16-2,-23 5,0 1,0 0,1 1,-1 0,0 1,0 1,0 1,0 0,0 0,-1 2,0 0,0 1,0 0,0 1,-1 0,4 3,135 107,-199-139,-43-25,-134-46,209 90,1 0,-1 1,0 1,0 1,1 0,-1 1,0 0,1 1,-1 1,1 0,-1 1,1 1,0 0,1 1,-1 0,1 1,-5 4,-56 101,74-106,0 0,0 0,1 0,-1-1,2 1,-1 0,0-1,1 1,0-1,1 1,-1-1,1 0,0 0,0 0,1 0,-1-1,1 1,0-1,0 0,0 0,3 1,170 109,-16-82,-82-30,-63-3,0 1,0 0,0 1,-1 1,1 0,0 1,-1 1,1 0,-1 2,0-1,-1 2,0 0,3 2,-7 0,0 0,-1 1,0 0,-1 1,0 0,-1 0,0 0,-1 1,0 0,-1 0,0 1,-1 0,0 0,-1 0,-1 0,0 1,2 1,-5 58,-50 6,35-67,-1-1,0-1,-1 0,0-1,-1-1,0-1,0-1,-1 0,1-1,-1-2,-8 1,-7 3,0-2,-1-2,1-1,0-1,-1-3,1 0,0-3,0-1,0-1,1-2,-22-8,40 10</inkml:trace>
  <inkml:trace contextRef="#ctx0" brushRef="#br0" timeOffset="2708.82">3380 742,'0'0,"0"0,0 0,0 0,0 0,0 0,0 0,47 15,16-8,0-3,1-3,-1-2,0-4,39-8,30 0,-120 12</inkml:trace>
  <inkml:trace contextRef="#ctx0" brushRef="#br0" timeOffset="32989.47">844 3095,'0'0,"0"0,0 0,0 0,0 0,0 0,0 0,0 0,0 0,0 0,0 0,0 0,0 0,0 0,0 0,-27-18,-115-108,124 116,-1 1,-1 1,0 1,0 1,0 0,-1 2,0 0,0 1,0 1,0 1,0 2,0-1,0 2,0 1,1 1,-1 0,1 2,0 0,0 1,-16 9,16 0,1 1,0 0,2 2,0 0,1 1,0 1,2 0,1 1,0 0,2 1,0 1,2-1,1 2,1-1,0 1,2 0,1 1,1-1,2 1,0-1,2 8,2-11,1 0,1 0,1-1,0 0,2 0,1 0,0-1,2 0,0-1,1 0,1-1,1 0,0-1,1-1,1 0,0-1,2-1,8 6,-6-6,0 0,1-1,1-1,0-1,1-1,0-1,0-1,0-1,1-1,0-2,1 0,-1-1,10-1,-13-3,0 0,0-2,0 0,0-1,-1-1,1-1,-1-1,-1-1,1-1,-2 0,1-2,-1 0,-1-1,0 0,0-2,-1 0,-1 0,-1-2,0 0,-1 0,0-1,-2-1,0 0,-1-1,-1 0,0 0,4-17,-12 31,27-71,3 2,3 0,38-59,-40 81,-23 35,0-1,1 1,1 1,1 0,0 0,1 1,1 1,0 0,1 1,0 0,1 1,0 1,1 1,18-9,-5 8,1 1,0 2,0 0,1 2,0 2,0 1,0 1,1 2,-1 1,0 2,31 6,39 56,-126-79,0 2,-1 0,0 2,-1 0,0 2,0 1,-1 1,0 2,0 0,0 2,-1 1,1 1,0 1,0 2,0 0,0 2,-23 8,28-4,0 2,1 1,0 1,1 0,0 2,1 0,1 1,0 1,2 0,0 2,0 0,2 0,1 1,0 1,-4 11,9-11,1 0,1 0,0 1,2 0,1 0,0 0,2 0,0 0,2 0,0 0,2 1,0-1,2-1,0 1,1-1,1 0,1 0,1-1,1 0,1 0,0-1,2-1,0 0,1-1,2 2,-7-7,1 0,1-1,0 0,0 0,1-1,0 0,1-1,0-1,0 0,1-1,0 0,0-1,1-1,0 0,0-1,0 0,0-1,0-1,1-1,3 0,6-4,0-1,0-1,-1-2,1 0,-2-1,1-2,-1 0,0-2,-1 0,-1-1,0-2,-1 0,0-1,-1-1,-1 0,-1-2,0 0,-1-1,-2-1,0 0,11-22,7-114,-34 135,-2 0,0 1,-2-1,0 1,-1 0,-1 1,-1 0,-1 0,-1 1,0 0,-2 1,0 0,0 1,-2 1,0 0,-1 1,-6-4,-54-66,110 61,232-13,-27 19,-237 17,0 0,0 0,1 0,-1 0,0 0,0 1,0-1,0 1,1-1,-1 1,0 0,0 0,1 0,-1 0,0 1,0-1,1 0,-1 1,0 0,0-1,0 1,0 0,0 0,0 0,0 0,0 1,0-1,0 0,-1 1,1 0,0-1,-1 1,1 0,-1 0,0-1,0 1,0 0,0 0,0 0,0 1,0-1,-1 0,1 0,-1 0,1 1,-1-1,0 0,0 0,0 1,0-1,0 0,-1 0,1 1,-1-1,1 0,-1 0,-1 1,-21 316,21-257,2 1,4-1,1 0,4-1,2 1,3-2,4 3,-14-53,0 0,1-1,0 1,0-1,1 0,0-1,1 1,0-1,0 0,1-1,0 0,1 0,-1-1,1 0,0 0,1-1,-1 0,1-1,0 0,0 0,0-1,1-1,-1 1,1-2,-1 0,1 0,0-1,0 0,-1 0,1-2,0 1,-1-1,1-1,-1 0,0 0,0-1,0 0,0-1,3-2,10-6,-1-2,-1 0,0-1,-1-1,0-1,-2-1,0-1,-1 0,-1-1,10-18,-13 10,-2-1,-1 0,-1-1,-1 0,-2 0,-1-1,-1 0,-2-24,6-19,10-171,-30 25,36 761,50-198,-72-335,1-1,0 0,1-1,-1 1,1-1,0 1,1-1,-1 0,1-1,0 1,0-1,0 0,1 0,-1 0,1-1,0 0,0 0,0-1,1 1,-1-1,0-1,1 1,0-1,-1 0,1-1,0 1,-1-1,1-1,0 1,-1-1,1 0,-1-1,1 0,-1 0,1 0,5-5,-1 0,0-1,-1-1,1 0,-1 0,-1-1,0 0,0 0,-1-1,-1 0,0-1,0 0,-1 0,0 0,-1-1,-1 0,0 0,0-3,23-253,-24 179,-9-404,14 209,-16 202,7 28,1 55,-1 19,-15 517,34-268,3-78,10 76,-26-252,-1 1,2-1,0 0,1-1,0 0,1 0,0 0,1-1,1 0,0-1,0 0,12 9,-10-11,1-1,0 0,0-1,0 0,1-1,0 0,0-1,1-1,0 0,-1-1,1-1,0 0,0-1,0-1,0 0,0-1,0 0,0-2,0 1,0-2,-1 0,1-1,-1 0,0-1,-1-1,0 0,0-1,0 0,-1-1,0 0,-1-1,0-1,0 0,-1 0,-1-1,8-11,138-289,101-102,-244 402,0 0,1 0,1 1,0 1,1 0,0 1,0 1,1 0,-1 1,2 1,-1 0,1 1,0 1,0 1,0 0,1 1,-1 1,1 0,-1 2,0 0,1 1,-1 1,8 2,171 50,-121-5,-60-42,-2-2,-29-25,-103-73,104 83,0 2,0 0,0 1,-1 0,0 2,0 0,-1 0,1 2,-1 0,1 0,-1 2,0 0,1 1,-1 1,1 0,-1 1,-9 4,6 0,0 1,1 1,0 1,0 1,1 1,1 0,0 1,1 1,0 0,1 1,-5 7,4 0,0 0,1 2,2 0,0 0,2 1,0 0,2 1,1 1,1-1,1 1,2 0,0 1,2-1,1 1,1-1,2 0,0 1,2-1,2 5,-2-16,0 1,1-1,1 0,0-1,1 0,1 0,0 0,1-1,9 11,-1-7,0 0,1-1,1-1,0-1,1 0,1-2,0 0,1-1,0-1,1-2,0 0,1-1,0-2,0 0,0-1,0-2,1 0,15-2,-27-5,0 0,-1-1,1 0,-1-1,-1-1,1 0,-1-1,0 0,-1 0,0-1,0-1,-1 1,0-2,0 1,-1-1,-1 0,0-1,-1 0,0 0,0-1,-4 9,95-188,-89 169,-1 0,-1 0,0 0,-2-1,-1 0,-1 0,-1-24,-97-462,6-174,127 873,18 178,69 222,-113-537,71 234,-71-252,2-2,1 1,2-2,1 0,1-1,6 6,-20-31,0 1,0-1,1 0,0 0,0-1,0 0,0 0,1 0,-1 0,1-1,0 0,0 0,0-1,0 1,1-1,-1-1,1 1,-1-1,1 0,0-1,-1 1,1-1,0-1,-1 1,1-1,0 0,-1-1,1 0,-1 0,0 0,5-3,19-11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9:40.651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55 221,'0'41,"12"351,7 593,-38-80,32-358,-9-203,-6-326</inkml:trace>
  <inkml:trace contextRef="#ctx0" brushRef="#br0" timeOffset="1930.91">1 257,'67'-4,"0"2,0 4,0 2,0 4,-1 2,0 3,-1 3,0 3,-2 2,33 18,105 42,-118-50,-1 3,-2 3,-1 5,11 10,-20-2,-1 2,-3 4,-3 2,-2 3,-2 3,-4 2,-2 2,15 31,-23-30,-3 2,-3 2,27 71,-43-84,-2 1,-3 1,-3 0,-3 1,2 45,-8-51,0-5,-2 1,-2 0,-2 0,-3 0,-5 20,-9 36,12-66,-2 0,-2 0,-2-1,-2 0,-1-1,-4 3,-127 239,111-241,-2-1,-2-1,-2-3,-1-1,-1-2,-3-2,0-1,-2-3,-1-2,-1-2,-1-2,-1-2,-48 11,-159 26,-52-41,223-17,-232-44,263 33,34 7</inkml:trace>
  <inkml:trace contextRef="#ctx0" brushRef="#br0" timeOffset="5684.92">4765 1707,'-7'-34,"1"17,0 1,-1 0,-1 0,-1 1,0 0,-1 0,0 1,-1 1,0-1,-2 2,1 0,-1 0,-1 1,0 1,-1 0,0 1,-2 0,-19-11,-2 2,0 2,-1 1,0 2,-2 2,-28-5,3 6,0 3,-1 3,1 3,-1 3,1 2,-1 4,-24 7,44-1,1 2,0 3,2 1,0 2,2 2,0 2,2 1,1 3,1 1,1 1,2 3,2 0,-4 9,-3-2,3 2,1 2,3 1,2 1,1 2,3 1,3 1,1 1,3 2,2-1,3 2,1 4,3 1,3 0,3 0,2 1,3 0,3-1,8 47,-7-62,1 0,3-1,1 0,3 0,1-1,2-1,2 0,2-1,24 38,-14-39,2-2,1-1,2-1,1-2,2-2,1-1,2-2,1-1,1-2,1-3,1-1,1-2,25 7,-39-20,1 0,-1-2,1-2,0-1,1-1,-1-2,0-1,0-1,0-2,0-1,0-2,-1-1,0-2,-1 0,0-2,13-9,-13 4,-1-1,-2-2,0-1,-1-2,0 0,-2-1,-2-2,0 0,-1-1,15-28,150-307,-146 263,-5-2,-4-1,-4-2,-5-1,-5 0,-1-34,19-452,-27-186,-8 592,-45-398,35 405,30 1191,-8-524,22 682,-29-1080,5 0,4 0,3-2,5 0,3-1,35 80,51-7,-106-153,0-1,1 0,0 0,1 0,-1-1,1 0,0 0,1 0,0-1,0-1,0 1,0-1,0 0,1-1,0 0,0-1,0 1,0-2,0 1,10-1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0:11.443"/>
    </inkml:context>
    <inkml:brush xml:id="br0">
      <inkml:brushProperty name="width" value="0.1" units="cm"/>
      <inkml:brushProperty name="height" value="0.1" units="cm"/>
      <inkml:brushProperty name="color" value="#FFC000"/>
      <inkml:brushProperty name="ignorePressure" value="1"/>
    </inkml:brush>
  </inkml:definitions>
  <inkml:trace contextRef="#ctx0" brushRef="#br0">950 995,'0'0,"0"0,0 0,0 0,0 0,0 0,0 0,0 0,0 0,0 0,0 0,0 0,-12-9,-135-138,136 134,-1 0,0 1,-1 1,0 0,-1 1,0 0,-1 1,1 1,-2 0,1 1,-1 1,0 0,-1 1,1 1,-1 1,0 0,0 1,0 1,0 0,0 1,0 1,0 1,0 1,0 0,-3 2,-1-1,0 1,1 1,-1 1,1 1,1 1,-1 1,1 0,1 2,0 0,1 1,0 0,1 2,1 0,0 0,1 2,0 0,2 0,0 1,1 1,1 0,-2 6,5 1,1 1,1 0,2 0,1 0,1 0,1 1,1-1,2 0,1 0,1 0,1 0,1-1,1 0,2 0,1-1,0-1,2 1,1-2,1 0,0-1,2 0,1-1,0-1,2-1,0-1,21 15,-28-25,1 0,-1-1,1 0,1-1,-1-1,1 0,0-1,1 0,-1-2,0 1,1-2,-1 0,1-1,0-1,-1 0,1-1,-1-1,0 0,0-1,0 0,0-2,-1 0,0 0,0-1,0-1,-1 0,0-1,-1 0,0-1,0-1,-1 0,2-3,9-12,-1-1,-1-1,-1-1,-2 0,-1-2,-1 0,-1 0,-2-1,-2-1,-1 0,-1-1,-1-5,10-70,-6-1,-4 0,-5 0,-5 0,-5-5,3-3,-7-129,2 136,0 196,-2 1285,11-1364,-1 0,1 0,1 0,-1 1,1-1,0 0,0 0,1 0,0 0,0 0,1 0,-1 0,1 0,0 0,1-1,0 1,0-1,0 1,0-1,1 0,0 0,0-1,0 1,0-1,1 0,0 0,0 0,0-1,0 0,0 0,1 0,-1 0,1-1,0 0,0 0,0-1,0 0,0 0,0 0,0-1,0 1,1-1,-1-1,0 1,1-2,29-12,0-1,0-3,-2 0,0-3,-2 0,0-2,-1-2,7-9,48-34,-70 56,41-27,-2-4,-2-1,-2-3,-2-2,-2-2,-2-2,-2-2,-32 37,-1-1,0 0,-1 0,-1-1,-1 1,-1-2,-1 1,0-1,-2 0,0 0,-1 0,-2 0,0 0,0 14,-1 1,0 0,-1 0,0 1,1-1,-2 0,1 0,-1 1,0-1,0 1,0 0,-1 0,1 0,-1 1,0-1,-1 1,1 0,-1 0,0 0,0 1,0 0,-1 0,1 0,-1 0,1 1,-1 0,-5-1,-5-1,1 0,0 2,-1-1,0 2,0 0,1 1,-1 1,0 0,1 1,-6 2,-5 2,0 1,1 2,0 0,0 1,1 2,0 1,1 0,1 2,0 0,1 2,-16 15,24-15,1 0,0 0,1 1,1 1,1 0,1 0,0 1,2 0,-4 14,5-18,-8 22,1 0,3 1,1 0,1 0,2 1,2-1,2 29,4-50,1 0,0-1,2 1,0-1,0 0,2 0,0-1,1 0,0 0,2-1,0 0,0-1,1-1,1 1,0-2,1 0,0-1,1 0,0-1,1 0,0-2,1 0,-1 0,1-2,15 4,-8-10,0-1,0-2,0 0,-1-1,1-2,-1 0,0-2,-1 0,0-1,0-2,-1 0,0-1,-1-1,0-1,-2-1,14-12,7-2,-1 3,-2-2,-1-2,-1-1,-2-2,-2-1,0-1,-3-2,-1-1,-1-1,-3 0,3-10,-1 2,2 1,3 1,1 2,2 0,2 3,2 0,6-1,-23 27,2 0,0 2,0 0,1 2,0 0,1 2,0 0,0 1,1 2,0 0,0 2,0 0,0 2,2 0,-15 1,0-1,1 1,-1 1,0 0,0 1,0 0,0 0,-1 1,1 1,0 0,-1 0,0 1,0 0,-1 1,1 0,-1 1,-1 0,1 0,-1 1,7 7,8 3,-31-22,-23-13,-1 1,-1 2,-1 1,0 1,0 3,-1 0,-1 2,1 2,-1 1,-24 2,43 0,0 0,-1 2,1 0,0 1,0 1,0 1,0 0,0 1,0 1,1 1,0 0,0 1,0 0,1 2,0 0,1 0,0 2,1-1,0 2,0 0,1 0,1 1,0 1,1-1,0 2,1 0,-5 11,3 14,3 1,1 0,2 1,1-1,3 1,1-1,2 1,2 0,2-1,1 0,3-1,1 1,2-2,2 2,-7-24,1-1,1 0,0-1,1 0,1 0,0-1,1-1,1 0,0-1,0 0,2-1,-1-1,1-1,0 0,1-1,11 4,-5-3,1-1,1-1,-1-1,1-1,0-1,0-1,1-2,-1 0,0-2,0-1,1 0,-1-2,0-1,15-6,14-5,-1-2,-1-3,-1-2,-1-2,-1-2,3-5,-4-6,-1-3,-3-1,-1-2,-3-2,-1-2,-3-2,-2-1,-2-1,12-29,58-142,-82 103,-65 496,41-325,2 1,3-1,1 1,3-1,6 19,77 108,-1-122,-81-53,1-1,-1-1,1 1,0-1,-1-1,1 1,0-1,0 0,-1 0,1-1,0 0,-1 0,1-1,-1 0,1 0,-1 0,0-1,0 0,0 0,0-1,0 1,-1-1,3-2,117-114,-110 104,294-389,-125 165,-174 230,0 0,1 1,0 0,0 0,1 1,0 1,0 0,1 0,0 1,0 1,0 0,1 1,0 1,0 0,0 1,0 0,0 1,0 1,0 0,1 0,-1 2,0 0,0 1,0 0,-1 1,1 0,-1 1,0 1,0 0,-1 1,10 6,153 95,-255-166,56 47,-1 1,1 1,-1 1,-1 1,0 1,1 2,-2 0,1 2,0 1,0 1,-1 1,1 2,0 0,0 2,0 0,1 2,0 1,0 1,1 1,0 1,0 1,2 2,-1 0,2 1,0 1,0 1,8-2,1 0,1 0,0 1,1 1,1 0,0 0,2 1,0 0,0 0,2 0,0 1,2 0,0 0,1 0,0 15,3-14,2 0,0-1,1 1,1-1,1 0,1 0,1 0,0-1,1 0,5 7,-1-5,0-1,0 0,2-1,0-1,2-1,-1 0,2 0,0-2,1 0,0-2,1 0,1-1,-1-1,15 5,-23-9,1 0,0 0,0-1,1 0,0-2,-1 1,1-2,0 0,1 0,-1-2,0 1,0-2,0 0,0-1,0 0,0-1,0 0,0-1,-1-1,0 0,0-1,0-1,-1 0,0 0,0-1,0-1,-1 0,-1 0,7-8,11-37,-2-1,-3-2,-2 0,-3-1,-2-1,-3-1,-3 0,0-18,6-15,0-35,-5-1,-7 0,-5-1,-5 1,-7-3,9 4,2 112,-4-29,3 66,-33 547,23-448,5 0,5 1,5 0,15 86,-11-163,-3-11,1 0,1-1,2 0,2 0,0-1,2 0,2-1,13 25,-22-50,0 0,0 0,1 0,-1-1,1 1,0-1,0 0,0-1,1 1,-1-1,1 0,0 0,0-1,0 0,0 0,0 0,1-1,-1 0,1 0,-1 0,0-1,1 0,-1-1,1 1,4-2,152-57,203-228,-349 273,6-6,9-5,-1-2,-1 0,-2-2,0-1,-2-2,-2 0,-1-2,-1 0,0-5,-17 29,-1 1,0-1,-1 0,0-1,-1 1,0-1,0 1,-1-1,-1 1,0-1,0 0,-1 1,0-1,-1 1,0-1,0 1,-1 0,-1 0,0 0,0 0,-1 1,0-1,-1 1,0 0,0 1,-1 0,0 0,-1 0,1 1,-1 0,-1 0,1 1,-1 0,-1 1,1 0,-1 0,1 1,-1 0,0 1,-1 0,1 0,-1 1,1 1,-6-1,-10 4,0 1,1 0,-1 2,1 1,0 1,0 2,1 0,0 1,1 2,0 0,-3 4,14-6,0 1,1 0,1 1,0 0,1 0,0 1,0 0,2 1,0 0,0 0,1 2,-12 19,9-10,1 0,2 1,0 0,1 0,2 1,1-1,1 1,1-1,3 18,-3-11,1 1,2-1,1 0,1 0,2 0,2 0,1-1,1-1,2 0,1 0,13 21,-20-44,-1 0,2 0,-1-1,1 0,0 0,0-1,0 0,1 0,0-1,1 0,-1 0,1-1,0-1,0 0,0 0,0-1,0 0,0 0,1-1,-1-1,1 0,3-1,230-42,-212 31,0-2,-1-1,-1-2,0-1,-1-1,-1-1,-1-2,-1-1,-1-1,-1-1,-1-1,11-18,-5 5</inkml:trace>
  <inkml:trace contextRef="#ctx0" brushRef="#br0" timeOffset="982.38">3813 209,'0'0,"0"0,0 0,0 0,0 0,0 0,0 0,0 0,0 0,0 0</inkml:trace>
  <inkml:trace contextRef="#ctx0" brushRef="#br0" timeOffset="20944.37">873 3041,'0'0,"0"0,0 0,0 0,0 0,0 0,0 0,0 0,-86-55,49 23,22 23,1 1,-1 1,-1 0,1 0,-1 2,0 0,-1 1,1 1,-1 0,0 1,1 1,-1 0,0 1,0 1,0 1,1 1,-1 0,1 1,-1 0,1 2,1 0,-1 0,1 2,0 0,1 0,0 1,0 1,1 1,0 0,1 0,0 1,1 1,-1 2,-5 4,2 1,0 1,1 0,1 1,1 1,1 0,1 0,1 1,1 0,1 1,1 0,2 0,0 0,2 1,0 16,-1-20,1 1,1 0,1 0,1 0,1 0,1-1,1 1,1-1,1 0,1 0,1-1,1 1,0-2,2 1,0-2,2 1,0-2,1 1,0-2,2 0,0-1,3 2,-8-11,0-1,0 0,1 0,-1-1,1-1,0 0,1-1,-1 0,0 0,1-1,0-1,-1-1,1 1,0-2,0 0,-1 0,1-1,-1-1,1 0,-1-1,0 0,-1-1,1 0,-1-1,1 0,5-5,6-4,-1-1,-1-1,0-1,-1-1,-1-1,-1 0,0-1,-2-1,-1-1,0 0,-2-1,-1-1,-1 0,0 0,-2-1,4-22,9-48,-4-1,-5-1,-4 0,-4-2,-4-58,-7 0,-6 1,-9-6,18 142,-18-50,-13 83,12 116,22-94,0 625,42-253,24-176,-59-223,0-1,0 0,1 0,0 0,0-1,0 0,1 0,-1-1,1 0,0-1,0 0,1 0,-1-1,0 0,1-1,0 0,-1 0,1-1,-1 0,1-1,0 0,-1-1,1 0,-1 0,0-1,0 0,0-1,1 0,9-2,1-1,-2-1,1 0,-1-1,-1-1,0-1,0-1,-1 0,0-1,-1 0,-1-2,0 1,-1-2,0 0,-2 0,0-1,0-1,-2 0,2-6,32-89,-6-2,20-108,-47 179,-4-89,-13 485,7-319,-3-5,1 1,2 0,0 0,2 0,2-1,0 1,2-1,1 0,1 0,1-1,2 0,0 0,2-2,1 1,6 7,-15-28,1 0,-1 0,1-1,0 0,0 0,0 0,0 0,1-1,-1 0,1-1,0 1,0-1,0-1,0 1,0-1,0 0,0-1,1 0,-1 0,0 0,0-1,0 0,0-1,0 1,0-1,0-1,0 1,0-1,-1 0,0-1,1 0,0-1,21-11,-2-2,0-1,-1-1,-1-1,-1-1,14-18,90-191,28-96,-146 310,1 0,1 0,0 1,1 0,1 1,1 0,0 2,1-1,0 2,1 0,0 0,1 2,0 0,1 1,0 1,0 0,1 2,0 0,0 1,1 1,-1 0,1 2,0 0,-1 2,1 0,0 1,0 1,5 1,43 34,-38-19,-17-8,-43 3,-116-25,31-6,93 18,0 1,0 0,0 2,0 1,1 0,-1 2,1 0,0 2,1 0,0 1,0 1,1 1,0 1,-8 7,-18 92,43-85,1 0,1-1,2 1,0 0,2-1,1 1,0-1,2-1,1 1,1-1,1 0,2-1,0 0,1-1,1-1,1 1,244 340,-239-312,-1 1,-3 1,-2 0,-3 1,-2 1,-2 0,-2 0,-3 0,-3 0,-1 0,-3 0,-2 0,-4 3,10-47,-1-1,0 0,0 0,-1 0,0 0,-1-1,0 1,0-1,-1 0,0 0,0-1,-1 1,0-1,0 0,-1-1,0 0,0 0,0 0,-1-1,0 0,0 0,0-1,-1 0,1 0,-1-1,0 0,0-1,0 0,0 0,-1-1,1 0,0-1,0 0,-1 0,1-1,0-1,0 1,-1-1,1-1,1 0,-1 0,0 0,1-1,0-1,-1 1,2-1,-1-1,1 1,-2-3,-4-3,0-1,1-1,0 0,1 0,1-1,0-1,0 0,2 0,0 0,1-1,0-1,2 1,0-1,0 0,2 0,0 0,1 0,0-1,2 1,0-1,1 1,1-1,2-11,7-5,1 1,2 0,1 1,1 0,2 1,1 1,2 1,1 0,5 1,2 1,1 1,1 2,1 1,1 1,1 2,1 2,1 1,0 1,1 2,1 2,21-4,-31 6,0-1,-1-2,-1-1,0-1,-1-1,-1-1,0-1,-1-1,-1-2,-1 0,-1-1,8-12,184-308,-201 317,0 1,2 1,0 0,2 1,1 0,0 1,1 1,2 1,0 0,1 1,0 2,2 0,0 1,1 0,5 3,0 1,1 1,0 1,1 2,0 1,0 1,0 2,0 1,7 1,131 29,-198-39,-1 2,0 1,-1 1,1 2,-1 1,0 2,0 1,-1 1,1 2,0 1,-31 8,50-7,0 0,0 1,1 1,0 0,0 1,0 0,1 1,0 0,0 0,1 1,0 1,1 0,0 0,0 1,1 0,1 1,0-1,0 2,1-1,1 0,0 1,1 0,0 0,-1 9,2 2,1 0,0 1,2-1,1 0,1 1,1-1,1 0,2 0,0 0,1-1,1 0,2 0,0-1,1-1,8 12,143 251,-115-145,-7 2,-6 1,-6 2,-2 29,-25-156,-1-1,0 1,-1 0,-1 0,-1 0,0-1,-1 1,-1-1,0 0,-1 0,-1-1,-1 0,0 0,-1 0,0-1,-1-1,-8 9,12-16,0-1,0 1,-1-1,0-1,0 1,0-1,0 0,0-1,-1 0,0 0,1-1,-1 1,0-2,0 1,-1-1,1-1,0 1,0-1,0-1,-1 1,1-1,0-1,0 0,0 0,1 0,-1-1,0 0,1-1,0 1,-4-4,-4-1,1-1,0-1,0 0,1-1,0-1,1 0,0 0,1-1,1-1,0 0,1 0,0-1,1 0,0-2,-3-8,1 0,2 0,0-1,2 0,1 0,1-1,1 1,1-1,1 0,2 0,1 1,1-1,1 0,1 1,2-3,1 1,0 1,2-1,1 2,2 0,0 0,2 1,0 1,2 0,0 1,2 1,1 1,16-14,-10 16,1 2,1 1,1 1,0 2,0 0,1 2,1 2,0 0,0 2,1 2,0 1,6 0,22 4,-31 2,-1-2,1-1,0 0,-1-3,1 0,-1-1,0-2,23-9,166-63,-10-22,-133 53,-2-3,-3-4,-2-2,7-13,-58 55,0-1,0 0,-2-1,0-1,-2 0,1-1,-2 0,-1-1,0 0,-2-1,0 0,-1 0,0-4,-8 18,-1 1,1-1,-1 1,0-1,0 1,-1 0,0 0,0 0,0 0,-1 0,0 1,0-1,-1 1,1 0,-1 0,0 1,0 0,-1 0,1 0,-1 0,0 1,0 0,0 0,0 0,-1 1,1 0,-1 0,-2 1,-3-3,0 0,0 2,0-1,-1 2,1-1,-1 2,0 0,1 0,-1 1,1 1,-1 0,1 0,0 2,0-1,0 2,0-1,1 2,0-1,0 2,0-1,1 1,-1 1,-7 10,1 0,1 0,1 2,0 0,1 0,2 1,0 1,1 0,1 1,1 0,1 1,1-1,2 1,-2 9,7 136,1-139,1 0,2-1,1 0,1 1,2-2,1 1,1-1,1-1,14 25,93 38,-95-83,0-1,1-2,0 0,0-1,0-2,0 0,0-2,0 0,0-2,-1-1,1 0,-1-2,1-1,12-6,-11 3,0-1,0-2,-1 0,-1-2,-1 0,0-2,-1 0,0-2,-2 0,0-1,-1-1,-1-1,-1 0,-1-1,-1-1,-2 0,0-1,-1 0,-2-1,0 0,3-21,0-37,-4-1,-3-1,-5-49,-5 90,0 36,-1 31,19 218,-1-151,56 454,-52-592,26-505,26 331,-63 215,0 1,1-1,0 1,0 1,0-1,1 1,0 0,0 1,1 0,-1 0,1 0,0 1,1 0,-1 1,1 0,-1 0,1 1,0 0,6 0,18-1,1 1,-1 2,1 1,-1 2,1 1,30 9,-38-5,0 1,-1 1,0 1,-1 1,-1 1,0 1,0 1,-1 1,-1 1,-1 1,-1 1,0 1,-2 0,11 16,153 173,-70-178,-69-23,0-2,1-2,-1-2,1-2,0-2,-1-1,1-2,-1-3,21-6,-44 6,-1-1,0-1,-1-1,0 0,-1-1,0-1,-1 0,0-2,-1 1,-1-2,0 0,-1 0,-1-1,-1 0,0-1,-1-1,-1 1,3-12,-8 24,0-2,0 0,-1-1,0 1,0 0,-1-1,0 0,0 1,-1-1,0 1,-1-1,0 0,0 1,-1-1,0 1,0 0,-1 0,0 0,-1 0,0 0,0 0,0 1,-1 0,0 0,-1 0,0 0,-1-1,-1 0,0 0,-1 1,1 0,-1 1,0-1,-1 2,0 0,1 0,-2 0,1 1,0 1,-1 0,0 0,0 1,0 1,0-1,0 2,0 0,0 0,0 1,0 0,0 1,1 0,-1 1,0 0,1 0,-1 2,-11 3,0 0,1 2,0 1,1 1,0 0,1 2,0 0,1 1,1 1,0 0,2 1,-1 1,0 3,-1 1,1 0,1 1,1 1,1 0,0 1,3 0,0 0,1 2,1-1,2 1,1 0,1 0,1 0,1 1,2-1,1 1,1-1,1 0,2 4,2-9,2 0,0-1,1 0,2 0,0-1,1 0,1-1,5 5,7 11,-15-25,-1 0,1-1,1-1,-1 0,2 0,-1-1,1-1,0 0,0-1,0 0,1-1,0 0,0-1,0-1,0 0,0-1,1-1,3 0,15-3,1-2,-1-1,-1-2,1-1,-1-2,-1 0,0-3,-1 0,0-2,-1-1,-1-1,-1-2,0-1,16-17,-22 13,-1-1,-2-1,0-1,-2 0,-1-2,-1 1,-2-2,-1 1,-1-2,-2 1,-1-1,-1-1,-2-6,10-27,-3-94,8 628,6-270,-15-87,-10-190,-1-8,4 0,4 0,3 1,4 0,4 0,-14 72,1 1,0 0,1 0,1 1,-1 0,2 0,0 0,0 1,1 0,1 0,-1 1,2 1,-1 0,1 0,1 1,0 0,0 1,1 0,9-7,1 1,1 2,0 0,0 1,1 2,0 0,0 2,1 1,0 1,0 1,0 1,0 1,1 2,-1 0,0 2,0 1,-1 1,1 1,-1 1,0 1,14 8,-31-10,-1 1,-1 0,1 0,-1 1,0-1,-1 1,0 1,0-1,-1 1,0 0,-1 0,0 0,0 0,0 0,-2 1,1-1,-1 5,6 15,2 190,9 77,-18-283,1 0,0-1,1 1,0 0,1 0,1-1,0 0,0 0,2 0,-1 0,1-1,1 0,0 0,1-1,0 1,3 1,-7-11,1 0,0 0,-1 0,1-1,0 0,-1 0,1 0,0 0,-1-1,1 0,0 0,-1 0,0-1,1 1,-1-1,0 0,1 0,-1-1,0 1,-1-1,1 0,0 0,-1 0,0 0,1-1,-1 0,-1 1,1-1,0 0,-1 0,0 0,0-1,0 1,1-5,15-29,-1-1,-1-1,-2 0,-3-1,-1 0,-1-1,-3 0,-1-6,5-13,42-430,-73 148,22 279,-1 95,-51 511,25-108,25-406,0-1,2 1,2 0,0-1,2 0,1 0,1 0,1-1,1 0,2 0,2 2,-4-20,0 0,0-1,1 0,1-1,-1 0,1-1,0 0,0 0,0-1,1-1,-1 0,1 0,0-1,0-1,0 0,0 0,0-1,0-1,0 0,0-1,9-2,18-4,0-2,0-1,-1-2,0-1,-1-3,-1 0,-1-3,0 0,-2-3,0-1,-2-1,3-5,-19 17</inkml:trace>
  <inkml:trace contextRef="#ctx0" brushRef="#br0" timeOffset="21598.64">9232 2887,'0'0,"0"0,0 0,0 0,0 0,13 20,-7-16,0-1,0 0,0 0,1 0,-1-1,1 1,0-2,0 1,-1-1,1 0,0 0,0-1,0 0,0 0,0-1,0 0,0 0,0-1,-1 0,1 0,0 0,5-3,5 0,48-10,-42 9</inkml:trace>
  <inkml:trace contextRef="#ctx0" brushRef="#br0" timeOffset="24786.18">1650 2624,'0'0,"0"0,0 0</inkml:trace>
  <inkml:trace contextRef="#ctx0" brushRef="#br0" timeOffset="45121.21">939 5205,'-46'-19,"-173"-118,207 131,0 0,0 1,-1 0,1 1,-1 1,-1 0,1 0,0 2,0-1,-1 2,1 0,-1 0,1 1,0 1,0 0,-1 1,1 0,1 1,-1 1,1 0,-1 0,1 2,1-1,-1 1,1 1,1 0,-1 1,-3 4,-1 1,0 2,2-1,0 2,0 0,2 0,0 1,1 0,1 1,0 0,2 1,0 0,1 0,1 0,1 1,1-1,1 1,1 0,0 0,2 0,0 0,4 13,-2-9,1 0,1-1,2 0,0 0,2-1,0 0,2 0,0-1,2-1,0 0,1 0,2-2,0 0,10 10,-15-22,0 0,0 0,0-1,1-1,0 0,0 0,0-1,1-1,-1 0,1-1,0 0,-1-1,1 0,0-1,0-1,0 0,0 0,-1-2,1 1,-1-2,1 1,-1-2,0 0,-1 0,1-1,-1 0,0-1,-1 0,1-1,-1-1,-1 1,0-1,0-1,-1 0,4-4,15-32,-3 0,-1-1,-2-2,-2 0,-3-1,-1-1,-3 0,-2-1,2-50,13-165,-12-1,-12-1,1 240,-2-3,-19 53,5 14,1 0,2 1,1 0,2 1,2 0,1 0,1 25,-4 13,-11 138,9 0,16 150,-6-331,1 0,2-1,1 1,2-1,1 0,1 0,2-1,10 22,-15-45,0 1,1-1,0 0,1 0,0-1,0 1,0-2,0 1,1-1,0 0,0-1,1 1,-1-2,1 1,0-1,0-1,0 1,0-1,0-1,1 0,-1 0,0-1,1 0,-1-1,0 0,0 0,1-1,-1 0,0-1,-1 0,1 0,0-1,-1 0,0-1,0 0,0 0,0 0,2-4,22-20,-2-1,-1-2,-2-1,-1-1,-1-1,-2-2,-2 0,-1-1,-2-1,-2 0,-1-2,-3 0,3-17,29-65,33-154,-70 233,-11 66,0 393,36-128,-29-273,1 1,0 0,0-1,2 0,0 0,0 0,1-1,1 0,0 0,1-1,1 0,-1-1,2 0,0 0,0-1,7 5,-11-11,0-1,1 1,-1-1,1 0,0-1,-1 0,1 0,0-1,0 0,0 0,1-1,-1 0,0 0,0-1,0 0,0-1,0 1,0-2,-1 1,1-1,0 0,-1-1,0 1,0-1,0-1,0 0,-1 1,0-2,5-4,11-11,0 0,-2-1,0-2,-2 0,0 0,-2-2,5-12,142-309,-55 166,-99 171,0 0,0 0,1 1,1 0,-1 1,1 0,1 1,-1 0,1 0,1 1,-1 1,1 0,0 1,0 1,0-1,0 2,13-1,10-1,0 2,0 2,0 1,0 2,-1 1,7 3,60 16,-156-32,22 2,1 1,-1 2,0 0,-1 3,1 0,0 2,0 2,0 1,0 1,0 2,1 1,-3 2,19-1,2 0,-1 1,1 0,1 1,-1 0,2 1,0 1,0 0,2 0,-1 1,2 0,0 1,0 0,1 0,1 0,1 1,0 0,1 0,1 0,0 1,1-1,1 1,1 0,0-1,1 1,1-1,0 1,2-1,-1 0,2 0,0 0,1-1,2 3,15 34,1-1,3-1,2-2,2 0,7 3,-12-23,-1 1,-2 1,-1 1,-2 1,0 1,-3 0,0 2,-3 0,0 0,-3 2,-1-1,1 15,-4 9,-2 1,-3 0,-3 1,-7 46,4-95,0 0,-1 0,0 0,-1-1,0 1,-1-2,-1 1,0-1,0 0,-1 0,0-1,-1 0,0-1,-1 0,0-1,0 0,-1-1,0 0,0 0,-13 3,-4 8,19-14,0 0,0 0,0-1,0 0,0-1,-1 0,1-1,-1 0,0-1,1 0,-1 0,1-1,-1-1,1 1,-1-2,1 0,0 0,0-1,0 0,1 0,-1-1,1-1,0 1,1-1,-1-1,1 0,0 0,1-1,0 1,0-2,1 1,0-1,0 0,1 0,-1-2,-6-16,1 0,1-1,2 0,1-1,1 0,1 0,2 0,1-1,1 1,1-1,2 1,1-1,1 1,2 0,1 0,4-9,-2 23,0 2,0-1,2 1,-1 1,2 0,0 0,0 1,1 1,0 0,1 1,0 0,0 1,1 1,0 0,0 1,1 1,0 0,4 0,82-24,-28 9,0-3,-1-3,57-30,-95 39,0-1,-1-2,-2-1,0-2,-1-1,-1-2,-2 0,0-2,6-11,172-302,-57 117,-136 211,0 2,2-1,-1 2,1 0,1 1,0 0,0 1,0 1,1 1,0 0,1 1,-1 1,1 1,0 0,-1 1,1 1,0 1,0 1,9 1,23 5,-41-4,-34-3,8-3,0 0,0 1,-1 1,1 1,0 1,-1 0,1 1,0 1,0 1,0 0,1 1,-1 1,1 0,0 1,1 1,0 1,0 0,1 1,0 0,0 1,1 1,1 0,0 0,1 2,0-1,1 1,0 1,-6 13,10-9,1 0,0 0,1 0,1 1,1-1,1 1,1-1,0 1,2-1,0 1,1-1,1 1,1-1,0-1,2 1,0-1,1 0,1 0,0-1,1 0,1-1,6 6,273 308,-273-302,-1 1,-2 0,-1 2,-2-1,0 1,-3 1,0 0,-2 0,-1 0,-2 1,-1 0,-2 0,-1-1,-1 1,-2 0,-1-1,-2 0,-1 0,-2-1,-1 0,-1 0,-10 17,16-35,0 0,-1 0,-1-1,0 0,0 0,-1-1,-1 0,1 0,-2-1,0 0,0-1,-1-1,0 1,0-2,0 0,-13 5,17-9,0 1,1-2,-2 1,1-1,0 0,0-1,-1 0,1 0,0-1,-1 0,1-1,-1 0,1 0,0 0,0-1,-1-1,1 1,1-1,-1 0,0-1,1 0,0 0,0-1,0 0,0 0,1-1,0 1,-5-7,-5-10,2-1,1-1,1 0,0-1,2 0,1 0,1-1,2-1,0 1,2-1,1 0,0 0,3 0,0 0,1 0,2 0,1 1,1-1,1 1,1 0,2 0,2-3,-5 16,0 1,2 0,-1 0,2 1,-1 0,1 1,1 0,0 0,0 1,1 0,1 1,-1 0,1 0,0 2,1-1,-1 2,1 0,1 0,-1 1,1 1,6-1,18-9,405-140,-409 141,-2-2,0-2,0-1,-2-1,0-2,-1-1,1-3,-17 15,218-184,-208 168,-2-1,-1-1,0-1,-3 0,0-2,-2 0,4-14,-6 20,-1-1,-1-1,-2 0,0 0,-2-1,-1 0,-1 0,1-22,4-32,-5 67,-8 57,-20 304,21-305,1 1,2-1,3 0,1 1,2-2,1 1,3-1,4 8,-3-12,-11-30,0 0,0 0,1-1,0 1,1-1,-1 1,1-1,0 0,1 0,-1 0,1 0,0 0,1-1,-1 0,1 0,0 0,1-1,-1 1,1-1,0-1,-1 1,2-1,1 1,1-2,-1-1,0 0,1-1,-1 0,1 0,-1-1,0 0,1-1,-1 1,0-2,0 1,0-1,0 0,0-1,-1 0,0 0,1 0,-1-1,-1 0,1-1,-1 1,0-1,1-2,115-173,-69 91,109-117,11 59,79-13,-233 152,0 1,0 0,1 2,0 0,0 2,1 0,-1 1,1 1,-1 0,1 2,0 1,2 1,-11-1,-1 1,0 1,1 0,-1 1,-1 0,1 0,0 1,-1 0,0 1,0 1,-1-1,0 1,0 1,7 8,-106-62,72 38,0 1,0 1,-1 1,0 0,0 1,0 1,0 1,-1 1,1 1,0 0,-14 3,21-2,-1 0,1 1,0 1,0 0,1 1,-1 0,1 1,0 0,0 1,0 0,1 0,-1 2,2-1,-1 1,1 0,0 1,1 0,0 0,-6 10,-3 3,1 1,1 0,1 2,1-1,1 1,1 1,1 0,2 1,1 0,0 0,2 1,1 7,3-11,1-1,1 1,2 0,0-1,1 1,1-1,2 0,0 0,1-1,2 0,6 11,69 41,-65-61,1 0,0-1,0-1,1-1,1-1,-1-1,1-1,1-1,-1-1,1-1,0-2,0 0,0-1,16-2,-1-1,-1-2,0-2,0-1,0-3,-1 0,-1-2,27-14,-46 20,1-1,-1-1,-1 0,0-2,0 1,-1-2,0 0,-1-1,0-1,-1 0,0 0,-1-1,0-1,-2 0,0-1,4-8,11-26,-3-1,-1-1,-3-1,-2-1,-3 0,-2-1,-2 0,-2-22,5-31,-23 167,2 0,3 0,2 0,3 0,3 19,-2-30,0-22,2 0,0-1,1 1,2-1,0 0,2 0,1 0,0-1,2 0,1-1,1 0,1-1,1 0,0-1,10 9,-14-22,0-1,0-1,1 0,0 0,0-1,0-1,1 0,-1 0,1-1,0-1,0 0,0 0,0-1,0-1,1 0,-1 0,0-2,0 1,0-1,0-1,-1 0,1-1,-1 0,1-1,-1 0,-1-1,1 0,-1-1,0 0,0-1,2-2,17-17,-1-2,-2 0,-1-2,-1 0,-1-2,-2-1,-2 0,-1-2,-2 0,-1-1,-2 0,-1-1,-2 0,-2-1,-1 0,-2-10,17-34,-23-18,-1 69,-9 55,-18 301,28-65,-1-248,2 0,-1 0,1 0,1 0,0 0,0 0,2 0,-1-1,1 1,0-1,1 1,1-1,-1 0,1-1,1 1,0-1,0 0,1-1,0 1,1-1,0-1,0 1,0-1,1-1,0 1,0-2,1 1,0-1,0-1,0 0,0 0,5 0,-4-5,0-1,-1-1,1 0,0 0,-1-1,0-1,0 0,0 0,0 0,-1-2,0 1,0-1,0 0,-1-1,-1 0,1 0,-1-1,0 0,-1 0,0 0,2-6,13-33,-2-1,-2 0,-3-1,-1-1,-3 0,-2-1,-3 0,-2 0,-1 0,-5-19,4 46,22-527,-13 321,-35 324,-69 310,79-314,4 0,4 1,4 0,5 24,-2-56,-3-28,2 1,2-1,0 0,2 0,1 0,2 0,1 0,1-1,1 0,2-1,1 0,1-1,13 20,-18-35,1-1,1 1,-1-2,2 1,0-2,0 1,1-2,0 1,0-1,1-1,0-1,0 1,1-2,-1 0,1-1,5 1,11-2,-1 0,1-2,0-2,0-1,-1-1,1-1,-1-2,0 0,-1-3,1 0,-2-1,1-2,-2-1,1-1,-2-2,0 0,-1-1,-1-2,0 0,4-7,-1-10,-1-1,-2-1,-1-1,-2-1,-2-1,-2-1,-2 0,-1-1,3-24,16-45,-8 29,-4-1,-4 0,-3-2,-4 0,-4 0,-4-37,7-22,-57 518,27 57,18-382,1 0,3 0,1 0,3-1,2 1,1-1,6 13,-8-49,0 1,0-1,1 0,0 0,1-1,0 1,1-2,0 1,0-1,1 0,0-1,1 0,0 0,0-1,1-1,0 1,0-2,0 0,1 0,0-1,-1 0,2-1,4 1,0 0,0-1,0 0,1-1,-1-1,0-1,1 0,-1-1,0-1,0-1,1 0,-2-1,1-1,0-1,-1 0,0-1,10-6,-4-2,-2 0</inkml:trace>
  <inkml:trace contextRef="#ctx0" brushRef="#br0" timeOffset="45760.52">9243 5094,'0'0,"0"0,0 0,0 0,0 0,0 0,22 22,-15-21,1 0,0 0,0-1,0 0,0 0,0-1,-1 0,1 0,0-1,-1 0,1 0,-1-1,1 0,5-4,11-1,89-30,-90 30</inkml:trace>
  <inkml:trace contextRef="#ctx0" brushRef="#br0" timeOffset="47330.35">4971 4646,'0'0,"0"0,0 0,0 0</inkml:trace>
  <inkml:trace contextRef="#ctx0" brushRef="#br0" timeOffset="57983.12">1584 4750,'0'0,"0"0,0 0,0 0,0 0,0 0,0 0,0 0</inkml:trace>
  <inkml:trace contextRef="#ctx0" brushRef="#br0" timeOffset="78124.65">873 7288,'-35'-26,"8"11,-2 1,1 1,-2 2,1 1,-1 1,-1 2,0 1,0 1,0 2,0 1,0 2,-1 0,-28 6,43-1,0 0,1 2,-1 0,1 1,1 1,-1 0,2 1,-1 1,1 0,1 1,0 0,1 1,0 1,1 0,0 0,1 1,-3 9,3-7,0 1,2 0,0 0,1 1,1 0,1 0,1 1,0 0,1 0,2-1,0 1,1 1,0-1,2-1,1 1,1 7,0-8,1 11,0-1,2 0,1 0,1-1,2 0,1-1,1 0,1-1,12 17,-18-30,1-1,0-1,0 0,1 0,1 0,0-1,0-1,1 0,0-1,0 0,1-1,0 0,0-1,1 0,0-1,0-1,0 0,1-1,-1 0,1-2,0 1,-1-2,3 0,0-1,0 0,0-2,-1 0,1 0,-1-2,0 0,0-1,0 0,-1-2,0 1,0-2,-1 0,0-1,0 0,-1-1,-1-1,0 0,-1 0,0-2,0 1,5-12,6-26,-2 0,-3-2,-2 0,-2-1,-2-1,-3 1,-3-2,-2 1,-2 0,-3-1,-4-19,5-36,-10-235,0 155,11 153,1 14,-15 47,1 22,1 0,3 1,1 0,3 0,2 1,1-1,4 19,-4 10,13 269,18-173,-26-149,0 24,3-1,1 0,3-1,1 1,2-2,18 39,-24-73,1 1,-1-1,2 0,-1-1,1 0,1 0,-1-1,1 0,0-1,1 0,0-1,-1 0,2-1,-1 0,0 0,1-1,0-1,0 0,0-1,0 0,0 0,0-1,0-1,0 0,-1-1,1 0,0-1,-1 0,1-1,-1-1,0 1,0-1,-1-1,1 0,8-8,7-10,-1-1,-1-2,-1 0,-2-1,-1-1,-1-2,-1 1,-2-2,-2 0,0-1,-2 0,-2-1,-1-1,-2 1,4-36,2 16,-9 27,0 0,-2 0,-1-1,-1 1,-1 0,-2 0,-4-20,-25 308,43-10,15-138,25 63,26-84,-71-87,1 1,0-1,0 0,0 0,1-1,-1 0,1-1,0 1,0-1,1-1,-1 0,0 0,1-1,0 1,-1-2,1 1,6-2,-9 2,38-45,53-117,33-214,-122 350,1 1,1 0,1 0,1 1,1 1,1 0,1 1,1 0,0 1,2 1,0 1,1 0,1 1,1 1,0 2,10-6,131-34,-123 46,1 1,0 2,0 2,0 2,1 1,-1 2,0 2,0 2,0 1,24 10,77 69,-194-83,-278-74,299 66,0 2,-1 0,1 3,-1 0,1 2,-27 6,-70 75,120-74,0 1,1 0,0 0,0 0,1 1,1 0,0 1,0-1,1 1,1 0,0 1,1-1,0 1,0 5,5-13,1 1,0-1,0 0,0 1,1-2,0 1,0 0,0-1,1 0,-1 0,1 0,0 0,0-1,0 0,0 0,1 0,-1-1,1 0,0 0,0 0,0-1,0 1,0-1,0-1,3 1,35 2,-1-1,0-2,0-1,1-3,23-6,192-3,-251 14,0 0,0 1,0 0,-1 0,1 1,0 0,-1 0,0 1,0 0,0 0,0 1,-1-1,1 2,-1-1,0 1,-1-1,0 2,1-1,-2 1,1-1,-1 1,0 0,-1 1,0-1,0 1,0-1,-1 1,0 0,0 0,-1 0,0 3,-1 5,-1-1,0 1,-1-1,-1 1,0-1,-1 0,-1 0,0 0,-1-1,-1 0,0 0,-1 0,-1-1,1 0,-2-1,0 0,-1 0,0-1,0-1,-1 0,-1 0,1-1,-2-1,1 0,-1-1,0 0,-1-1,-12 3,-3 0,-1-1,-1-2,1-1,-1-2,0-1,0-1,0-1,0-3,-21-3,26 4,-15-10,65 17,15 5,0-2,1-1,1-2,-1-1,0-3,1-1,-1-1,1-3,17-4,-32 2,-1-1,0-1,-1-2,0 0,0-1,-1-1,-1-1,0-1,0-1,-2-1,0-1,-1 0,0-1,-2-1,0-1,-1 0,-1-1,-1-1,7-16,105-192,-107 195,1 2,2 0,2 1,1 1,1 1,1 1,2 1,3 0,6-9,-24 26,0 2,1-1,0 2,1-1,0 2,0 0,1 1,0 1,0 0,0 1,0 1,1 0,0 1,-3 3,0 0,0 1,0 1,0 0,0 1,-1 0,1 1,-1 1,0 0,-1 1,2 1,36 16,-117-15,14-9,10-2,0 2,1 2,-1 2,1 1,0 2,0 3,0 1,26-5,1 1,0 1,1 0,0 0,0 2,0 0,2 0,-1 2,1-1,1 1,0 1,1 0,0 1,1-1,1 2,0-1,0 1,2 1,-3 9,-2 6,2 1,2 1,0-1,2 1,2 1,1-1,1 0,2 0,3 11,0-30,1-1,1 1,0-1,0 0,2-1,-1 1,2-1,0-1,0 0,1 0,0-1,1 0,0 0,0-2,1 1,0-1,1-1,0 0,0-1,0-1,1 0,0 0,7 0,-4-1,0-1,0 0,1-2,-1 0,1-1,-1 0,0-2,1 0,-1-1,0-1,0 0,0-1,-1-1,0-1,0 0,0-1,-1-1,0 0,-1-1,0 0,0-2,-1 1,-1-2,0 1,-1-2,0 0,-1 0,-1-1,0 0,-1 0,0-1,-1 0,-1 0,0-4,9-35,-3 0,-2-1,-2 0,-3-1,-2 0,-4-36,2 33,-2 94,-6 440,9-462,-1 1,2-1,0 1,0-1,1 0,0 0,1-1,1 1,0-1,0 0,1 0,0-1,1 0,0-1,1 1,0-1,0-1,1 0,0 0,4 1,-7-7,-1-1,1 0,-1-1,1 0,-1 0,1 0,0-1,-1 0,1 0,-1 0,0-1,1 0,-1-1,0 1,0-1,0 0,-1-1,3-1,13-11,-1-1,-1 0,-1-2,0 0,-1-1,-1-1,-2 0,0-1,-1-1,-1 0,-1-1,-1 0,-1 0,-1-1,-1 0,-2-1,0 0,-2 1,-1-1,-1 0,-1-12,-22-156,11 388,-22 386,23-246,9 143,0-436,0 33,7-108,-11-396,32-83,49 188,-36 16,-40 299,0 0,0-1,0 0,1 0,0 0,1 0,1 1,-1-1,2 1,-1-1,1 1,1 1,0-1,0 0,1 1,0 0,1 1,0-1,0 1,1 0,5 1,1 1,-1 0,1 0,0 2,0-1,1 2,-1 0,1 1,0 0,-1 1,1 1,0 1,0 0,0 0,-1 2,1 0,-1 0,0 1,0 1,0 1,0 0,-1 0,0 1,-1 1,1 0,-1 1,3 3,-1 0,-1-1,0 2,-1 0,0 0,0 1,-2 1,0 0,-1 0,0 1,-1 0,-1 1,2 7,-2-4,-1 1,-1 1,-1-1,-1 0,0 1,-2 0,-1-1,0 1,-2 0,0-1,-2 1,0-1,-2 0,0 0,-5 9,5-12,-1 0,0-1,-2 0,0 0,-1-1,-1-1,0 1,-1-2,0 0,-2 0,-9 7,1-5,-1-2,0-1,-1 0,-1-2,0-1,0-1,-1-1,0-1,-1-1,0-1,1-2,-1-1,0-1,0-1,-20-3,-39-22,144 21,-17 12,1-2,0-2,0-1,0-3,0-1,0-2,0-2,0-2,-1-2,0-1,-1-2,0-2,21-11,-41 15,-1 0,0-1,0-1,-1-1,-1-1,0 0,-1-1,0-1,-1-1,-1 0,-1 0,-1-2,0 1,-1-2,-1 1,-1-1,4-13,53-297,-46 393,-29 492,27 39,8-249,-25-307,-2-27,1-29,-11-407,-54-179,60 555,1 0,3 0,2 0,3-1,1 1,3 1,8-28,-5 50,1 0,2 1,0 0,2 1,1 1,0 1,2 0,0 2,2 0,0 1,1 1,1 1,0 1,2 1,0 1,20-8,-33 16,0 1,0 1,0 0,1 0,-1 1,1 1,0 0,0 1,0 1,0 0,0 0,-1 1,1 1,0 0,0 1,-1 0,1 1,-1 0,0 1,-1 1,1 0,-1 0,0 1,0 0,-1 1,0 0,0 1,-1 0,0 1,4 6,8 17,-2 1,0 0,-3 2,-1 0,-1 1,-2 0,-2 1,-2 0,-1 1,-1 7,-3-33,-1-1,0 1,-1 1,-1-1,0 0,-1 0,0 0,-1 0,0 0,-1 0,-1-1,0 1,0-1,-1 0,-1 0,0 0,-1-1,0 0,0 0,-1-1,-1 0,0 0,0-1,-1 0,0-1,-1 0,1-1,-2 0,-6 4,-23 3,0-2,-1-2,-1-1,1-3,-1-1,0-2,0-2,-4-2,-153-36,261 70,7-16,1-3,0-2,1-4,0-3,33-2,-67-4,-1-1,0-2,0-1,-1-2,0-1,0-2,0-1,-2-2,2-1,79-35,272-142,-349 167,-1-3,-1 0,-1-3,-1 0,-2-2,-2-1,0-2,-3 0,-1-2,-1-1,-15 26,-1 0,-1 0,0 0,-1-1,0 0,-1 0,0 0,-1-1,-1 1,0-1,0 0,-2 1,0-1,0 0,-1 0,-1 1,0-1,-3 7,1 1,-1 0,0 0,-1 0,1 1,-1 0,0 0,-1 0,1 1,-1 0,0 0,0 0,0 1,0 0,-1 1,1 0,-1 0,0 0,0 1,-7 0,-7 0,1 1,-1 2,0 0,0 1,1 1,0 1,0 1,0 1,1 0,0 2,0 0,1 2,0 0,1 1,0 1,1 0,1 1,0 1,0 1,2 0,0 1,1 1,1 0,0 0,2 1,0 1,1 0,1 0,-4 17,3-16,2 1,1 0,1 0,0 1,2-1,0 1,2 0,1 0,0-1,2 1,0 0,2-1,1 1,0-1,2 0,3 7,-6-16,0 0,1 0,0 0,1 0,1-1,0 0,1-1,0 1,0-1,1-1,1 0,0 0,0-1,1 0,0-1,1 0,-1-1,1 0,1-1,-1 0,1-1,0 0,1-1,1 0,13-2,0 0,0-2,0-1,0-1,0-2,-1 0,1-2,-1-1,0-2,-1 0,21-11,-29 8,1-2,-1 0,-1-1,-1-1,0 0,-1-2,-1 1,11-19,-2 6,235-306,-75 125,-162 196,0 1,1 1,1 0,-1 2,2 1,0 0,0 2,1 1,0 1,0 1,0 1,0 1,1 1,0 2,-1 0,10 3,96 34,-98-25,-55-11,6-4,-12-3,1 0,-1 2,0 1,0 2,0 0,0 2,0 1,0 1,1 1,-1 2,-25 9,37-9,0 2,1 0,0 0,1 2,0-1,0 2,1 0,0 1,1 0,0 1,1 0,-5 9,5 2,1-1,1 1,1 1,2 0,0 0,2 0,0 1,2-1,1 1,1 0,1-1,1 1,1-1,2 1,1 3,0 19,-3-33,0-1,1 1,1-1,0 0,1 0,0 0,2-1,-1 0,1 0,1-1,0 0,1-1,1 0,-1 0,2-1,-1-1,1 0,1 0,-1-1,2-1,-1 0,1-1,0 0,0-1,0-1,1 0,0-1,0 0,-1-2,1 1,1-2,-1 0,4-1,-4-2,0-1,0 0,0-1,0 0,-1-1,0-1,0 0,-1-1,0-1,0 0,-1 0,0-1,-1-1,0 0,0-1,-1 0,-1 0,0-1,-1 0,0-1,-1 0,-1 0,0 0,-1-1,0 0,-2 0,1 0,0-14,46-312,-33 171,-24 114,3 36,5 39,35 581,2-427,-34-169,-1 1,1-1,0 1,0-1,1 0,-1-1,1 1,0-1,0 0,0 0,0 0,0-1,1 0,-1 0,1 0,-1-1,1 0,0 0,0 0,-1-1,1 1,0-1,0-1,0 1,-1-1,1 0,0-1,-1 1,1-1,-1 0,1 0,0-1,4-2,1-1,-1 0,0-1,0 0,0-1,-1 1,-1-2,1 1,-1-1,-1-1,0 1,0-1,-1-1,0 1,0-1,-2 0,1 0,-1 0,-1-1,0 0,0-2,2-255,-21-71,23 725,30-48,-15-288,-23-109,-1-49,4 0,4 0,6 1,6-12,-15 107,-1 1,2-1,-1 1,2 0,0 0,0 0,1 1,0 0,1 0,1 0,-1 1,2 0,-1 0,1 1,1 0,0 1,0 0,0 1,1 0,0 0,1 1,-1 1,1 0,0 0,1 1,-1 1,1 0,-1 1,1 0,4 0,4 4,1 0,0 1,-1 2,0 0,0 1,-1 1,1 1,-1 1,-1 0,0 2,0 0,-1 1,-1 1,0 0,0 2,12 14,39 25,41 26,38-33,-140-47,0 0,0-1,0 1,0-1,0-1,0 1,0-1,0-1,-1 1,1-1,-1 0,0 0,0-1,0 0,0 0,0 0,-1-1,0 0,3-3,3-4</inkml:trace>
  <inkml:trace contextRef="#ctx0" brushRef="#br0" timeOffset="82667.58">1628 6852,'0'0,"0"0,0 0,0 0,0 0,0 0,0 0,0 0,0 0</inkml:trace>
  <inkml:trace contextRef="#ctx0" brushRef="#br0" timeOffset="91272.78">906 9494,'0'0,"0"0,0 0,0 0,0 0,0 0,0 0,0 0,0 0,0 0,0 0,0 0,0 0,0 0,0 0,-12-10,-26-23,26 20,-1 1,-1 0,0 1,0 1,-1 0,0 1,-1 0,1 1,-2 1,1 1,-1 0,-17-3,11 8,0 0,0 1,0 1,-1 1,2 2,-1 0,0 1,1 2,0 0,0 1,1 1,0 1,0 1,1 1,1 0,-12 11,-69 110,87-118,2 1,0 0,1 0,1 1,1 1,0 0,1 0,1 0,0 1,2 0,0 0,1 0,1 0,1 1,1-1,0 1,2-1,1 8,-1-4,1-1,1 1,1-1,1 0,1 0,0 0,2-1,1 0,0-1,2 0,0-1,1 0,1-1,15 15,-16-25,2 0,-1 0,1-1,0-1,0-1,1 0,-1-1,1 0,0-2,0 0,1 0,-1-2,0 0,0-1,0 0,1-2,-1 1,-1-2,1 0,0-1,-1-1,0 0,-1-1,1-1,-1 0,-1-1,1 0,-2-1,1-1,-1 0,-1 0,0-2,-1 1,0-1,-1 0,2-5,14-36,-2-2,-3 0,-3-1,-1-1,-4 0,-2-1,-3 0,-2-1,-2 1,-4-1,-5-36,6 77,-12-512,12 411,-13-14,7 426,4 346,-10-461,-10 186,24-346,-1-1,2 1,0 0,2-1,-1 0,2 0,0 0,1-1,0 0,4 4,-8-16,0 1,0-1,1 0,-1 0,1 0,0-1,0 1,0-1,0 0,0 0,1 0,-1-1,0 0,1 1,-1-1,1-1,0 1,-1-1,1 0,-1 0,1 0,0-1,1 1,5-7,1-1,-1 0,0-1,0 0,-1 0,0-1,-1 0,0-1,-1 0,0-1,-1 1,0-1,-1-1,0 1,-1-1,0 0,-1-1,-1 1,0-1,-1 1,0-4,12-30,17-55,87-213,-4 134,-2 121,84 24,-66 61,-187-14,34-14,0 1,0 1,0 1,0 1,0 1,0 1,0 1,0 2,1 0,0 1,0 1,1 1,0 1,0 0,1 2,-10 8,9-1,1 2,1 1,1 0,1 1,1 1,1 0,1 1,1 1,1 0,2 1,-7 23,15-30,1-1,0 0,1 1,1-1,1 0,1 0,0 0,2 0,0 0,1-1,1 0,0 0,2-1,0 1,9 11,-8-8,-2-4,0 0,1-1,0 1,1-2,1 1,1-2,0 1,1-2,0 0,1 0,1-1,0-1,0 0,1-1,1-1,-1-1,2 0,-1-1,1-1,0 0,0-1,0-2,6 1,-9-4,0-1,0-1,0 0,-1-1,1-1,-1 0,0-1,0-1,0 0,-1-1,0 0,0-1,-1 0,0-1,0-1,-1 0,-1 0,1-1,-2 0,0-1,0 0,1-3,9-17,-1 0,-1-1,-2-1,-1-1,-2 0,-1 0,-2-1,1-17,-7 35,-1 1,-1-1,-1 0,0 0,-1 1,-1-1,-1 0,0 1,-2 0,1 0,-2 0,-1 0,0 1,-1 0,0 0,-1 1,-1 0,-1 1,0 0,0 1,-3-2,-68-41,81 56,0 0,0 0,0 0,0 0,0-1,0 1,0 0,0 0,0-1,0 1,0-1,0 1,1-1,-1 1,0-1,0 1,0-1,1 0,-1 1,0-1,1 0,-1 0,1 1,-1-1,1 0,-1 0,1 0,-1 0,1 0,0 0,0 0,-1 0,1 0,0 0,0 0,0 0,0 0,0 0,0 1,0-1,1 0,-1 0,0 0,0 0,1 0,-1 0,1 0,-1 0,1 0,106 13,-56-4,0-3,0-2,0-2,0-2,0-2,37-9,245-34,-199 36,-152 11,0 2,0 0,0 2,0 0,1 0,0 2,0 0,1 1,0 1,0 0,1 1,0 1,-4 4,4 2,0 1,2 0,0 0,1 2,1-1,0 2,2-1,0 1,2 1,0-1,2 1,0 0,1 1,0 16,-1-9,2 1,1-1,1 1,2 0,1-1,1 1,2-1,1 0,4 10,-6-22,0 0,1 0,1-1,1 1,0-1,1-1,1 1,0-1,1-1,1 0,1 0,0-1,1-1,0 0,1-1,0 0,1-1,0-1,1 0,0-1,1-1,0 0,0-1,1-1,-1-1,1 0,0-2,1 0,-1 0,1-2,11-1,-7-6,0-1,-1-1,1-1,-2-1,0-2,0 0,-1 0,0-2,-1-1,-1 0,0-1,-1-1,-1-1,-1 0,0-1,-1-1,-1 0,-1-1,-1 0,-1-1,-1 0,-1 0,-1-1,-1 0,0 0,-2-1,-1 0,-1 0,-1 1,-1-1,-1 0,-1 0,-1 0,-1 1,-2-1,-4-12,-4 10,-2 1,-1 0,-2 1,0 1,-1 1,-1 0,-1 2,-1 0,-1 2,0 0,-2 2,0 1,0 1,-1 1,-2 1,20 7,-86-35,57 36,53 7,120 17,0-5,99-5,-142-23,27-18,-114 69,-12 292,6-255,-1-33,2 1,1-1,3 1,1-1,2 0,13 39,-11-45,-10-39,-1-18,-16-474,17 478,1 0,0 0,1 0,1 0,1 0,0 1,1-1,1 1,1 0,0 0,1 0,0 1,2 0,-1 1,2-1,0 2,1-1,3-2,-3 7,-1 0,1 0,1 1,0 1,0 0,0 0,1 1,0 1,0 0,0 1,1 0,-1 1,1 1,0 0,11 0,-5 0,0 0,0 2,0 0,0 1,0 1,-1 1,1 1,0 0,-1 2,0 0,-1 1,1 1,-1 1,0 0,-1 1,-1 1,12 10,83 45,15-1,-116-59,1 0,-1 0,1-1,0-1,1 0,-1-1,1 0,-1 0,1-1,0-1,0 0,0-1,0 0,0 0,0-2,0 1,0-2,-1 1,1-1,7-4,1-5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2:14.310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251 0,'0'0,"0"0,0 0,-17 17,6-1,1 0,0 0,1 1,1 0,1 1,0 0,2 0,0 0,0 1,2 0,0 8,-2-4,-67 745,14-218,42 102,45-72,19 96,-40-607,71-93,-56 9,19-3,2 1,0 3,1 1,0 2,0 2,1 2,1 3,-1 1,0 2,1 2,4 3,-12-4,71 0,6-3,0 4,0 6,0 4,-1 6,105 29,-209-43,26 11,1-1,0-2,1-2,0-2,0-1,1-2,0-1,0-3,-1-1,1-2,1-2,-8-2</inkml:trace>
  <inkml:trace contextRef="#ctx0" brushRef="#br0" timeOffset="988.41">120 1843,'0'0,"0"0,0 0,0 0,22-9,14-8,21-11,0 3,1 2,1 3,2 3,-1 2,2 2,9 2,560-7,-608 18</inkml:trace>
  <inkml:trace contextRef="#ctx0" brushRef="#br0" timeOffset="1887.01">361 43,'79'15,"140"-6,195-18,-304 4,714-11,-637 8,-170 7</inkml:trace>
  <inkml:trace contextRef="#ctx0" brushRef="#br0" timeOffset="5147.34">2840 2778,'71'32,"-21"-34,-1-2,1-3,-1-1,0-3,-1-2,0-1,13-9,-8 6,74-33,-2-6,-2-5,-4-5,-2-5,-4-6,76-66,-146 112,-1-1,-2-3,-1-1,-2-2,-1-1,-3-2,-1-1,-1-2,-3-1,-2-1,-2-1,9-28,-27 61,-1 0,0-1,-2 0,1 0,-2 0,0 0,-1 0,0-1,-1 1,-1 0,-1-1,0 1,-1 0,0 0,-1 1,-1-1,0 1,-1 0,-1 0,0 0,-1 1,0 0,-1 1,0 0,-1 0,-1 1,0 0,-2-1,-23-8,0 2,-2 1,1 2,-2 1,0 2,-1 2,1 2,-2 1,1 2,-1 2,0 2,1 1,-1 3,0 1,1 1,0 3,-26 8,5-2,1 3,1 2,1 3,1 2,1 3,1 2,2 3,0 2,3 2,1 2,2 2,1 3,3 1,1 2,-28 43,43-46,2 1,1 2,3 0,2 1,2 1,2 0,3 1,1 1,0 21,-22 324,35-348,3 1,1 0,3-1,1-1,3 0,2 0,1-1,3-1,1-1,2 0,3-2,1-1,1-1,18 17,-16-18,1-1,2-2,2-1,1-2,1-1,2-2,1-2,1-1,1-2,1-2,1-2,1-1,1-3,5 0,12-2,1-3,0-2,0-3,1-3,-1-3,1-2,-1-3,0-3,60-16,-68 4,-1-2,-1-3,-1-2,-2-2,-1-3,-1-1,-2-3,15-16,114-87,-150 119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3:14.512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29 1508,'0'0,"0"0,0 0,0 0,0 0,0 0,0 0,0 0,0 0,0 0,0 0,12-11,438-297,-431 292,0 0,0-2,-2 0,0-2,-1 1,-1-2,-1 0,-1-1,-1 0,-1-1,-1 0,0-1,2-15,-12 30,0 0,0 0,-1 0,0 0,-1 0,0 0,0 0,-1 1,0-1,0 1,-1-1,0 1,-1 1,0-1,0 0,-1 1,0 0,0 1,0-1,-1 1,0 0,0 1,-1-1,1 1,-1 1,0 0,-1 0,1 0,-1 1,1 1,-1-1,0 1,0 1,0 0,0 0,0 0,0 1,0 1,-9 1,-5 2,0 2,0 0,1 2,0 0,0 2,1 0,1 1,0 1,0 1,1 1,1 1,0 0,1 1,0 1,2 1,0 0,1 1,1 0,1 1,-6 13,9-17,0 0,1 0,1 1,1 0,0 1,1 0,1-1,1 1,0 1,1-1,1 0,1 1,1-1,0 0,1 2,32 216,-30-222,1 0,1-1,0 1,1-1,1-1,-1 1,2-1,0-1,0 0,1 0,1 0,0-2,0 1,4 1,-4-3,1-1,1 0,-1-1,1 0,0-1,1-1,-1 0,1 0,0-2,0 0,0 0,0-1,0-1,0 0,0-1,0-1,0 0,0 0,-1-2,1 0,-1 0,0-1,0-1,0 0,-1-1,0 0,0-1,-1-1,0 1,0-2,-1 1,0-2,0 0,189-270,-163 223,3 2,2 1,3 2,2 2,2 3,2 1,2 2,2 3,34-19,-60 47,1 0,0 3,1 0,0 2,1 1,-1 1,2 2,-1 1,0 1,1 2,0 1,-1 2,1 1,6 2,113 73,-172-91,-1 1,-1 2,0 0,0 2,-1 0,0 1,-1 2,1 1,-1 0,0 2,0 1,0 1,0 1,1 1,-1 1,0 1,1 2,-6 2,5 1,0 2,1 1,0 1,0 1,2 1,0 1,0 1,2 1,0 1,1 0,1 2,1 0,1 1,-12 21,17-20,2 1,0-1,1 2,2-1,0 1,2 0,1 0,1 0,1 16,2-24,2 0,0 0,0 0,2-1,0 0,1 0,1 0,0-1,1 1,1-2,0 1,1-2,0 1,1-1,1-1,0 0,1 0,0-1,1-1,0 0,0-1,1-1,0 0,1-1,0-1,0 0,0-1,0-1,1 0,0-1,0-1,11 0,-14 0,1-1,-1-1,0 0,0 0,0-2,0 0,0 0,0-1,0-1,-1 0,0-1,1-1,-2 0,1-1,-1 0,0 0,0-2,-1 1,0-1,-1-1,0 0,0-1,-1 0,-1 0,0 0,0-1,-1-1,-1 1,0-1,1-5,17-43,-3-1,-3-1,-3-1,-3-1,-2 0,-3 0,-2-59,-5 93,0 2,-7 61,-19 354,23-361,1 0,1 0,2 0,0 0,1 0,2 0,1 0,0-1,2 1,1-2,1 1,1-1,1 0,0-1,16 20,-24-38,0-1,0 1,0-1,1 1,-1-1,1-1,0 1,0 0,0-1,0 0,0 0,0 0,1 0,-1-1,1 0,-1 1,1-2,-1 1,1-1,0 1,0-1,-1 0,1-1,0 1,-1-1,1 0,-1 0,1-1,-1 1,1-1,-1 0,0 0,0 0,0-1,0 0,3-2,5-5,-1 0,0 0,0-2,-1 1,0-1,-1-1,-1 1,0-1,0-1,3-9,14-43,-2-1,-3 0,-3-2,-3 0,-3-1,-1-25,-11-20,23 685,-10-438,-14-251,-2 52,3 0,3 0,2 0,4 1,3 0,2 0,18-49,-24 100,1 0,1 1,0 0,1 1,1 0,0 0,0 2,1-1,1 1,0 1,0 0,1 1,0 0,1 1,0 1,0 0,1 1,-1 1,1 0,0 2,1-1,-1 2,1 0,-1 1,1 1,0 0,-1 1,1 1,-1 1,0 0,2 1,9 6,1 2,-1 0,-1 2,0 0,-1 2,-1 1,0 1,-2 1,0 1,-1 1,10 13,-23-26,-1-2,0 1,1-2,-1 1,1-1,0 0,1-1,-1 0,1 0,0 0,0-2,0 1,0-1,0 0,0-1,1 0,-1 0,1-1,-1 0,1-1,-1 0,0-1,0 0,1 0,-1-1,0 0,-1 0,1-1,-1-1,1 1,-1-1,-1-1,1 1,-1-1,0 0,0-1,-1 0,1 0,-2-1,1 1,-1-1,0 0,0-1,96-225,-68-127,-32 119,-2 416,-93 313,28-56,43-176,22-233,1-1,2 1,0-1,1 0,1 0,1 0,1 0,4 9,77 42,-79-68,4 0,0-1,1 0,0-1,-1-1,1 0,0 0,0-1,0-1,0 0,-1-1,1 0,7-3,37-3,-30 8,1-2,-1-1,0-1,0-2,0 0,-1-2,0-1,0-1,-1-1,0-1,-1-2,0 0,15-13,-19 9,-1-2,-1 0,-1-1,-1-1,0 0,-2-1,0 0,-2-2,-1 1,-1-1,0-1,-2 0,0-5,51-356,-55 341,21-308,-57 211,31 232,-32 667,76-342,-18-266,-13-263,-5 30,4 1,3 0,23-69,73-102,-98 236,0 2,1-1,0 2,2 0,0 0,0 1,2 1,0 1,0 1,1 0,1 1,0 1,0 0,1 2,0 0,1 2,0 0,4 0,-13 6,1 0,-1 1,1 0,-1 1,0 0,0 1,0 0,0 1,0 1,-1 0,0 0,0 1,0 1,-1-1,0 2,0-1,-1 2,0-1,0 1,-1 0,0 1,-1 0,0 0,0 1,-1 0,-1 0,0 0,0 1,1 8,67 267,-57-89,36 75,-12-211,-22-51</inkml:trace>
  <inkml:trace contextRef="#ctx0" brushRef="#br0" timeOffset="881.66">3514 770,'20'5,"0"-1,0-1,0-1,1-1,-1 0,1-2,-1 0,0-1,6-3,36-1,56-2,-99 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4:23.151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2 676,'0'0,"0"0,0 0,0 0,0 0,0 0,0 0,0 0,13 20,-6-15,-1-1,1 1,0-1,0 0,1-1,-1 0,1 0,-1-1,1 0,0 0,0-1,0 0,0 0,0-1,0 0,0 0,0-1,0 0,0 0,0-1,0 0,-1 0,8-4,8 1,7-1,0-1,-1-1,0-2,-1 0,0-3,-1 0,0-1,-1-2,-1-1,0-1,-2 0,0-2,-1-1,-1-1,1-2,27-123,-43 119,-3 5,-1 0,-1-1,0 1,-2 0,-1 0,-1 0,-1 0,0-1,-39-11,33 30,0 0,0 0,-1 1,1 0,-1 1,0 0,-1 1,1 0,0 1,0 0,-1 1,1 0,0 0,-1 2,1-1,0 1,0 1,0 0,0 1,1 0,-10 4,-6 6,1 0,0 2,1 0,1 2,0 1,2 0,0 2,1 0,1 2,1 0,-10 17,10-10,1 1,2 0,1 2,1-1,2 1,1 1,1 0,3 1,0-1,2 1,2 0,1 0,2 10,0-34,-1-1,1 1,1 0,0 0,0-1,1 1,1-1,-1 0,2 0,-1 0,1-1,1 1,0-1,0-1,1 1,0-1,0 0,1 0,0-1,0 0,1-1,0 0,0 0,1-1,-1 0,1 0,0-1,0-1,1 1,-1-2,5 1,21 3,0-2,0-1,0-2,0-2,0-1,0-1,7-4,-18-1,0-2,-1 0,0-2,-1 0,0-2,-1 0,-1-2,0 0,-1-1,-1-1,-1-1,0-1,-1-1,-2 0,0-1,-1 0,5-14,17-16,72-187,-36-34,-55 232,-10 68,11 510,-15-442,-4-76,1 1,1-1,0 0,2 0,0 0,1 0,1 0,0 0,7 12,-8-25,0 1,0 0,1-1,0 0,0 0,1 0,0-1,0 0,0 0,1 0,-1-1,1 0,0 0,0 0,1-1,-1 0,1-1,-1 0,1 0,0-1,0 1,-1-2,1 1,0-1,0 0,0-1,0 0,7-2,8-1,1-1,-1-1,-1-1,1-2,-2 0,1-1,-1-1,0-1,5-5,-3 2,1-1,-2-2,0 0,-1-1,-1-1,-1-1,-1-1,-1 0,14-25,-17 12,-1-2,-1 0,-3 0,0-1,-3 0,-1-1,-2 1,-2-1,-1 0,-4-23,4 12,0-115,17 251,-2 254,8 124,-19-79,-9-294,4-17,-3 0,-4 0,-2-1,-4 0,-3-1,-3 0,-28 65,40-124,0-1,-1 0,0 0,-1-1,0 0,-1-1,0 0,0-1,-1 0,0 0,-1-2,0 0,0 0,-1-1,1 0,-1-2,-1 1,1-2,-1 0,1-1,-1 0,0-1,1 0,-1-2,0 0,0 0,1-1,-1-1,1-1,-1 0,1 0,1-2,-1 1,1-2,0 0,0-1,1 0,0 0,-1-2,2-1,0-1,1 0,0-1,1 0,1 0,0-1,0 0,1 0,1-1,1 0,-4-14,4 16,2 0,-1-1,1 0,1 1,1-1,0 0,0 0,2 0,-1 0,2 0,0 1,1-1,0 0,1 1,0 0,1 0,1 0,0 1,0-1,2 1,-1 1,1-1,1 2,0-1,8-6,312-259,22-81,-89 162,121-26,-352 203,-2 0,0-2,-2-2,0 0,-1-2,-1 0,-2-2,0-1,-2 0,-1-2,-1 0,-2-2,4-98,-22 119,0 0,0 0,-1 1,0-1,-1 0,0 1,0 0,-1 0,0 0,-1 0,0 0,0 1,-1 0,0 0,0 0,-1 1,0 0,0 0,-1 1,-2-1,-98-9,86 18,0 0,0 1,1 1,0 1,0 1,0 1,1 1,0 0,0 2,1 0,-13 10,17-11,0 2,0-1,1 2,0 0,1 1,1 0,0 0,1 2,0-1,1 2,1-1,1 1,0 0,1 1,0 0,0 6,-4 21,2 0,2 1,2 0,2 1,2-1,2 1,6 42,61 78,-58-153,1 0,0 0,0 0,2-2,-1 1,1-2,1 0,0 0,1-1,-1-1,2-1,-1 0,1-1,0 0,0-1,0-1,1-1,0 0,-1-1,1-1,0-1,0 0,0-1,0-1,0 0,-1-1,1-1,-1-1,0 0,11-6,139-61,-108 22,-35 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3:27.542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80 1357,'28'28,"-16"-29,1 0,-1-1,0 0,1 0,-1-2,0 1,-1-2,1 0,-1 0,0-1,0 0,0-1,-1 0,1-1,11-6,17-14,-2-2,0-1,-3-2,0-1,-3-2,-1-1,20-33,-34 50,-4 7,-1-1,0-1,-1 0,0 0,-1-1,-1 0,0 0,-1-1,-1 0,-1 0,0-1,-1 0,-1 1,-1-1,0-3,-3 16,1-1,-1 1,0-1,0 1,-1 0,0 0,0-1,0 1,0 0,-1 1,0-1,0 0,0 1,0-1,-1 1,0 0,0 0,0 1,0-1,0 1,-1 0,0 0,1 0,-1 1,0 0,0 0,-1 0,1 0,0 1,-1 0,1 0,0 0,-5 1,-186 14,175-9,1 2,-1 0,1 2,0 0,1 1,0 1,1 1,0 0,1 2,0 0,1 0,1 2,0 0,1 1,1 0,0 1,1 0,2 1,0 0,0 1,2 0,1 1,0 0,1 0,-2 21,1-21,1 1,1-1,1 1,1 0,1 0,0 1,2-1,1 0,0 0,2 1,1-2,0 1,2 0,0-1,2 0,0 0,1-1,1 0,1 0,1-2,0 1,2-1,0-1,1 0,2 0,5-5,0 0,2-1,-1-1,1-2,1 0,-1-1,1-2,1-1,-1 0,0-2,1-1,-1-1,1-1,-1-2,1 0,18-6,-27 8,10-5,0-1,-1-1,0-1,0-1,-1-1,0-2,-1 0,11-9,18-8,0-4,-1-3,-2-2,-2-2,-1-2,-3-2,-1-2,-3-2,-1-1,-3-2,-2-2,14-33,70-185,-102 230,-26 67,-84 441,101-215,-7-240,0-1,1 0,0 1,0-1,1 1,0-1,1 0,1 0,-1 0,1-1,1 1,0-1,0 0,1 0,0-1,0 0,1 0,0 0,1-1,-1 0,2 0,-1-1,1 0,-1 0,2-1,-1-1,0 1,1-1,0-1,0 0,0 0,0-1,1 0,-1-1,0 0,1-1,-1 0,1-1,0 0,12-8,0-2,-1 0,-1-2,0 0,-1-1,0-1,-1-1,-1-1,-1 0,0-2,-1 0,-1 0,-1-2,-1 0,0 0,-2-1,-1 0,0-1,-2-1,5-21,44-76,-38 83,-6 8,0 0,2 1,1 1,2 0,1 1,0 1,2 1,1 1,1 1,1 1,1 1,20-13,-17 21,1 2,0 0,1 2,0 1,0 2,0 0,1 2,0 2,0 1,0 1,0 1,22 5,30 29,24 39,-154-78,-102-20,126 16,-1 2,0 0,-1 2,1 0,-1 2,0 1,0 1,1 1,-1 1,0 1,1 1,0 1,0 2,0 0,1 1,0 2,-2 1,8 3,1 0,0 2,1-1,1 2,0 0,2 0,0 2,1-1,0 1,2 1,0 0,2 0,-2 7,3-4,2 0,1 1,0-1,2 1,1-1,0 1,2-1,1 1,1-1,0 0,2 0,1-1,1 0,0 0,3 2,90 82,-90-98,0 0,1 0,0-1,0-1,0 0,1 0,0-1,0-1,1 0,-1-1,1-1,0 0,0-1,-1 0,1-1,0 0,0-2,0 1,-1-2,1 1,-1-2,1 0,-1-1,0 0,-1-1,1 0,-1-1,-1 0,1-1,-1-1,0 1,7-9,8-17,-2 0,-1-1,-1-2,-2 0,-2-1,-1-1,-2 0,-2-1,2-15,-6 19,-1-1,-1 0,-2 0,-2 0,-2-1,-1 1,-1-1,-8-35,9 37,-1 46,-3 121,5 0,6-1,16 76,-4-31,4 237,-19-285,1-29,-4-1,-5 1,-3-1,-14 60,20-144,0 0,-1 0,0 0,-1 0,-1 0,0-1,0 0,-1 0,-1 0,0 0,-1-1,0 0,0 0,-1-1,-1 0,0 0,0-1,-1 0,0-1,0 0,-1 0,0-1,0-1,-1 0,0 0,0-1,0-1,-1 0,0-1,-11 2,7-5,0-1,0 0,-1-2,1 0,1-1,-1 0,0-1,1-1,0-1,1 0,-1-2,1 1,1-2,0 0,0 0,1-1,0-1,1 0,0-1,1 0,1-1,0 0,1-1,0 0,1 0,1-1,0 0,2 0,-1-1,2 0,0 0,0-2,1-1,0 0,2 0,0 0,1 0,1 0,1 0,1 0,0 0,2 1,0-1,3-4,9-8,0 1,2 0,2 1,0 1,2 1,1 1,2 2,0 0,1 1,2 2,0 1,16-8,159-141,-166 122,-1-2,-3-1,-2-2,-3-1,-2-1,-2-1,10-37,-18 50,6-26,-2-1,-4-1,-3 0,4-68,9-42,-16-124,-14 186,4 93,-1-8,-14 56,3 15,2-1,2 2,1-1,2 1,2-1,1 1,2 6,-2 35,-6 38,6-1,4 1,6-1,4 0,21 77,1 58,-24-329,59-348,-60 388,-6 13,1 1,1 1,0-1,2 1,1 0,1 1,1 0,1 0,1 1,0 1,2 0,0 1,1 0,17-13,-14 21,1 1,0 0,1 2,0 0,0 2,0 0,1 1,0 1,0 2,1 0,-1 1,0 1,0 1,1 1,-13 0,0 0,-1 0,1 1,-1 0,0 1,0 0,0 0,0 1,-1 0,0 0,0 1,0 1,-1-1,0 1,0 0,-1 1,1-1,-2 1,1 0,-1 1,0 0,-1-1,0 1,-1 1,0-1,0 1,8 26,-1 0,-3 1,-1-1,-1 1,-2 1,-2 6,-2 232,24-191,32-25,-52-57,0 1,1-1,-1 0,1-1,0 1,0 0,0-1,0 0,1 0,-1 0,0-1,1 1,0-1,-1 0,1 0,0-1,-1 0,1 1,0-2,-1 1,1 0,0-1,-1 0,1 0,-1 0,1-1,-1 1,1-1,-1 0,0 0,0-1,0 1,0-1,0 0,-1 0,1 0,-1-1,0 1,0-1,0 0,1-1,13-26,0 0,-2-2,-1 1,-2-2,-1 0,-2 0,-1-1,-1 0,-3 0,0-6,8-39,33-471,-32 261,-3 145,-57 807,40-156,6-477,1 0,2 0,1 0,1 0,1 0,1-1,2 0,1 0,1-1,6 10,-8-26,0 0,0-1,1-1,0 1,0-1,1-1,1 0,-1 0,1-1,0 0,1-1,0 0,0-1,0-1,0 0,1 0,0-1,-1-1,1 0,0 0,0-2,1 0,-1 0,0-1,0-1,-1 0,1 0,0-2,-1 1,1-2,-1 0,0 0,0-1,3-3,7-7,-1-1,0-1,-1-1,-1-1,-1-1,-1 0,-1-2,0 0,-2 0,9-22,-2 8</inkml:trace>
  <inkml:trace contextRef="#ctx0" brushRef="#br0" timeOffset="596.41">4548 760,'0'0,"0"0,0 0,0 0,0 0,4 0,366-43,-340 37</inkml:trace>
  <inkml:trace contextRef="#ctx0" brushRef="#br0" timeOffset="21711.38">14 3496,'0'0,"0"0,0 0,0 0,0 0,0 0,0 0,0 0,0 0,14 21,-10-16,1-1,0-1,0 1,0-1,1 0,-1 0,1 0,0-1,0 0,-1 0,1 0,1-1,-1 0,0 0,0-1,0 0,0 0,1 0,-1 0,0-1,0 0,0-1,0 1,0-1,0 0,0-1,154-71,-148 67,38-26,0-2,-3-2,-1-2,-1-3,5-9,-35 35,-2 0,1 0,-2-2,0 1,-1-2,-1 1,-1-1,-1-1,0 0,4-17,-10 29,0 1,0-1,-1 0,0 0,-1 0,1 0,-2 0,1 0,-1 0,0 0,-1 0,1 0,-2 0,1 0,-1 1,0-1,-1 1,0 0,0 0,0 0,-1 1,0 0,0 0,-1 0,0 0,0 1,0 0,0 0,-6-3,0 3,-1 0,0 1,0 0,-1 1,1 1,-1 0,1 1,-1 0,0 1,1 1,-1 0,0 1,1 0,0 1,-1 0,1 1,0 1,-11 5,-25 5,28-7,0 1,1 1,0 1,1 1,0 1,1 0,0 1,1 2,1-1,0 2,1 0,-5 8,-35 35,45-45,0 1,1 1,1-1,0 2,1-1,1 1,1 0,0 0,2 0,0 1,1-1,0 1,2 0,0 0,1-1,1 1,1-1,1 1,0-1,1 0,1 0,1-1,5 11,-8-14,1 1,0-1,1 0,0 0,1 0,1-1,0 0,1-1,0 1,1-2,1 0,-1 0,2 0,-1-2,2 1,-1-2,1 1,0-2,1 0,0 0,0-2,0 1,1-2,-1 0,1-1,0 0,1-1,-1-1,0 0,0-1,1-1,-1 0,0-1,0-1,4-1,16-7,-2-1,0-2,0-1,-1-1,-1-2,-1-1,-1-1,0-2,-2-1,0-1,-2-1,-1-2,-1 0,-1-1,-1-2,-2 0,-1-1,-1 0,-2-2,-1 0,-1-2,80-303,-37 216,-36 156,28 172,71 162,14-129,-47-150,-53-123,-26 24,-2-1,0 0,0 0,-1 0,0-1,-1 1,0-1,-1 0,0 0,-1 0,-1 0,0-11,3-16,84-451,-55 351,9 152,102 154,-109-131,2-1,1-2,2-2,1-1,2-3,0-1,2-2,0-1,2-3,6 0,-21-15,0-1,0-2,0-1,1-1,-1-2,0-1,0-1,0-2,-1-1,0-2,0 0,6-5,-18 9,0-2,-1 0,1-1,-1 0,-1-1,0-1,0-1,-1 0,-1-1,0-1,0 0,-1-1,-1 0,0-1,-1 0,-1-1,4-8,-13 13,0 0,0 0,-1 0,-1 0,0 0,-1 0,0 0,0 0,-1 1,0-1,-1 1,-1 0,1 0,-1 0,-1 1,0-1,0 1,-1 1,-5-5,5 3,-1 1,-1 0,1 1,-2 0,1 1,-1-1,0 2,0 0,-1 0,0 0,0 2,0-1,0 1,-1 1,0 0,1 1,-1 0,0 1,0 0,-1 1,1 0,0 1,0 0,0 1,1 0,-1 1,-8 3,-3 2,0 0,0 1,1 2,0 0,1 2,0 0,1 1,0 1,1 1,1 0,1 2,0 0,-3 6,5-7,2-1,0 2,1 0,1 0,1 1,0 1,1 0,2 0,0 0,1 1,1 0,0 0,2 1,1-1,0 1,2-1,0 1,2 0,0-1,2 0,0 1,1-1,1-1,1 1,1-1,10 19,-3-21,0-1,1-1,1 0,1-1,0 0,1-2,1 0,0-1,0-1,1-1,1-1,-1-1,1-1,1 0,-1-2,1-1,0-1,5 0,-7-2,-1-1,1 0,-1-2,1 0,-1-2,0 0,0-1,0-1,0-1,-1-1,0 0,-1-2,0 0,0-1,-1 0,-1-2,0 0,-1-1,0 0,-1-1,0-1,-2 0,0-1,5-8,7-12,-1 0,-2-2,-2 0,-2-1,-1-1,-2-1,0-8,33-144,-47 134,0 50,-1 41,12 312,23-2,-21-285,-10-83,-10-74,4 1,4-1,9-44,-7 117,1 0,1 1,2 0,1 0,1 0,1 1,1 1,2 0,0 0,2 1,0 1,11-11,-15 25,0-1,1 2,1 0,0 0,0 1,0 1,1 0,-1 0,1 2,1 0,-1 0,3 1,-1 0,1 0,0 2,-1 0,1 1,0 0,0 2,0 0,-1 0,1 2,-1 0,0 1,0 1,0 0,-1 1,0 1,13 8,87 55,-34-3,-70-61,1 0,0-1,0 0,0-1,1 0,0-1,0 0,0-1,1-1,-1 0,1-1,-1 0,1-1,-1 0,1-1,-1-1,1 0,-1-1,0-1,0 0,0 0,-1-1,8-5,30-35,-5-53,-64 134,2 2,1 0,2 0,2 2,2 0,1 0,2 0,2 1,2 0,2 0,1 17,-2-43,0 0,1 0,1 1,0-1,1 0,0 0,1 0,1 0,1 0,0 0,1-1,0 0,1 0,1 0,0-1,0 1,2-2,0 1,0-1,1-1,10 10,-7-13,0 0,1 0,0-1,0-1,1 0,-1-1,1-1,0 0,1-1,-1-1,14 1,-17-3,1-1,-1-1,1 0,-1-1,0 0,0 0,0-2,0 1,-1-2,0 1,0-2,3-1,16-18,-1-1,-1-2,-1 0,-2-2,-1-1,-1-1,-2 0,-2-2,0-1,-3 0,-1-1,-2 0,-1-1,-2-1,-2 0,1-15,14-168,20 822,-21-10,-29-75,5-498,0 1,0-1,-2 0,0-1,0 1,-2-1,0 0,-1 0,-1 0,0-1,-1 0,-1-1,0 0,-1-1,0 0,-1 0,-1-1,0-1,0 0,-11 6,7-11,0 0,0-1,-1-1,1 0,-1-1,0-1,0-1,0-1,0 0,0-1,0-1,1-1,-1 0,0-2,1 0,0 0,0-2,-10-6,17 9,1 0,0-1,0 0,0-1,1 1,0-2,0 1,0-1,1-1,0 1,1-1,0 0,0-1,0 1,1-1,0 0,1-1,0 1,1-1,0 0,0 0,1 0,0 0,1-3,-1-9,1-1,1 1,0 0,2 0,1-1,1 1,1 1,0-1,2 1,8-18,-4 8,1 1,2 1,1 0,1 0,1 2,2 0,1 1,1 1,1 1,15-13,374-257,-389 273,0 0,-2-1,-1-1,0-1,-2-1,-1-1,-1 0,-1 0,-1-2,-2 0,1-3,10-50,-4-1,-3-1,5-83,-13 98,40-685,-26 589,-63 801,8 5,34-301,26-472,36-284,-56 394,1 1,1-1,0 1,2 1,0 0,2 0,0 1,1 0,0 1,2 1,0 0,0 1,2 1,0 0,0 1,1 1,1 0,0 2,1 0,0 1,0 1,1 1,0 1,0 1,0 1,5 0,-7 0,0 1,0 0,0 1,0 2,0 0,0 1,0 0,0 2,0 0,0 2,0 0,-1 0,0 2,0 0,-1 2,0 0,0 0,-1 2,-1 0,1 0,9 12,-14-5,-1 0,-1 0,0 1,-2 1,0-1,-2 1,0 0,-1 1,0-1,-2 1,-1-1,0 1,-2 0,0-1,-2 1,0-1,-1 1,-1-1,-1 0,-6 15,3-15,0 1,-1-2,-2 1,0-1,0-1,-2 0,0-1,-1-1,-1 0,-1-1,0 0,0-2,-8 4,-7 7,-2-2,0-1,-2-2,0-1,-1-2,0-1,-1-2,-21 3,44-13,-1-1,1-1,-1 0,1-1,-1-1,1 0,-1-1,1-1,0-1,0 0,0 0,0-2,-4-2,-13-29,157 37,-25 8,-65-4,1-1,0-1,0-2,0-2,0-1,24-6,-36-2,0-1,0-1,-2-1,1-1,-2-1,0 0,-1-2,-1-1,-1 0,0-1,-1-1,12-21,216-341,-228 363,0 0,2 1,0 1,2 1,0 0,0 2,2 0,-1 2,2 0,0 2,0 1,1 0,1 2,-1 1,1 1,0 1,1 2,25-1,-32 5,1 1,-1 1,0 1,0 1,-1 1,1 0,-1 2,14 7,-130-16,69 1,7-3,1 2,0 0,-1 1,1 1,-1 1,1 1,0 1,0 1,0 0,1 1,0 2,0 0,0 0,1 2,1 0,-1 2,-3 3,8-4,1 1,1 0,-1 1,2 0,0 0,1 1,0 0,1 1,1 0,0 0,1 1,0 0,2 0,-2 6,2 3,0 0,1 0,2 1,0 0,2-1,1 1,1-1,1 0,1 1,1-2,2 1,0-1,2 0,0-1,1 0,2 0,8 9,-11-20,0 0,1-1,0 0,1-1,0-1,1 0,0 0,1-1,-1-1,1 0,1-1,-1-1,1 0,0-1,0 0,0-1,1-1,-1-1,1 0,-1-1,1 0,-1-2,1 1,-1-2,0 0,1-1,2-2,-3-2,0-1,0 0,-1-1,0-1,0 0,-1-1,-1 0,0-1,-1 0,0-1,-1-1,6-11,-4 2,-2-1,-1 0,-1-1,-1 0,-1 0,-1 0,0-20,-3 35,2-15,-1 0,-1-1,-1 1,-1-1,-1 0,-1 1,-2 0,-1-1,-1 2,-1-1,-1 1,-1 0,-1 0,-2 1,-10-16,10 27,-1 1,0 0,-1 1,-1 0,0 1,0 1,-1 0,0 1,0 1,-1 0,-5-1,14 5,114 13,86-3,1-9,99-17,-194 12,226 6,-349 0,0 0,0 2,0 0,0 2,0 1,0 1,0 1,1 1,0 1,1 2,0 0,0 1,1 1,1 1,0 1,0 1,2 1,0 1,1 0,-15 19,23-14,2 1,0 1,1 0,1 0,2 0,0 0,2 1,0 0,2-1,1 1,1 0,0-1,2 1,51 215,-47-227,1-1,0 0,0 0,1-1,1 0,0-1,0 0,1 0,0-1,1-1,0 0,0-1,8 3,-4-4,-1-2,1 0,0 0,0-2,0 0,0-1,0-1,0 0,0-1,0-1,0-1,0 0,0-1,-1-1,1-1,-1 0,-1-1,1-1,-1 0,1-2,-6 1,0 1,-1-2,0 1,-1-1,0-1,-1 1,0-1,0 0,-1-1,-1 0,0 0,-1 0,0 0,0-1,0-10,13-70,-5-1,-3-1,-5 0,-4 0,-10-68,2-638,-14 1943,64-840,34-194,-69-102,-1 0,2 0,-1-1,1 1,-1-2,1 1,0-1,1 0,-1-1,1 0,0 0,0-1,0 0,0-1,0 0,0 0,0-1,0 0,0-1,0 0,3 0,1-4,0 1,0-2,-1 0,0 0,0-1,0-1,-1 0,0 0,-1-1,0 0,0-1,-1 0,0-1,-1 0,0 0,0-1,-2 0,6-12,73-242,-52-96,-34 296,-84 487,101-118,-13-285,1-3,1-2,0 1,1 0,0-1,2 0,-1-1,1 0,1 0,0 0,1-1,0-1,1 0,5 5,-6-10,0-1,1 0,-1-1,1 0,0 0,-1-1,1 0,0-1,0-1,0 1,0-2,0 0,0 0,0-1,0 0,0-1,-1 0,1 0,-1-1,0-1,0 0,0 0,-1-1,0 0,2-3,5 1,2-3,0-1,-2-1,1-1,-1 0,-1-1,-1 0,0-2,-1 0,-1 0,-1-1,7-14,5-8,-2-1,-2-1,-1-1,-3 0,-2-2,-1 1,-2-2,-3 1,-1-1,-1-45,-5-44,8 630,23-117,-10-153,-16 271,-8-459,-1-1,-2 0,-1 0,-2-1,-2 0,-1-1,-7 13,15-35,0 0,-1 0,0 0,-1 0,0-1,0 0,-2 0,1-1,-1 0,-1 0,0-1,0 0,-1 0,0-1,0-1,-1 1,0-2,0 1,-1-2,0 0,0 0,0-1,0 0,-1-1,1-1,-1 0,0 0,0-1,0-1,0 0,0-1,1-1,-1 0,0 0,1-1,-1-1,-10-4,6-6,-1 0,2-1,0 0,1-2,1 0,0 0,1-1,1-1,1 0,1-1,0 0,2-1,0 0,1 0,1 0,1-1,1 0,1 0,1 0,1 0,1 0,1-1,1 1,1 0,1-2,0 1,2 0,0 1,2 0,0 0,1 1,1 0,1 1,1 0,1 1,1 0,0 1,2 0,0 1,0 1,2 1,11-8,176-117,333-223,-518 349</inkml:trace>
  <inkml:trace contextRef="#ctx0" brushRef="#br0" timeOffset="32943.58">58 5591,'55'6,"-15"-12,-1-3,0-1,0-1,-1-3,0-1,5-5,6 0,107-108,-140 115,0-1,-1-1,-1-1,-1 0,0-1,-1 0,-1-1,-1 0,0-1,-1 0,-1-1,0-3,-6 17,0 0,-1-1,1 1,-1-1,-1 1,1-1,-1 1,0-1,-1 0,0 1,0-1,0 1,-1 0,1-1,-2 1,1 0,-1 0,0 0,0 0,0 1,-1-1,0 1,0 0,0 0,-1 0,0 1,0-1,0 1,0 0,-4-1,-2-2,0 1,-1 0,0 0,-1 2,1-1,-1 2,0-1,0 2,0 0,0 0,0 2,0-1,0 1,-10 2,2 3,0 0,0 2,0 0,1 2,0 0,1 1,0 1,0 0,2 2,-1 0,1 1,1 1,1 0,0 1,1 1,1 0,-6 9,4-8,1 0,1 1,1 1,1 0,0 0,1 1,2 0,0 1,-4 18,6-3,1 0,3 0,0 0,3 1,1-1,1 0,3 0,1 0,6 17,-8-43,0 0,1-1,0 1,1-1,0 0,1-1,0 0,0 0,1-1,0 0,1 0,-1-1,2 0,-1-1,1 0,0-1,6 3,-10-4,127 13,-115-15,1 0,0-2,0 0,-1-1,1-1,-1-1,1-1,-1-1,0 0,0-1,-1-1,0-1,0-1,-1 0,16-11,2-8,-1-1,-2-1,0-2,-3-1,25-36,83-205,2-27,-137 298,-1 1,1-1,0 1,0-1,-1 1,1 0,1 0,-1 0,0 0,0 0,1 1,-1-1,1 1,0-1,-1 1,1 0,0 0,0 0,0 0,-1 1,1-1,0 1,0 0,0 0,0 0,0 0,0 0,0 1,2 0,4-1,39 64,-23-18,2-2,1 0,3-2,2-1,1-2,2-1,33 26,238 260,-297-313</inkml:trace>
  <inkml:trace contextRef="#ctx0" brushRef="#br0" timeOffset="42385.53">1216 5751,'34'-5,"103"-94,-80 48,64-56,141-98,-126 150,-116 49,0 0,0-2,-1 0,0-1,-1-1,0 0,0-2,-1 0,7-7,8-16,-2 0,-2-2,-1-2,-2 0,-1-2,-3 0,-1-1,-2-1,-2-1,-2-1,-2 0,-2 0,-2-1,2-41,-21-34,-16 170,2 24,3 2,4 0,3 1,3 1,-2 74,3-42,-3 56,6 1,11 82,-4-236,0 1,1-1,0 1,1-1,1 0,0 1,0-1,1 0,1 0,0 0,1-1,0 1,1-1,0 0,0-1,1 0,1 0,0 0,0-1,1 0,0 0,0-1,1 0,0-1,1 0,0-1,0 0,1 0,19 3,1-2,-1 0,1-2,0-2,1-1,-1-1,0-2,0-1,1-2,-2 0,1-3,0-1,21-8,-20-1,-1-1,-1-2,-1-1,0-2,-2 0,-1-2,-1-1,-1-1,-1-1,-1-2,-2 0,-1-1,-1-1,-2 0,-2-2,0 0,-3 0,6-27,37-223,-53 240,-9 60,0 440,19-207,-10-151,-4-74,1-69,3-57,4 1,4 0,19-72,-19 133,1 1,2 1,2 0,2 1,1 1,7-9,-16 35,1 1,0 1,0 0,1 0,0 1,1 1,-1-1,1 2,0 0,1 0,-1 1,1 1,0 0,-1 0,2 2,-1-1,0 2,0 0,0 0,0 1,0 1,0 0,0 1,0 0,-1 1,1 1,-1 0,4 2,188 77,11 52,-51-26,72-3,-192-96,0-3,0-1,1-2,0-2,0-2,0-2,-1-2,1-2,17-5,-51 7,0 0,0-1,-1 0,0 0,0-2,0 1,0-1,-1 0,0-1,0 0,-1-1,0 1,0-2,0 1,-1-1,-1 0,0-1,0 1,-1-1,0 0,0-1,-1 1,-1-1,0 0,0 0,-1 0,0 0,-1 0,0 0,-1-1,-1 1,-1-11,-4 11,0 0,-2 0,1 1,-1 0,-1 0,1 1,-2 0,1 1,-1 0,-1 0,1 1,-1 0,0 1,-1 0,0 1,1 0,-2 1,1 1,0 0,-1 0,1 1,-1 1,-4 0,-6-5,-1-1,-1 0,0 2,0 0,0 2,-1 1,1 1,-1 1,1 1,-1 1,1 2,0 0,0 2,0 0,1 2,0 1,-17 9,29-6,0 1,1 1,0-1,1 2,1 0,0 0,1 0,0 1,2 1,0-1,1 1,0 0,1 0,1 0,1 0,1 5,-5 15,1-1,2 1,2 0,1 0,3 0,0 0,2 0,2-1,2 0,4 9,-9-33,1 0,0 0,1-1,0 0,1 0,0-1,1 0,0 0,0-1,1 0,0 0,1-1,0 0,1-1,-1 0,1 0,0-1,1-1,-1 0,1-1,0 0,1 0,-1-2,0 1,1-2,8 1,7-2,0-2,0-1,0-1,-1-1,0-2,0-1,0-1,-1-1,0-1,-1-1,0-1,-1-2,-1 0,0-2,-1 0,-1-1,-1-2,0 0,1-4,170-227,-176 218,-1-1,-2 0,-1-1,-2 0,-2 0,0-1,-3 0,-1-1,2 2,30-51,8-16,-23 133,-18 177,20 292,-11-302,-11-139,0-85,33-388,-26 323,-6 63,0 0,2-1,0 1,3 0,0 1,1-1,2 1,1 1,1-1,7-10,-8 26,-1 1,1 0,1 1,0 0,0 1,0 0,1 1,1 0,-1 1,1 1,0-1,0 2,0 0,1 1,0 0,-1 1,1 0,0 1,0 1,0 0,0 1,0 1,0 0,-1 1,2 0,41 7,0 1,-1 4,0 1,-2 3,46 24,-86-36,0 1,-1 1,0 0,-1 1,0 0,-1 0,0 1,0 1,-1 0,-1 0,0 0,-1 1,0 1,-1-1,0 1,-1 0,2 8,-16 179,-5-57,15 64,1-378,-4 117,3 0,2 0,2 0,2 0,9-27,-12 61,1 1,1 0,0 0,1 1,1-1,1 2,0-1,2 1,-1 1,2 0,11-12,-7 12,0 1,1 1,0 0,1 1,1 1,0 1,0 0,1 2,0 0,1 1,-1 2,1 0,1 0,-1 2,0 1,1 1,6 1,-3-1,1 1,0 1,-1 1,1 2,-1 0,0 2,0 1,-1 0,0 2,0 1,12 8,-24-13,-1 0,1 1,-1 0,-1 1,1 0,-1 1,0 0,-1 1,0 0,0 0,-1 1,0 0,-1 0,0 1,0 0,-1 0,-1 1,0-1,-1 1,3 12,-1 266,94 69,-42-293,-56-63,1 0,0-1,-1 1,1 0,0-1,0 0,0 0,1 0,-1 0,1 0,-1-1,1 1,-1-1,1 0,0 0,-1 0,1-1,0 1,0-1,0 0,-1 0,1-1,0 1,0-1,0 1,-1-1,1 0,0-1,-1 1,1-1,-1 1,2-2,108-73,-106 70,25-19,22-17,-3-2,-1-3,-3-1,6-11,171-196,-216 241,0 0,-2-1,0 0,0 0,-2-1,0 1,0-1,-2 0,0 0,0 0,-2 0,0 0,-1-1,-2-10,-64-96,57 116,-1 0,0 0,0 1,0 0,-1 1,0 1,0 0,0 0,0 1,0 1,-1 0,1 0,-1 1,0 1,1 0,-1 1,0 0,1 1,0 1,-1 0,1 0,0 1,0 1,1 0,-1 1,-6 4,5-2,1 1,0 0,1 1,0 0,0 1,1 0,1 1,0 0,0 0,1 1,1 0,0 0,1 1,0 0,1 0,0 0,1 1,-29 66,26-59,1 1,0-1,2 1,1 0,1 0,1 0,1 19,0-39,1 16,0 1,1-1,1 0,0 1,2-1,0 0,1-1,1 0,1 0,1 0,0-1,1 0,1-1,1 0,0-1,2 2,-3-4,1-1,0-1,1 1,0-2,1 0,0-1,0 0,1-1,0-1,1 0,0-1,0 0,0-2,0 0,1-1,-1 0,1-1,0-1,0-1,8-1,5-5,0 0,-1-3,0 0,-1-2,0-1,-1-1,0-1,17-13,-26 14,-1 0,-1-1,0 0,0-1,-2-1,0-1,-1 0,7-12,-5 6</inkml:trace>
  <inkml:trace contextRef="#ctx0" brushRef="#br0" timeOffset="43624.23">2243 5008,'364'-55,"-351"54</inkml:trace>
  <inkml:trace contextRef="#ctx0" brushRef="#br0" timeOffset="60857.49">1577 195,'0'0,"0"0,0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29:29.727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889 678,'-52'-20,"-127"-92,161 103,-1 1,-1 1,0 0,0 2,0 0,0 1,-1 2,1 0,-1 1,0 0,1 2,-1 1,0 1,1 0,0 1,0 2,0 0,0 1,1 1,0 0,-15 10,17-5,1 1,0 0,1 1,0 1,1 1,1-1,0 2,2 0,0 0,1 1,1 1,0 0,2 0,0 0,2 1,0 0,1 0,1 0,1 0,1 1,1-1,2 20,-2-26,0 0,1 0,0 0,1 0,1 0,1-1,0 1,0-1,2 0,0 0,0 0,1-1,1 0,0 0,1-1,0 0,1 0,5 5,0 0,0 0,2-2,0 0,0-1,2 0,0-2,0 0,1-1,0-1,1-1,0-1,1-1,18 4,-28-8,-1-1,1 0,-1-1,1-1,0 0,-1 0,1-1,0 0,-1-1,1-1,-1 1,0-2,0 0,0 0,0-1,-1 0,0-1,0 0,0-1,-1 0,0 0,0-1,-1 0,0-1,0 0,-1 0,0 0,-1-1,0 0,0 0,-1-1,0-1,17-45,-2 0,-2-1,-3-1,-3 0,-2-1,-3 0,-3 0,-2-1,-3-14,0-16,-20 44,1 83,-17 307,27-280,3 0,3 1,2 0,6 40,-5-98,0-1,1 0,0 1,0-1,0 1,1-1,0 1,0-1,0 0,1 0,-1 1,1-1,0 0,1-1,0 1,-1 0,1-1,1 1,-1-1,1 0,-1 0,1 0,0 0,1-1,-1 0,0 0,1 0,0 0,0-1,0 0,0 0,0 0,0 0,0-1,3 0,7-6,0-1,-1-1,0-1,0 0,0 0,-1-2,-1 1,0-2,0 0,-1 0,0-1,-1 0,0-1,-1 0,0-1,-1 0,-1 0,5-13,69-202,-65 172,2 1,3 1,2 1,3 1,2 1,-19 39,0 0,1 1,0 0,1 1,0 0,1 0,0 1,0 1,1 0,1 1,-1 0,1 1,1 1,-1 0,1 1,0 0,0 1,0 1,9 0,2-3,-1 0,1 3,0 0,0 1,0 2,0 0,0 2,0 1,-1 1,1 1,-1 1,0 2,0 0,8 6,0 7,-54-12,-265-46,266 36,-1 2,0 0,0 2,1 0,-1 1,1 1,0 1,1 1,-1 0,1 1,0 2,1 0,-8 6,8 2,0 2,1 0,1 0,1 2,1 0,1 0,1 1,1 1,-2 7,6-9,1 0,0 1,2-1,1 1,1 0,0 0,2 0,1 0,0-1,2 1,1 0,1-1,0 1,2-1,0-1,2 1,-4-5,2-1,-1 0,2 0,0-1,1 1,1-2,0 1,1-2,0 1,1-1,0-1,1 0,1-1,0-1,0 0,1 0,1-2,-1 0,1-1,0 0,1-1,0-1,0-1,0 0,6 0,10-2,0-1,1-1,-1-2,0-1,0-2,0-1,-1-1,0-2,0-1,-1-2,-1-1,0-2,0 0,-2-2,0-1,5-6,-10-2,-2-1,-1-2,-1 0,-1-1,-1 0,-2-2,-2 0,0 0,-3-1,0-1,4-33,5-64,-6-1,-5-1,-7 0,-6-23,2-49,-9 491,1-8,0 15,12-239,2 1,2-1,2 0,3 0,11 31,-16-72,0-1,0 0,1-1,0 1,1-1,1 0,0-1,0 0,1 0,0-1,0 0,1 0,1-1,-1 0,1-1,1-1,-1 1,1-2,10 4,4 1,1-1,0-2,0-1,0-1,0-1,1-1,0-1,23-3,-27 0,0-1,-1-1,0-1,0-1,0-2,0 0,-1-1,0-1,-1-1,0-1,0-1,-1 0,-1-2,0-1,-1 0,-1-1,0 0,5-9,8-8,-2-1,-1-1,-2-2,-2 0,-1-2,12-29,35-203,-58 136,0 598,-9-444,2 0,-1 0,2 0,1-1,0 0,1 0,1 0,0-1,2 0,0-1,1 0,0-1,1 0,1 0,0-2,1 1,1-2,0 0,15 9,-16-15,0 0,1-1,0-1,-1 0,1-1,1-1,-1 0,0-1,1 0,-1-2,0 0,0 0,1-1,6-3,-3-1,-1-2,1 0,-2-1,1 0,-1-2,-1 0,0-1,0 0,-1-1,-1-1,0-1,-1 0,0 0,-2-1,0-1,0 0,-2-1,0 0,-1 0,-1 0,-1-1,4-16,7-9,-1 0,-3 0,-1-1,-3-1,-1 0,-2 0,-3-1,-1 0,-3 1,-1-1,-5-15,6 19,1 46,-3 19,-25 532,61-303,-31-244,1 0,0 0,0 0,1 0,0-1,0 0,1 0,-1 0,1 0,0-1,1 1,-1-1,1-1,0 1,1-1,-1 0,1-1,-1 1,1-1,0 0,0-1,1 0,-1 0,0-1,4 1,-5-4,0 0,0 0,0 0,0-1,-1 0,1 0,-1 0,0-1,0 0,0 0,0 0,0-1,-1 1,0-1,0 0,0 0,-1-1,2-2,-2 3,59-174,47-267,-27 313,-65 123,0 0,1 1,0 1,0 1,1 0,-1 1,1 1,1 1,-1 1,1 1,0 0,-1 2,1 0,0 1,-1 1,14 3,-30-5,15 0,0 1,0 1,0 0,0 1,0 1,-1 1,1 1,-1 0,-1 1,1 1,-1 0,-1 1,1 1,-1 0,12 13,-89-35,32 0,-2 2,0 0,0 2,-1 2,1 1,-1 2,-17 0,28 3,6-3,0 2,0 0,0 0,0 2,0 0,0 1,0 0,1 1,-1 1,1 0,0 2,0-1,0 2,1 0,0 1,0 0,1 1,0 0,0 1,-7 9,3 10,2 0,1 2,1-1,1 2,2-1,1 2,2-1,1 1,2 0,1 0,1 1,2-1,1 0,2 1,2-1,0 0,2-1,2 1,1-2,5 11,-9-31,0 0,0-1,0 0,2 0,-1 0,1-1,0 0,1-1,0 0,1 0,-1-1,1-1,1 1,-1-1,1-1,0 0,0-1,1 0,-1 0,1-1,0-1,0 0,0-1,0 0,0-1,0 0,0-1,0 0,0-1,0 0,0-1,8-3,-1 3,0-1,0-1,-1-1,0 0,0-1,0-1,-1-1,0 0,-1-1,0-1,-1-1,0 0,0-1,-2 0,5-6,1-11,0-1,-2-1,-2 0,-1-1,-1-1,-2 0,-1-1,-2 0,-2 0,-1-1,-1 1,-2-1,-2 0,-1-7,-10-116,0 34,11 259,0-97,-2 46,3 1,4-1,4 0,3 0,16 53,-22-123,1 0,0-1,1 0,0 0,0-1,1 0,1 0,0-1,0 0,1-1,1 0,-1-1,12 6,102 5,-116-19,0-2,0 1,-1-1,1-1,-1 0,1 0,-1 0,0-1,0 0,-1-1,1 0,-1 0,0 0,0-1,0 0,-1-1,0 1,-1-1,1 0,-1-1,-1 1,1-1,-1 0,0 0,-1-1,0 1,-1 0,1-1,-1-1,8-31,-2 0,-1-1,-3 0,-1 0,-2-27,-3-820,-9 807,8 66,2 17,1-1,-1 1,0-1,1 0,-1 1,0-1,1 0,-1 0,0 1,0-1,1 0,-1 0,0 0,1 0,-1 0,0 0,0 0,1 0,-1 0,0 0,0 0,1-1,-1 1,0 0,1 0,-1-1,0 1,1-1,-1 1,0 0,1-1,-1 1,1-1,-1 1,1-1,-1 0,1 1,-1-1,1 1,0-1,-1 0,1 1,0-1,-1 0,-4 24,0 0,1 0,1 0,1 0,2 0,0 1,1-1,1 2,1 44,8 293,21-124,-11-108,-18-98,1-1,2 1,1-1,1 0,1-1,2 0,2 0,0-1,8 11,-13-29,0-1,0-1,0 1,1-1,1-1,0 0,0 0,0-1,1 0,0-1,0 0,1-1,0 0,0-1,0 0,0-1,0 0,1-1,0 0,-1-1,1-1,0 0,-1 0,1-1,0-1,-1 0,1-1,-1-1,0 1,0-2,0 0,7-4,-7 2,-1 0,0-1,-1 0,0-1,0 0,0 0,-2-1,1 0,-1-1,0 0,-1 0,-1 0,0-1,0 0,-1 0,-1-1,1-1,2-8</inkml:trace>
  <inkml:trace contextRef="#ctx0" brushRef="#br0" timeOffset="1383.3">2245 561,'34'5,"5"-2,-1-3,1 0,0-3,-1-1,0-2,0-2,11-5,72-11,-34 19,-80 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2:33.057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12 75,'0'0,"0"0,13 32,1 28,-4 1,-1 0,-4 0,-2 1,-3 20,0-39,2 42,32 607,-22-536,-6 0,-11 67,1-19,48 347,-32-453,29 534,-39-590,0-17</inkml:trace>
  <inkml:trace contextRef="#ctx0" brushRef="#br0" timeOffset="926.54">0 99,'0'0,"0"0,0 0,0 0,0 0,0 0,22 8,236 6,-17-9,0-11,119-22,-142 0,-14 0,1 9,42 8,140 6,-371 4</inkml:trace>
  <inkml:trace contextRef="#ctx0" brushRef="#br0" timeOffset="1765.31">208 1562,'35'7,"46"1,0-3,-1-5,1-2,8-5,24 0,422-7,-207-10,-308 21</inkml:trace>
  <inkml:trace contextRef="#ctx0" brushRef="#br0" timeOffset="5190.22">4808 1353,'-10'-17,"-1"0,-1 1,0 0,-1 1,-1 1,0 0,-1 0,0 2,-1 0,-1 1,0 0,0 1,-1 1,0 1,-1 1,0 0,0 1,0 2,-1-1,-14 0,-59-23,49 10,-2 3,0 1,0 2,-2 3,1 1,-1 3,0 2,1 2,-1 2,0 2,0 2,0 2,1 2,1 2,0 3,-4 2,13 0,1 1,1 1,0 2,1 2,2 1,0 1,2 2,0 1,2 1,-18 24,16-12,2 0,2 2,1 1,3 1,1 0,3 2,1 1,3 0,1 0,3 2,1 5,10-10,1 0,2-1,2 1,2-1,2 0,2-1,2 0,1-1,3-1,1 0,1-1,13 14,24 63,205 321,104 189,-273-423,-22-56,-8 3,36 127,-86-222,-3 0,-2 1,-2 0,-3 1,-3-1,-1 0,-4 0,-1 0,-14 50,7-34,-4-1,-3-1,-2-1,-4-1,-4 3,19-52,0-1,-1 0,0-1,-1-1,-2 0,1 0,-2-1,0-1,0-1,-1 0,-1-2,0 1,-1-2,0-1,-1 0,0-1,0-2,0 0,-1 0,0-2,0-1,0-1,0 0,-1-2,-15-1,1-5,1-2,0-1,0-2,1-1,1-2,0-1,1-2,1-1,0-1,1-1,-21-21,-90-53,123 83,1-2,1 0,0 0,1-2,1 0,0 0,1-1,0-1,1 0,2-1,-1-1,2 1,1-1,0-1,1 1,1-1,1-1,-2-18,1-1,2 0,1 0,3 0,1 0,2 0,2 0,1 0,2 1,6-16,124-249,-92 225,4 1,3 3,3 2,3 3,4 3,2 2,29-19,218-122,-277 187,0 1,1 2,1 2,1 1,-1 1,2 3,9-1,24-7,350-82,-56-63,-22-71,-313 211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5:06.116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985 376,'0'0,"0"0,0 0,0 0,0 0,0 0,0 0,-27-9,-63-91,48 42,29 43,0 0,-1 1,-1 1,0 0,-1 1,0 0,-1 2,0 0,-1 0,0 2,0 0,-1 2,0 0,0 1,0 0,-1 2,1 0,-1 1,0 1,0 1,0 1,0 1,1 1,-1 0,-3 2,8 0,1 1,0 0,1 0,-1 1,2 1,-1 1,1-1,0 2,1 0,0 0,0 1,1 0,1 1,0 0,0 1,1 0,1 0,0 0,1 1,1 0,0 0,1 1,-2 10,17 148,-1-142,2-1,2-1,0 0,2-1,1 0,1-1,2-1,0-1,2-1,1-1,13 11,13 17,-18-16,-1 2,-1 1,-3 2,-1 0,-2 2,-1 0,-3 1,1 8,-13-21,-1 0,-1 0,-2 1,0-1,-3 1,0-1,-4 17,1 38,5-66,-1 1,-1 0,0-1,-2 1,-1-1,0 1,-1-1,-1 0,-1 0,0-1,-2 1,0-2,-1 1,-1-1,0 0,-1-1,-1-1,-1 0,0 0,-1-1,-7 5,12-11,0-1,1 0,-2-1,1 0,-1 0,0-1,0 0,-1-1,1-1,-1 1,0-1,0-1,0 0,0-1,0 0,0-1,-1 0,1 0,0-1,0-1,-7-2,2-2,0-2,0 0,1-1,0-1,1 0,0-1,0-1,1 0,1-1,0 0,1 0,0-2,1 1,1-1,0-1,1 1,1-2,0 1,1-1,1 0,1 0,0 0,1-1,1 1,1-1,0-16,5 17,0 1,0-1,2 1,0 0,1 0,0 0,2 1,0 1,0-1,1 1,1 1,0 0,1 0,0 1,1 1,1 0,0 1,0 0,1 1,0 1,0 0,1 1,0 1,8-2,35-25,239-141,-251 146,-2-3,0-1,-2-3,-2-1,-1-2,-2-1,-2-3,-1 0,-3-3,22-38,6-8,9-16,5 2,5 4,15-10,-84 100,-1-1,2 1,-1 1,1 0,1 1,0 0,0 0,0 2,1-1,1 2,-1-1,1 2,0 0,0 1,1 0,-1 1,1 1,0 0,-1 1,14 0,22 9,79 42,-166-36,-172 2,186-11,0 2,0 1,0 0,1 2,0 1,1 0,0 2,1 0,0 1,1 1,1 1,0 1,1 0,1 1,1 1,0 1,2 0,-2 4,6-3,1 0,1 1,1 0,1 0,1 1,1-1,1 1,1 0,0 0,3 14,-1-18,1 0,1 0,1-1,0 1,1-1,1 0,1 0,1 0,0-1,1 0,1-1,1 0,0-1,1 0,0 0,1-1,1-1,0 0,1-1,0-1,3 1,-8-5,0 0,0-1,0 0,1-1,-1 0,1-1,1 0,-1 0,0-1,1-1,0 0,0-1,-1 0,1 0,0-2,0 1,0-2,-1 1,1-1,0-1,-1 0,0-1,0 0,0-1,0 0,-1-1,0 0,0 0,0-1,3-4,5-6,-1-1,-1-1,0 0,-2-1,0-1,-1 0,-2-1,0 0,-1-1,-1 0,-1-1,-1 0,-2 0,2-15,4-46,-4 0,-3 0,-7-50,2 23,-21 343,21-133,5-1,4 1,3-1,7 5,-18-101,44 130,-42-128,0 0,0 0,0 0,0 0,1 0,-1 0,1-1,-1 1,1-1,0 0,0 0,0 0,0 0,1 0,-1-1,1 1,-1-1,0 0,1 0,0 0,-1-1,1 1,0-1,-1 0,1 0,0 0,-1-1,1 1,-1-1,1 0,0 0,-1 0,0 0,1-1,-1 1,0-1,3-1,9-9,0-1,0-1,-2 0,0-1,0 0,-1-1,-1 0,-1-1,0 0,-1-1,-1 0,-1 0,0-1,-1 0,2-15,60-393,-68 200,-5 300,3 0,3 0,4 0,2 0,7 14,1 36,18 131,-31-435,49-173,-45 334,1-1,1 1,0 0,2 1,0 0,1 0,1 1,1 1,1-1,-7 8,12-9,0 2,1-1,1 2,0 1,1 1,1 0,0 2,1 1,0 0,1 2,22-5,-45 13,8-4,1 1,0 0,0 1,0 0,0 1,1 0,-1 1,1 0,-1 1,1 0,-1 1,1 0,-1 0,1 2,-1-1,0 1,0 1,0 0,-1 1,1 0,-1 0,0 1,-1 1,1-1,-1 2,-1-1,6 6,-2 9,-1 1,0-1,-2 2,-1-1,-1 1,-1 1,-1-1,-1 1,-1 0,-1 0,-2 21,8 41,2 109,-7 120,-6-392,4 0,3 0,4 1,3-1,3 2,3 0,4 1,4-4,-6 42,1 0,2 2,1 0,2 2,1 0,10-7,-25 28,1 0,0 1,0 0,1 1,0 0,0 1,1 0,0 1,0 1,4-1,113 11,-109-1,0 1,0 1,0 1,-1 0,-1 2,1 1,-1 0,-1 2,2 1,-4-3,70 99,-76-80,-1 1,-2 1,-1-1,-1 1,-1 1,-2-1,-2 0,0 1,-2-1,-2 7,2 39,-6 3,4-66,1-1,0 1,1 0,1-1,0 1,1 0,0 0,1-1,1 1,0-1,2 4,25 57,-28-72,0 0,0 0,1 0,-1 0,0 0,1-1,-1 1,1-1,0 0,-1 0,1 0,0 0,0 0,0-1,0 1,-1-1,1 0,0 1,0-2,0 1,0 0,0 0,0-1,0 0,0 1,-1-1,1 0,0 0,0-1,-1 1,1-1,-1 1,1-1,-1 0,0 0,0 0,0 0,0 0,0 0,0-1,0 0,76-105,205-381,-274 469,2 0,0 0,1 1,1 1,1 0,0 0,1 2,1 0,1 0,0 2,1 0,0 1,1 1,1 1,0 0,8-2,-7 8,0 0,0 1,1 1,0 1,-1 1,1 0,0 2,0 1,-1 0,1 2,-1 1,2 0,87 28,-26 39,-114-61,16-9,-1 0,1-1,-1 0,1-1,-1-1,0-1,1 0,-1-1,1 0,-2-2,-59-8,53 10,0 1,0 1,0 1,0 1,0 1,1 1,-1 1,1 1,-1 0,1 2,1 1,0 0,-18 11,25-13,0 1,1 0,0 2,0-1,1 1,0 1,0 0,1 0,1 1,0 0,0 1,1 0,1 0,0 1,0 0,2 0,-1 1,2 0,-1 4,-3 22,2 0,2 1,1 0,3-1,1 1,2 0,2-1,4 15,-6-42,0 0,0 0,2-1,-1 0,2 0,-1 0,2-1,0 0,0 0,1 0,0-1,0 0,1-1,1 0,0 0,0-1,0 0,1-1,0 0,1-1,0 0,0-1,0 0,0-1,1 0,-1-1,1-1,0 0,0 0,0-1,13-1,-6-2,0-1,0-1,0 0,-1-2,1 0,-1-1,-1-1,1-1,-2-1,1 0,-1-1,-1-1,0 0,0-1,-2-1,1-1,-2 0,0 0,-1-2,0 1,8-18,-8 16,0-1,-2 0,0 0,-1-1,-1 0,0-1,-2 0,0 0,-2-1,0 1,-2-1,0 0,-1 1,-2-1,0 0,-1-1,-2 6,0 0,-1-1,-1 1,-1 1,0 0,-1 0,-1 0,0 1,-1 0,-1 1,0 0,-1 0,0 1,-2 1,1 0,-1 1,-1 1,0 0,-4-1,-88-22,195 39,1-4,-1-3,1-5,0-3,120-47,-207 55,0 1,0-1,1 0,-1 1,0-1,0 1,0 0,0 0,0 0,0 0,1 0,-1 0,0 1,0-1,0 1,0-1,0 1,0 0,0 0,0 0,0 0,0 0,-1 0,1 0,0 1,-1-1,1 1,-1-1,1 1,-1 0,0-1,1 1,-1 0,0 0,0 0,-1 0,1 0,0 0,-1 0,1 0,-1 0,1 0,-1 1,0-1,0 0,0 0,0 0,-1 0,1 0,-43 556,42-545,2 0,0 1,0-1,1 0,0 0,2 0,-1 0,1 0,1 0,1-1,-1 0,2 0,0-1,0 0,1 0,0 0,1-1,0-1,1 1,0-1,0-1,1 0,0-1,0-1,0 0,0-1,1 0,0-1,0 0,0-1,1 0,-1-1,1 0,-1-1,1 0,-1-1,1-1,0 0,-1-1,1 0,-1-1,0 0,0-1,0 0,0-1,9-6,154-99,-146 79,-1-2,-2-1,-1-2,-1 0,-3-1,-1-1,-1-1,-3-1,-1-1,-2 0,-1 0,-1-10,-10-136,-34 44,20 194,1 253,15-186,9 77,43 30,-55-222,1-1,-1 0,1 0,0 0,0 0,0 0,0 0,0-1,0 1,0 0,1 0,-1-1,1 1,-1-1,1 1,-1-1,1 0,0 1,0-1,0 0,0 0,0-1,0 1,0 0,0 0,0-1,0 0,0 1,0-1,0 0,1 0,-1 0,0 0,0 0,0-1,0 1,0 0,0-1,0 0,0 0,0 1,0-1,0 0,0-1,1 0,66-79,64-349,-123 400,2 1,1 0,1 1,1 1,2 0,0 1,2 1,4-3,-5 14,1 1,-1 1,2 1,0 0,0 2,1 0,0 2,0 0,1 1,-1 1,2 1,-1 1,0 2,0 0,1 1,-1 0,0 2,1 1,-1 1,0 1,17 6,119 43,-124-34,-53-20,-16-13,-1 1,-1 3,0 0,0 3,-1 1,0 1,0 3,0 0,1 3,-1 1,0 2,-8 3,-49 32,89-34,1 1,0-1,0 1,0 0,1 0,0 0,0 1,1-1,0 1,0 0,1 0,0 0,1 0,-1 1,1-1,1 0,0 0,0 1,1-1,-1 0,2 1,-1-1,1 0,1 0,-1 0,1-1,1 1,0-1,0 1,2 2,113 68,-102-72,0 0,1-2,0 0,0 0,1-2,-1 0,1-2,-1 0,0-1,13-2,-11 1,0 1,0 0,-1 2,1 0,0 1,-1 1,1 1,16 6,-26-5,-1 1,0 1,1 0,-2 0,1 0,-1 1,0 0,-1 1,0 0,-1 0,1 0,-2 1,1 0,-1 0,-1 1,0-1,0 1,-1 0,-1 0,0 0,0 0,-1 0,0 1,-1-1,-1 6,-2-7,0-1,0 1,-1-1,-1 0,0 0,0 0,0-1,-1 0,0 0,-1 0,0-1,0 0,-1 0,0-1,0 0,0 0,-1-1,1 0,-7 2,-4 5,-1-2,0 0,-1 0,0-2,0-1,-1 0,0-2,0-1,-1 0,1-2,-1 0,0-2,1 0,-1-1,-19-5,-103-48,129 42</inkml:trace>
  <inkml:trace contextRef="#ctx0" brushRef="#br0" timeOffset="15558.72">963 2490,'-40'-23,"-160"-145,185 160,0 0,0 1,0 1,-1 1,1 0,-1 1,0 1,-1 1,1 0,0 1,-1 0,1 1,-1 1,1 1,-1 0,1 2,0-1,0 2,1 0,-1 1,1 1,1 0,-1 1,1 0,0 1,-11 11,3-4,1 2,1 1,1 0,1 1,0 1,2 1,0 0,2 1,-4 8,17-23,0 0,1 0,0 1,0-1,0 0,1 0,0 0,1 0,0-1,0 1,1 0,0-1,3 7,-3-7,10 21,1-1,2-1,1 0,1-1,1 0,1-2,1 0,24 19,45 53,-63-63,-2 1,-1 0,-1 2,-2 1,-2 1,-1 0,-2 2,5 20,10 62,-6 1,-5 2,0 50,-15-120,-3-40,-1 0,-1 0,0 0,-1 0,-1 1,0-1,-1 0,0-1,-1 1,-1 0,0-1,-1 0,0 0,-1-1,0 0,-1 0,0-1,-1 0,-1 0,0-1,0 0,-1 0,-2 0,2-6,-1-1,1 0,-1 0,0-1,0-1,0 0,0 0,0-1,-1-1,1 0,0-1,1 0,-1-1,0 0,1-1,-1 0,-7-5,3 5,1 0,-1-1,1-1,0-1,1 0,-1-1,1 0,1-1,0-1,0 0,1-1,0 0,1-1,0 0,1-1,0 0,1 0,1-1,-7-13,9 11,1 0,0 1,2-2,-1 1,2 0,0-1,1 1,1-1,0 1,1-1,1 1,0 0,2-1,0 1,0 0,2 1,0-1,0 1,2 0,0 1,0 0,1 0,1 1,1 0,0 0,0 1,6-3,459-291,-248 120,-104 50,-7-5,32-58,99-126,-238 315,0 0,1 2,0-1,1 1,0 1,0 0,1 1,0 0,0 1,0 1,0 0,1 0,0 1,0 1,-1 1,1 0,1 0,-1 2,0-1,7 3,124 29,-235-25,23-4,37-3,-1 2,0 1,1 1,0 1,0 2,0 1,-2 2,15 2,0 1,1 1,1 0,0 1,1 1,1 0,0 1,1 0,1 1,0 0,2 0,0 2,1-1,1 1,1 0,1 0,0 1,2-1,0 1,1 0,2 16,-3-13,1 0,2 1,0-1,2 0,1 1,0-1,2 0,1 0,1-1,1 0,1 0,0-1,2 0,1 0,7 9,-11-22,1 0,0 0,0 0,0-1,1-1,0 0,1 0,-1-1,1 0,1-1,-1 0,1-1,-1 0,1-1,0 0,1-1,-1-1,0 0,1 0,-1-1,0-1,1 0,-1 0,0-1,0-1,11-4,-8 3,-1-1,1 0,-1-1,-1-1,1 0,-1-1,0 0,-1-1,0 0,0-1,-1-1,0 0,-1 0,0-1,-1 0,-1-1,1 0,-2 0,0-1,2-6,10-45,-2-2,-3 0,-3-1,-1-19,2-286,-18 321,2 35,3 38,1 613,1-612,1 0,0-1,2 1,1-1,0 0,2 0,0-1,1 0,1 0,1-1,1 0,0 0,2-1,14 16,-23-31,0 1,1-1,0 0,0 0,0-1,0 1,0-1,0 0,0 0,1-1,-1 0,1 0,-1 0,1-1,0 1,-1-1,1 0,-1-1,1 0,0 0,-1 0,0 0,1-1,-1 0,0 0,0 0,0-1,0 0,0 0,0 0,-1 0,0-1,0 0,0 0,0 0,0 0,-1-1,0 1,1-1,-2 0,1 0,-1 0,0 0,0 0,1-6,17-32,-2-1,-2-1,-2 0,-2-2,-2 1,0-20,-2 23,44-459,-33 250,-15 102,-4 101,-2 32,-3 44,-33 401,28 160,9-571,1-1,0 0,2 0,0 1,0-1,2 0,0 0,1-1,0 1,1-1,1-1,1 1,0-1,0 0,2 0,-1-1,2-1,0 0,0 0,1-1,1 0,0-1,0-1,1 0,0-1,0 0,1-1,0-1,0 0,1-1,-1-1,17 3,-9-3,0-1,1-1,0-1,-1-1,1-1,0-1,-1-1,1-1,-1-1,0-2,-1 0,1-1,-2-1,1-1,-1-1,0-1,-1-1,-1 0,0-2,-1 0,-1-1,0-1,-1 0,-1-1,0-1,-2-1,0 0,-1 0,0-3,-10 17,27-56,-2-1,-3-1,-4-2,-2 0,-3-1,0-17,-4-30,-5-1,-4 0,-6 1,-9-38,13 110,0 20,0 46,-2 883,5-840,40 312,-36-458,64-326,-66 373,2 2,0-1,2 1,1 0,2 1,1 0,1 1,1 1,2 0,0 1,2 1,21-22,116-12,-147 57,0 0,0 1,-1 0,1 0,0 1,0 1,0-1,0 1,-1 1,1 0,0 0,-1 1,0-1,1 2,-1-1,0 1,-1 1,1 0,-1 0,0 0,0 0,0 1,0 2,114 167,-84-32,-3 92,-12 29,-21-257,0-1,0 0,0 0,1 0,-1 0,1-1,1 1,-1 0,1-1,0 0,0 1,1-1,-1-1,1 1,0 0,1-1,-1 0,1 0,0 0,0 0,0-1,0 0,1 0,-1 0,1-1,0 0,-1 0,1 0,0-1,0 0,0 0,0-1,1 1,-1-1,0 0,0-1,0 0,0 0,0 0,0 0,2-2,20-7,0-2,-1-1,0-1,-1-1,-1-1,0-1,-1-2,-1 0,-1-1,13-16,95-76,-86 79,-1-1,-2-2,-2-1,-1-3,-2-1,-2-1,-2-2,-2-2,19-36,-44 66,0 1,-1-1,0 0,-1 0,-1 0,-1 0,0 0,-1-1,-1 1,0 0,-1 0,-1 0,-2-4,2 14,-1 0,0 0,0 0,-1 0,0 1,0 0,0 0,0 0,-1 0,0 1,0 0,0 0,-1 1,1 0,-1 0,0 0,1 1,-1 0,-1 0,1 1,0 0,0 0,0 1,-1-1,-5 2,-16 2,0 2,1 1,0 1,0 1,1 2,0 0,1 2,0 1,1 1,0 1,2 1,-1 2,2 0,0 1,2 1,0 1,1 1,1 1,1 0,1 1,1 1,2 0,-3 7,9-13,1 0,1 1,0-1,2 1,0 0,1 0,1 0,1 0,1 0,0 0,2 0,0-1,1 1,1-1,1 1,1-2,0 1,5 6,-3-6,1-1,0 0,2 0,0-1,1-1,1 0,0-1,1 0,0-1,2-1,-1 0,2-1,-1-1,2-1,-1 0,2-2,-1 0,1-1,0-1,0 0,1-2,-1-1,1 0,0-2,0 0,0-1,0-1,0-1,-1-1,1-1,-1-1,1 0,-1-2,-1 0,0-1,0-1,0-1,-1-1,-1 0,1-2,4-4,3-11,0-1,-3-1,0-1,-2 0,-1-2,-2 0,-1-1,-1-1,-2 0,-2-1,-1-1,-2 1,1-22,3-180,-12 145,55 638,-21-243,44-775,27 187,-99 275,2 0,-1 0,2 1,-1-1,2 2,-1-1,1 2,0-1,1 1,0 1,1 0,-1 0,1 1,5-1,-2 3,1 1,0 1,-1 1,1 0,0 1,0 1,0 0,0 1,-1 1,1 0,-1 1,0 1,0 0,0 1,0 1,-1 0,12 9,165 101,-185-114,0 0,0-1,1 1,-1-1,1 0,-1-1,1 1,0-1,0-1,0 1,-1-1,1 0,0-1,0 0,0 0,-1 0,1-1,0 0,-1 0,0-1,1 1,-1-1,0-1,0 1,-1-1,1 0,-1-1,2-1,3-4</inkml:trace>
  <inkml:trace contextRef="#ctx0" brushRef="#br0" timeOffset="16740.57">2472 2281,'0'0,"0"0,0 0,0 0,0 0,0 0,0 0,41 16,209-44,-165 17,-73 9</inkml:trace>
  <inkml:trace contextRef="#ctx0" brushRef="#br0" timeOffset="55308.18">963 4579,'-15'-16,"-2"0,0 1,0 0,-2 1,1 2,-2 0,0 0,0 2,-1 1,0 0,-1 2,1 0,-2 2,1 0,0 1,-1 1,0 2,0 0,0 1,1 2,-1 0,0 1,-16 5,27-3,1 1,-1 0,1 0,0 1,0 1,0 0,1 0,1 1,-1 1,2-1,-1 1,1 1,1-1,0 1,0 1,1-1,1 1,0 0,0 1,1-1,1 1,0 0,1 0,0 0,1 0,0 0,1 0,1 0,0 0,1 0,0 0,1 0,1-1,2 8,163 470,-8 54,-155-519,-1 0,-2 1,0 0,-1 0,-2 0,-1 0,-1-1,-1 1,-1 0,-1-1,-1 1,-2-2,0 1,-9 16,12-35,-1 0,0-1,0 1,0-1,-1 0,1-1,-1 0,0 0,-1 0,1-1,-1 0,1 0,-1-1,0 0,-4 0,4 1,-5-1,-1-1,1 0,-1-1,1 0,-1-1,1-1,-1 0,1-1,0 0,0-1,0 0,1-1,-1-1,1 0,0-1,1 0,0 0,0-1,0-1,1 0,0 0,1-1,-3-5,4 4,0-1,0 0,1-1,1 0,0 0,1 0,0-1,1 1,1-1,0 0,1 0,0-1,1 1,1 0,0 0,1-1,0 1,1 0,1 0,1 0,0 0,0 0,1 1,1 0,0 0,1 1,1-1,-1 1,2 1,0 0,3-4,41-32,1 3,2 1,2 3,8-1,27-19,-3-4,-3-3,28-32,-51 36,-3-3,-3-2,-4-2,-2-3,25-49,-65 99,2 1,1 1,0 0,2 1,0 1,1 0,1 2,1 0,12-8,16-9,-25 16,0 2,2 0,0 1,0 1,2 2,-1 0,2 2,5-1,79 9,-126 0,-1-1,1 2,-1 0,0 0,0 2,1 0,-1 0,0 2,1-1,0 2,-1 0,1 1,1 0,-1 1,1 1,0 0,0 0,-5 6,3 1,0 1,0 1,2 1,0 0,1 1,0 0,2 0,0 2,1-1,1 1,1 0,1 1,0-1,2 1,0 0,0 17,2-24,1 0,0 0,0 0,2 0,-1 1,2-1,0 0,1 0,0 0,1-1,1 1,0-1,1 0,0 0,1-1,0 0,1 0,0 0,1-1,0-1,1 1,0-1,1-1,0 0,1-1,-1 0,2 0,11 4,-11-2,1 0,1-1,0-1,0-1,0 0,1-1,0 0,0-2,1 1,-1-2,1-1,0 0,0-1,-1 0,1-1,0-2,0 1,0-2,-1 0,1-1,-1-1,0 0,0-1,-1-1,1-1,-2 0,1 0,9-9,-12 4,0-1,-1 0,0 0,-1-1,-1-1,0 0,-1 0,-1 0,-1-1,0 0,-1-1,-1 1,-1-1,0 0,-1 1,-1-1,-1 0,0 0,-1 0,-1 0,-1 0,-1 0,0 1,-3-6,1 6,0 0,-1 1,-1 0,-1 1,0-1,-1 1,0 1,-1 0,-1 1,0 0,-1 0,-1 2,-14-11,15 13,-1 1,-1 0,1 1,-1 0,0 1,-1 1,0 1,0 0,0 1,0 0,0 2,119 13,0-4,0-5,1-4,-1-5,2-4,-3-35,-102 44,1 0,-1 1,1-1,0 1,-1-1,1 1,-1-1,1 1,0-1,-1 1,1 0,0-1,0 1,-1 0,1-1,0 1,0 0,0 0,-1 0,1 0,0 0,0 0,0 0,-1 0,1 0,0 0,0 0,-1 0,1 1,0-1,0 0,-1 1,1-1,0 0,-1 1,1-1,0 1,-1-1,1 1,0-1,-1 1,1 0,-1-1,1 1,-1 0,0-1,1 1,-1 0,0 0,8 482,-18-257,10-201,0-3,-4-52,-1-63,4-1,4 0,10-54,-12 129,0 0,1 1,1-1,1 1,1-1,0 1,1 0,1 1,1 0,0 0,1 0,1 1,1 1,0 0,1 0,0 1,8-5,-6 8,2 2,-1 0,1 1,1 0,0 1,0 1,0 1,0 0,1 2,0 0,0 0,0 2,16 0,-20 0,0 1,0 0,-1 1,1 0,0 1,-1 1,1 0,-1 1,0 0,0 1,0 0,-1 1,0 1,0 0,-1 0,1 1,-1 1,-1 0,0 0,0 1,-1 0,0 1,3 6,155 131,-50-135,18-52,-112 28,63-57,-10-41,-76 177,-2 14,4-1,4 1,3-1,3-1,7 15,-11-68,-7-12,0-1,1 1,1-1,0 0,1 0,0-1,1 1,1-1,0 0,1 0,0 0,1-1,1-1,-1 1,2-1,0-1,0 0,1 0,0-1,0 0,1-1,1 0,-1-1,1-1,0 0,1 0,11 2,-11-5,0-1,-1 0,1-1,0-1,-1 0,1-1,0-1,-1 0,1 0,-1-2,0 0,0 0,0-1,0 0,-1-1,0-1,0 0,0-1,-1 0,-1-1,1 0,-1 0,-1-1,0 0,0-1,-1 0,0-1,-1 1,-1-1,1-1,1-6,59-340,-58 281,-9-55,-5 239,2-76,1 1,2-1,1 1,1-1,2 0,0 0,5 9,20 127,-27-153,1-1,1 1,0-1,0 0,2 0,-1-1,1 1,1-1,0-1,1 1,0-1,0-1,1 1,1-1,-1-1,1 0,1 0,-1-1,1 0,1-1,-1 0,1-1,0-1,0 1,0-2,9 2,-2-2,1-1,-1-1,0-1,1-1,-1 0,0-1,0-1,0-1,0-1,-1-1,1 0,-1-1,-1-1,0-1,0 0,0-1,-1-1,-1-1,0 0,0-1,-2 0,1-2,3-4,2-11,-1 0,-1-1,-2-1,-1 0,-1-1,-2 0,-2-1,0 0,-3-1,-1 0,-1 0,-2 0,-1 0,-2 0,-4-22,-28-124,73 185,212 11,143-89,-351 74,0 2,0 1,0 3,-1 2,0 1,0 3,-1 1,27 13,-147-20,61-5,-7-4,-1 2,1 0,-1 2,1 1,-1 0,1 2,0 1,0 1,0 1,1 1,0 1,1 1,0 1,0 1,1 1,1 1,0 1,1 0,8 0,1 0,0 1,1 0,1 1,0 0,1 0,1 1,1-1,0 1,1 0,1 1,1-1,1 1,0-1,2 1,0-1,1 1,0-1,2 0,0 0,1 0,1 0,1-1,0 0,1 0,1-1,4 6,-9-8,1 1,1-1,0 0,1-1,1 1,0-1,0-1,1 1,1-2,0 1,1-1,0-1,0 0,1 0,1-1,-1-1,1 0,1-1,0 0,0-1,0-1,0 0,1-1,0 0,0-2,0 1,0-2,0 0,1-1,-1 0,0-1,4-2,-6 0,-1-1,0-1,0 0,0-1,0 0,-1-1,0 0,0 0,-1-1,0-1,0 0,-1 0,0-1,-1 0,0-1,0 0,-1 0,-1 0,0-1,0 0,-1 0,2-10,5-21,-1-1,-3-1,-1 0,-3 0,-1 0,-2 0,-2 0,-6-33,4 33,-9-108,13 122,-1 11,-2 38,-2 38,3 1,2-1,3 0,2 0,2 0,3 0,2-2,13 31,55 78,-76-156,1 0,0 0,0 0,0-1,1 0,0-1,1 1,-1-1,1-1,0 1,0-1,0-1,1 0,-1 0,1 0,0-1,0 0,0-1,0 0,0-1,0 1,0-2,0 1,0-1,0-1,0 0,-1 0,1 0,0-1,7-4,-6 2,-1-1,0 0,0 0,-1-1,1 0,-2-1,1 1,-1-2,0 1,-1-1,0 0,0 0,-1 0,0-1,0 0,-1 0,-1 0,0-1,0 1,28-217,-26 163,8-337,11 581,-6 289,-16-155,9-865,-11 533,0 0,0 0,2 1,0-1,1 0,1 1,1 0,0 0,1 0,1 1,0-1,2 2,-1-1,2 1,0 0,1 1,0 1,1-1,1 2,0 0,1 0,5-2,-4 8,0 1,0 0,1 1,0 1,0 1,0 0,0 1,0 1,0 0,1 1,-1 1,0 0,-1 1,1 1,0 0,-1 2,0-1,0 2,-1 0,0 1,0 0,0 1,-1 1,-1 0,1 0,-2 2,3 2,88 77,-25-56,-72-31,1-1,0 0,0 0,0 0,0-1,0 0,0-1,1 1,-1-1,0 0,1-1,-1 1,1-1,-1-1,1 1,-1-1,0 0,1 0,-1-1,0 0,0 0,0-1,0 1,0-1,0-1,-1 1,0-1,1 0,-1 0,-1 0,1-1,-1 0,2-2,61-66,-55 57,0 0,0 1,2 0,0 1,1 0,0 1,1 1,0 0,1 1,0 1,1 1,0 1,1 0,-1 1,1 1,1 1,-1 0,2 2,154 25,-135 2,-115-26,41-1,0 2,1 0,-1 3,0 0,1 3,0 0,0 2,0 2,1 1,0 1,-6 5,28-7,0 1,1 0,0 0,0 1,1 0,1 1,0 0,1 0,0 0,1 1,0 0,1 0,0 0,1 1,1-1,0 1,1-1,0 8,-1 22,3 0,1 0,2 0,2 0,1-1,3 0,11 31,-14-60,-1-1,2 0,0 0,0-1,1 0,1 0,0-1,0-1,1 1,0-2,0 0,10 5,3 6,-1-5,1-2,0 0,1-1,0-2,1 0,0-2,13 2,77-26,-105 13,0-2,0 0,-1 0,1 0,-2-2,1 1,-1-1,0-1,0 1,-1-1,-1-1,1 0,-2 0,1 0,-1-1,-1 0,0 0,0 0,0-4,18-56,-3-1,-2-2,-4 1,-4-2,0-30,-6 66,0-478,-26 122,23 340,-2 80,1 134,6 1,24 132,15 155,23-84,-64-350,1 1,1-1,0-1,1 1,0-1,1 0,0-1,1 0,0 0,1-1,0 0,0-1,1 0,1 0,-1-1,1-1,1 0,5 2,-14-8,0 0,1 0,-1 0,0-1,1 0,-1 0,0 0,1 0,-1 0,0-1,0 0,1 0,-1 0,0-1,0 1,0-1,0 0,0 0,-1 0,1-1,-1 1,1-1,-1 0,14-10</inkml:trace>
  <inkml:trace contextRef="#ctx0" brushRef="#br0" timeOffset="72738.92">1051 6823,'0'0,"0"0,0 0,0 0,0 0,0 0,0 0,0 0,0 0,0 0,0 0,0 0,0 0,-27-23,-175-197,188 211,-1 0,0 0,0 2,-1 0,0 0,0 2,-1 0,1 1,-1 0,0 2,0 0,0 1,-1 0,1 1,0 2,0-1,0 2,0 0,0 1,1 1,-1 0,1 2,1-1,-1 2,1 0,0 1,1 1,-10 7,14-4,1 1,0-1,1 1,0 1,1-1,0 1,2 1,0-1,0 1,2 0,0 0,0 0,2 0,0 1,1-1,1 2,2 13,1-1,2 0,1 0,1 0,2-1,1 0,1-1,4 5,16 45,189 481,-170-417,-37-113,-1 1,-2 0,0 1,-3 0,0 1,-2-1,-2 2,0-1,-2 0,-2 0,-1 1,-1-1,-4 11,2-33,0 0,-1 1,-1-2,1 1,-2 0,1-1,-1 0,-1-1,1 0,-2 0,1 0,-1-1,0-1,0 1,-1-1,0-1,0 0,0 0,-1-1,1-1,-1 1,0-2,0 1,0-2,-1 1,1-2,0 1,0-2,-1 1,1-1,0-1,0 0,0-1,0 0,0-1,-5-2,1 4,0 0,0-1,0-1,0 0,0-1,1-1,0 0,0-1,0 0,1-1,0-1,1 0,0-1,0 0,1-1,0 0,1-1,1 0,0 0,0-1,1 0,1-1,0 0,1 0,0 0,1-1,1 0,0 0,1 0,0-3,4 8,0 0,0 1,0-1,1 0,1 1,0 0,0-1,0 1,2 1,-1-1,1 0,0 1,0 0,1 0,0 1,1-1,0 1,0 1,0-1,1 1,0 1,5-4,205-85,-163 76,3-3,0-3,-2-1,0-4,-2-2,-2-2,44-35,-46 29,-2-1,-1-3,-3-2,-1-2,-3-1,17-27,-36 35,-2-1,-2-1,-1 0,-3-1,-1 0,4-36,24-229,-41 242,15 95,0 61,-3 1,-5 0,-4 0,-5 31,4 131,3-189,-6-93,-4-72,-2 15,4 1,3-1,5 0,3 1,6-20,-8 84,1 1,1 0,1 0,0 1,2 0,0 0,1 1,1 0,0 1,14-14,-15 24,-1 1,1 1,0 0,1 0,-1 1,1 0,-1 1,1 1,0 0,0 0,0 1,1 1,-1 0,8 1,-13-1,227 11,-221-6,1 0,-1 1,0 0,0 1,-1 0,0 1,0 1,-1 0,0 0,-1 1,0 0,0 1,-1 0,0 1,-1 0,-1 0,0 1,0 0,3 12,19 22,-24-39,0 0,1-1,1 1,-1-1,1 0,0-1,0 0,1 0,0-1,0 0,0 0,1 0,0-1,0-1,0 0,0 0,0 0,1-1,-1-1,0 0,1 0,0 0,-1-2,1 1,-1-1,1 0,-1-1,1 0,-1-1,0 0,0 0,0-1,2-1,12-9,0 0,-1-2,-1 0,0-2,-1 0,-1-2,-1 0,-1 0,0-2,12-22,35-23,-48 43,-7 39,-22 220,1-153,4-12,3 1,3 0,2 0,4-1,6 20,-9-81,1-1,0 1,1-1,0 1,0-1,0 0,1 0,1-1,-1 1,1-1,0 0,1 0,0-1,0 1,0-1,1-1,0 1,0-1,0 0,1-1,-1 0,1 0,0 0,0-1,1 0,-1-1,1 0,-1 0,1-1,0 0,6-1,24 2,0-3,-1-1,1-1,0-3,-1-1,22-8,-6-1,-1-4,-1-1,-1-3,-1-2,-1-2,-2-2,-1-3,-1-1,-2-2,15-18,-15 17,-22 23,-1-1,0-1,-1-1,-1 0,0-1,-1-1,-2-1,0 0,0-1,-2-1,-1 0,-1-1,0 0,-2 0,-1-1,-1-1,-1 1,3-26,-9 35,2 9,-1-1,1 1,-1-1,-1 1,1-1,-1 0,0 0,-1 1,0-1,0 1,0-1,-1 0,0 1,0 0,0-1,-1 1,0 0,0 0,-1 1,0-1,0 1,0 0,0 0,-1 0,0 0,0 1,0 0,-1 0,1 0,-1 1,0-1,0 2,0-1,-2 0,-7 4,0 1,1 1,-1 0,0 1,1 1,0 0,0 1,1 0,0 1,0 1,0 0,1 1,0 0,1 1,0 0,-6 7,0 0,2 1,0 0,1 1,0 0,2 1,1 0,0 1,1 1,2-1,0 2,1-1,1 1,1 0,2 0,0 0,1 1,1-1,2 0,1 11,-1-12,2 0,0 0,1 0,2 0,0 0,1-1,1 0,1-1,1 0,1 0,0-1,2 0,0-1,13 13,-16-22,1-1,0 0,1-1,0 0,0 0,1-2,-1 1,1-2,0 0,1 0,-1-1,1-1,-1 0,1-1,0 0,0-1,-1-1,1 0,7-2,254-74,-227 55,-2-2,-1-1,-1-3,-1-1,17-18,-39 24,-2-1,0-1,-2-1,0 0,-2-2,-1 1,-2-2,0 0,-2 0,-1-1,-1 0,-2-1,-1 1,-2-1,-1 0,-1 0,-1 0,-3-11,0-30,5 309,-2 394,26-798,68-280,-89 425,2 0,1 0,0 1,2 0,0 1,2 0,0 0,1 1,1 1,0 0,13-11,-15 23,0 1,1 0,-1 0,1 1,0 1,1 0,-1 1,0 1,1 0,-1 0,0 1,1 1,-1 1,1 0,-1 0,0 1,0 1,0 0,-1 1,1 0,-1 1,-1 0,1 1,-1 1,10 7,-6 2,-1 1,-1 0,0 1,-1 0,-2 1,0 1,-1-1,0 2,-2-1,-1 1,0 0,-2 0,-1 1,0-1,-2 1,0-1,-2 12,8 45,38 95,0-106,42-25,-83-43,0-1,0 0,1-1,-1 1,0-1,-1 1,1-1,0 0,0-1,-1 1,1-1,-1 1,0-1,0 0,0 0,0-1,0 1,-1-1,0 1,1-1,-1 0,-1 0,1 1,0-1,-1-1,0 1,0 0,0 0,0-3,3-3,153-399,-153 395,1 0,0 0,1 1,1 0,0 0,0 1,1 0,1 0,0 1,1 0,0 0,0 1,1 1,0-1,1 2,0 0,1 0,-1 1,1 1,11-4,11 4,0 1,-1 3,1 0,0 3,0 0,0 3,3 1,54 4,-42 0,-51-9,-27-9,7 2,0 2,-1 0,1 2,-1 0,0 1,0 1,0 2,0 0,1 1,-1 1,0 1,1 1,0 0,0 2,1 1,-1 0,2 2,-1 0,1 1,1 1,0 1,0 0,10-1,-1 0,2 1,-1-1,2 2,0-1,0 1,1-1,1 1,1 1,0-1,0 0,1 1,1 0,1 0,-1-6,-3 17,2 0,1 0,2 0,0 0,2 0,0 0,2-1,1 1,1-1,1 0,1-1,1 0,1 0,2-1,0-1,1 0,1-1,1 0,1-1,12 10,-19-22,0 0,1 0,0-1,0-1,0 0,1 0,0-2,0 1,0-1,1-1,-1 0,1-1,0 0,-1-1,1 0,0-1,0-1,0 0,0-1,-1 0,1-1,-1 0,1-1,-1 0,0-1,-1 0,1-1,-1-1,0 0,-1 0,1-1,2-3,3-11,-1-1,-1-1,-1 0,-1 0,-1-2,-1 1,-2-1,0-1,-2 1,-1-1,-1 0,-1-1,-1 1,-2 0,-1-1,-1 1,-4-18,5-23,-24-334,6-126,20 400,-13 413,64 327,2-267,10-119,-61-216,1-1,1 0,0 1,0-2,1 1,0 0,0-1,1 0,0-1,0 0,1 0,0 0,0-1,1 0,-1 0,1-1,0-1,1 1,-1-1,1-1,0 0,0 0,0-1,0-1,1 1,-1-1,0-1,1 0,-1-1,0 0,1 0,-1-1,7-2,3-4</inkml:trace>
  <inkml:trace contextRef="#ctx0" brushRef="#br0" timeOffset="73691.39">2745 6257,'0'0,"0"0,0 0,0 0,0 0</inkml:trace>
  <inkml:trace contextRef="#ctx0" brushRef="#br0" timeOffset="83749.7">985 8887,'0'0,"0"0,0 0,0 0,0 0,0 0,0 0,0 0,0 0,0 0,0 0,0 0,0 0,-14-11,-141-118,135 118,-2 1,1 0,-2 2,1 1,-1 1,0 0,0 2,0 1,-1 1,1 1,-1 0,0 2,1 1,-1 1,1 1,-13 5,25-5,0 2,1-1,0 2,0-1,0 1,1 1,0 0,1 0,0 1,0 0,1 0,0 1,0-1,1 2,0-1,1 1,0 0,1 0,0 0,1 0,0 1,1 0,1-1,-1 1,1 5,-2 10,1-1,2 1,0 0,1-1,2 1,1 0,1-1,1 0,1 0,2-1,0 0,2-1,0 1,2-2,5 7,323 382,-188-123,-143-258,0 0,-3 1,-1-1,-1 1,-1 0,-2 1,-1-1,-2 0,-1 1,-2-1,-1 0,-1-1,-2 1,-3 6,8-27,-1-1,0 1,-1 0,0-1,-1 0,0 0,0-1,-1 0,0 0,-1 0,0-1,0 0,-1-1,0 0,0 0,-1 0,0-2,0 1,0-1,-1-1,0 0,0 0,0-1,0 0,0-1,0 0,-1-1,1 0,-1-1,1-1,-1 0,1 0,0-1,-1 0,1-1,0 0,0-1,1 0,-3-2,-8-6,1-2,0 0,0-2,2 0,0-1,0-1,2 0,0-1,2-1,0-1,1 0,1 0,1-1,1-1,1 0,1 0,1-1,1 0,1 0,1 0,1-1,1 0,2-1,8-2,2 0,1 1,1 0,2 0,0 2,2 0,0 0,2 2,1 0,0 1,2 1,1 1,0 1,1 0,1 2,1 1,1 1,0 1,1 1,275-109,-279 112,0 0,0-2,-2-1,1-1,-2-1,0 0,0-2,-2 0,0-1,-1-1,-1 0,-1-2,0 1,-2-2,0 0,-2 0,0-3,191-367,-110 104,-111 345,2 1,3 0,3 1,2 0,2 0,4 1,1 0,4 0,2 0,3 1,-5-45,1 0,0 0,1 0,1-1,1 0,0 0,1 0,0-1,1 0,1 0,0-1,1 0,0 0,1-2,1 1,0-1,0-1,1 0,0-1,1 0,0-1,0 0,1-1,0-1,0-1,3 1,0-5,-1-1,0-1,0 0,0-1,0-1,0-1,0 0,-1-1,1-1,-1 0,-1-1,1-1,-1-1,-1 0,1-1,-2 0,1-1,-2 0,1-2,-1 1,-1-1,5-9,5-13,-2-2,-1 0,-2-1,-2-1,-1 0,-3-1,0 0,-3-1,-1 1,-3-1,-1-1,-1 1,-3 0,-5-32,5-23,-3 47,1 40,2 34,-2 381,41-92,-34-307,1 1,1-1,-1 0,1-1,1 1,-1-1,1 0,0 0,0-1,1 0,-1 0,1 0,1-1,1 2,1-3,0 0,0 0,1 0,-1-2,1 1,-1-1,1-1,-1 0,1 0,0-1,-1 0,0-1,1 0,-1-1,0 0,0-1,0 0,0 0,-1-1,0 0,0-1,0 0,-1 0,0-1,0 0,0-1,-1 0,0 0,-1 0,0-1,0 0,-1 0,0 0,0-1,-1 1,1-4,14-40,-1-1,-3 0,-3-1,-1 0,-3-1,-3 0,-2-48,6-17,30-632,-50 598,2 262,-54 631,49-448,11-253,2 1,2 0,1 0,2-1,2 1,1-1,2-1,6 14,-9-37,2 0,0 0,0 0,1-1,1 0,0-1,0 0,1 0,1-1,-1-1,2 0,-1-1,1 0,1-1,12 6,-25-13,18 13,1-1,1 0,-1-2,2-1,-1 0,1-2,1 0,-1-1,1-2,0 0,0-2,0 0,0-1,7-2,-15-6,-1 0,1-1,-1 0,-1-1,1 0,-1-2,-1 1,0-2,-1 1,0-1,-1-1,0 0,7-12,-4 8,6-16,-2-1,-1 0,-1-1,-2-1,-2 0,-1-1,-1 0,-3 0,-1-1,0-22,2-534,-7 135,31 1359,-1-615,-23-242,3 0,1-1,3 0,1-1,1 0,3-1,11 16,-21-45,1 0,0-1,1 0,0-1,1 0,0-1,0 0,1 0,0-2,0 1,1-2,-1 0,1 0,0-2,1 1,-1-2,15 1,-11-3,1-1,-1 0,0-2,0 0,0-1,0-1,-1-1,1 0,-2-1,1-1,-1-1,0 0,0-1,-1-1,-1 0,0-1,0 0,-1-2,-1 1,0-1,-1-1,-1 0,3-6,11-23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6:47.593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5117 224,'-23'-22,"0"0,-1 2,-1 1,-1 1,-1 1,0 1,-1 1,-1 2,0 1,-1 1,0 1,0 2,-1 1,0 2,-1 1,1 1,-1 1,0 2,1 2,-1 1,1 1,0 1,0 2,0 1,-9 5,-12 11,1 2,2 1,1 4,1 1,1 2,2 2,2 2,1 2,2 2,-27 39,0 7,4 4,5 2,3 3,5 1,4 3,5 2,4 1,5 2,4 1,4 10,9-13,5 1,5-1,8 85,-2-20,-3-101,2-1,3 0,3 0,3 0,12 37,142 394,-152-468,1-2,2 1,1-2,1 0,1-1,1 0,1-2,2 0,0-2,1 0,2-2,0 0,1-2,0-1,2-1,0-1,1-1,0-2,1-1,0-1,1-2,0-1,15 1,4-5,0-2,-1-2,1-3,-1-2,0-2,0-1,-1-4,0-1,-1-2,-1-2,0-3,-2-1,-1-2,0-2,-2-2,-1-1,-2-3,0-1,-3-1,7-11,20-20,-3-2,-3-3,-3-3,-4-1,-2-3,-1-9,33-122,-8-43,-66 210,4-8,-2-2,-2 1,-3-1,-1 1,-3-1,-8-44,-1-19,1 194,-5 551,-28-182,13-33,42-210,-12-182,0-10</inkml:trace>
  <inkml:trace contextRef="#ctx0" brushRef="#br0" timeOffset="715.11">4723 1578,'27'5,"0"-2,0 0,1-2,-1-1,0-1,0-2,26-5,11 1,851-31,-898 36</inkml:trace>
  <inkml:trace contextRef="#ctx0" brushRef="#br0" timeOffset="4996.76">8023 1584,'-56'-52,"-3"-9,45 44,0 1,-2 1,1 0,-2 1,0 1,-1 0,0 1,-1 1,-7-2,-30-5,0 3,-2 3,1 2,-1 2,-1 3,1 3,-1 2,1 3,-1 2,1 3,0 2,1 3,1 2,0 3,-33 16,40-13,2 2,0 2,2 2,1 2,1 2,2 2,1 2,1 1,2 2,2 1,-26 40,33-35,2 1,2 1,2 2,2 0,2 1,2 1,3 0,2 1,1 0,4 1,1 0,3 0,2 0,3 5,-3-19,1-1,2 0,2 0,1 0,2-1,2 0,1-1,5 9,146 285,-125-280,3-1,1-3,3-1,1-2,2-2,2-3,1-1,2-3,1-2,1-2,33 11,-59-27,-1 0,2-2,0 0,0-3,0 0,1-2,0-1,1-1,-1-1,1-2,-1-2,1 0,-1-2,0-2,0 0,0-2,-1-1,14-6,-8-6,0-1,-1-2,-1-1,-1-2,-1-1,-1-1,-2-1,-1-2,-2-1,0-1,-3-1,0-1,-3 0,7-19,-3-2,-2 0,-3-2,-3 0,-1-1,-4 0,-2-1,0-60,7-29,19-183,-21-271,-16 571,2 11,12 51,41 230,-8 277,43 651,-72-547,-10-528,5 39,-7-1,-7 1,-7-1,-13 53,20-188,-3 41,-4-1,-1 0,-3-1,-3-1,-2 0,-2-2,-2 0,-29 43,29-61,-1-1,-1 0,-2-3,-1 0,-1-1,-2-2,0-2,-2-1,-1-1,-1-2,0-1,-2-2,-4 0,-8 2,-2-3,0-1,-1-3,0-2,-1-3,-49 2,82-8,1 0,-1-2,0 0,1-1,-1-2,1 0,-1-1,1-1,0 0,1-2,0 0,0-2,0 0,1-1,0 0,1-2,0 0,1-1,0-1,2-7,1-1,1 0,1-1,1 0,1-1,1 1,1-2,1 1,1-1,1 0,1 0,2-1,0 1,2 0,1 0,1 0,1 0,1 0,1 0,1 1,10-23,22-38,3 2,4 2,3 2,3 3,4 1,4 4,2 1,56-46,-36 29,599-612,-329 358,-181 145,15-23,-172 201</inkml:trace>
  <inkml:trace contextRef="#ctx0" brushRef="#br1" timeOffset="23218.36">954 7539,'0'0,"0"0,0 0,-31-24,-11-20,30 28,-2 1,0 1,-1 0,0 1,-1 1,0 0,-1 1,0 1,-1 1,0 1,-1 1,1 1,-1 0,0 2,0 0,0 1,-1 1,1 1,0 1,-1 1,1 0,-1 1,1 1,0 1,0 1,0 1,1 0,0 1,0 1,1 1,0 0,0 2,1 0,0 0,-5 7,4-6,0 0,1 1,1 1,1 1,0 0,0 0,2 2,0 0,0 0,2 1,0 0,2 1,0 0,0 0,2 0,1 1,0 0,1 1,2-1,0 1,1-1,1 2,10 21,2-1,3 0,1 0,2-2,1 0,2-1,20 26,-33-54,0-1,0-1,1 1,0-1,1-1,0 0,0 0,0-1,1 0,0-1,1 0,0-1,-1 0,2-1,-1-1,0 1,1-2,-1 0,1 0,0-1,0-1,-1 0,1-1,0 0,0-1,-1-1,1 0,-1 0,0-1,0-1,0 0,-1 0,1-1,-1-1,-1 0,3-2,15-17,-1-1,-2-1,-1-1,-1-1,-1-2,-2 0,-1 0,-1-2,-3-1,0 0,-2 0,-2-2,-1 1,-2-1,-2-1,-1 1,-2-1,-1-34,-25-47,35 606,53 183,-66-626,-2 1,-1-1,-3 0,-2-1,-1 1,-2-2,-3 0,-1 0,-1-1,-18 26,20-39,-1 0,-1-1,-2-1,0-1,-2-1,-1-1,0 0,-2-2,0-1,-2-1,0-1,-10 4,24-18,0 0,0-2,0 1,0-2,-1 0,1 0,0-1,-1 0,1-1,0-1,-6-1,-10 0,18 1,0 0,1 0,-1-1,1 0,0-1,0 0,0-1,1 0,-1 0,1 0,0-1,1-1,-1 1,1-1,1 0,-1-1,1 0,1 0,-1 0,1-1,1 1,0-1,0 0,0 0,1-1,1 1,-1-1,2 0,-1 1,1-1,1 0,0 0,0-2,5-13,0 0,2 1,1 0,0 1,2-1,1 2,1-1,0 2,2 0,0 0,2 1,0 1,1 1,1 0,0 1,2 1,0 1,14-9,-15 8,39-33,-3-3,-2-2,-3-3,-2-1,-3-3,3-8,187-401,-155 293,-40 84,-35 73,1 0,2 0,0 1,1 0,0 1,2 0,0 0,1 1,1 1,0 0,1 0,1 2,0 0,1 0,1 2,0 0,15-8,135-29,-17 25,-212 55,6-5,22-11,0 1,1 1,1 2,1 1,0 2,-4 6,22-15,1 1,0 0,1 1,0 0,1 0,1 1,0 1,1 0,1 0,1 0,0 1,2 0,0 0,0 0,2 1,0-1,2 1,0-1,0 1,2-1,1 3,1 5,1 0,1 0,1 0,1-1,1 0,2-1,0 0,2-1,0 0,2-1,0 0,1-2,2 0,10 10,-13-20,-1 0,2-1,-1-1,1-1,0 0,1-1,0-1,0 0,0-1,0-1,0-1,1 0,0-2,-1 0,1 0,-1-2,1 0,-1-1,0-1,0 0,0-2,-1 0,1 0,-1-2,-1 0,0-1,0 0,0-1,-1-1,-1 0,0-1,7-8,-5 5,-1 0,0-1,-1-1,-1 0,-1-1,0 0,-1 0,-1-1,-1-1,0 1,-2-1,0 0,-2-1,0 0,-1 1,-1-1,-1 0,-1 0,0 0,-2 0,-1 0,0 0,-1 1,-2-1,0 1,-1 1,-1-1,0 1,-2 0,0 1,-1 0,-1 1,-1 0,-8-8,18 23,-8-12,-1 1,-1 1,0 0,-1 1,0 0,-1 1,0 1,0 0,-1 1,0 1,-3 0,-110-34,184 67,-22-18,1 0,0-2,0-2,0-1,0-2,1-1,-1-2,28-4,-44 2,0-1,-1-1,0 0,0-1,0-1,-1 0,0-1,-1-1,0-1,0 0,-1-1,0 0,-2-1,1 0,-1-2,-1 1,-1-1,2-4,10-17,-2-1,-2-1,-1-1,-2 0,-2-1,-1-1,2-19,-14-148,-5 190,-3 64,7-39,-86 551,68-167,10-104,51-64,-36-211,0 0,1 0,0-1,1 0,0-1,1 1,0-2,0 1,1-1,1-1,-1 0,6 3,-6-5,1 1,1-2,-1 0,1 0,0-1,0 0,0-1,0-1,1 0,-1 0,1-1,-1-1,1 0,0-1,-1 0,1-1,-1 0,0-1,0-1,0 0,0 0,0-1,-1-1,0 0,0 0,-1-1,8-6,261-272,163-180,-422 446,-7 2,1 1,1 0,0 1,1 1,0 1,2 0,-1 1,1 0,1 2,0 0,1 1,-1 1,2 1,-1 1,1 1,0 0,0 2,0 0,0 2,1 0,14 2,-3 5,-1 2,-1 1,0 2,0 1,-1 1,0 1,1 4,-109-30,48 4,-1 2,1 1,-1 2,-1 0,1 3,0 0,0 2,0 1,0 2,0 1,1 1,0 1,0 2,1 1,-7 5,17-2,1 1,1 1,0 0,1 1,1 1,0 0,2 1,0 1,1 0,1 1,1 0,1 0,0 1,2 0,1 1,1-1,0 1,2 1,1-1,0 0,2 0,1 1,1-1,1 6,3-3,1 0,0-1,2 0,1-1,1 0,1 0,1-1,1-1,1 0,1-1,17 17,-24-28,0-1,0 0,1 0,1-1,0 0,0-1,0 0,1-1,0 0,0-1,0 0,1-1,-1-1,1 0,0 0,0-1,1-1,-1 0,0-1,0-1,0 0,0 0,0-2,0 1,0-2,0 1,-1-2,1 0,-1 0,-1-1,1-1,-1 0,0 0,3-4,16-23,-1-1,-1-1,-2-2,-2 0,-2-2,-1 0,-2-2,-2 0,-2-1,-2 0,-2-1,-1-1,3-42,0-34,-5-1,-6-1,-4 1,-6 0,-19-85,5 0,-2 82,4-28,21 336,-2 376,-1-382,7 1,8-1,12 31,55 92,-2-239,-68-57,1 0,0-1,0 0,0 0,0-1,0-1,0 0,1 0,-1-1,0-1,0 0,1 0,-1-1,0 0,0-1,0-1,-1 1,1-2,9-5,-12 7</inkml:trace>
  <inkml:trace contextRef="#ctx0" brushRef="#br1" timeOffset="38355.21">790 9579,'-46'-44,"29"34,1 0,-2 1,0 0,0 1,0 2,-1-1,0 2,0 1,0 0,-1 2,1 0,-1 1,1 0,-1 2,0 1,1 0,-1 1,1 1,0 1,0 1,-9 4,6 2,0 1,1 1,0 1,1 1,0 0,2 2,0 0,1 1,0 1,2 0,1 1,0 1,1 0,2 1,0 0,2 1,0 0,2 1,0-1,2 1,1 0,1 1,1-1,1 1,1-1,2 1,0-1,5 17,-6-27,2 0,0-1,0 1,2-1,0 0,0 0,1 0,1-1,0 0,1 0,1 0,0-1,0-1,1 0,1 0,-1-1,2 0,0-1,0 0,0-1,1 0,0-1,1 0,2 0,-1 0,0 0,0-1,0-1,1 0,0-1,0-1,0 0,1-1,-1-1,0-1,1 0,-1-1,0 0,1-2,-1 0,0-1,-1 0,1-1,-1-1,0-1,0 0,0-1,-1 0,-1-1,1-1,3-4,6-12,-2-1,-1-2,-1 0,-2 0,-1-2,-1 0,-1-1,-2 0,-2-1,0 0,-3-1,0 0,-3 0,0-8,18-247,-29 236,2 78,-12 695,11-227,-21-126,21-342,-2-1,0 0,-1-1,-1 1,-1-2,-2 0,0 0,-1-1,-1 0,-1-2,-1 0,-8 7,10-9,8-10,0-1,0 0,-1 0,0-1,0 0,0 0,0-1,-1 0,0-1,0 0,0 0,0-1,0 0,-1 0,1-1,0 0,-1-1,1 0,-1-1,1 0,-1 0,1-1,0 0,0-1,0 0,0 0,0-1,1 0,0-1,-1 0,1 0,1 0,-1-1,1 0,-2-3,-4-2,0 0,1-1,0 0,1-1,1 0,0-1,1 0,0 0,1-1,1 0,0-1,1 1,1-1,0 0,1-1,1 1,0-1,2 0,0 1,0-1,2 0,1-9,8-4,1 1,1 1,2-1,1 2,1 0,1 1,2 1,0 0,2 2,0 0,2 1,0 1,2 2,0 0,27-28,232-190,-68 47,-186 148,-2-1,-1-1,-2-1,-3-2,-1 0,-3-1,-1-1,-3-1,0-9,27-149,-40 152,-2 36,1 46,10 438,4-209,6-154,19-732,-37 615,1 0,0 0,1 0,1 1,0 0,1 0,1 0,0 0,1 1,0 1,1-1,1 1,0 1,1 0,0 0,13-9,-13 15,2 0,-1 1,0 0,1 1,0 0,0 1,0 1,1 0,-1 1,1 0,-1 1,1 0,-10 0,17 0,0 2,1 0,-1 1,0 1,0 1,-1 0,1 2,-1 1,-1 0,1 1,-1 1,-1 1,0 1,-1 1,0 0,0 1,-2 0,5 7,79 60,-1-64,-83-20,-1-1,0-1,0 0,-1 0,1-2,-1 0,0 0,-1-1,0-1,0 0,-1 0,0-1,-1-1,5-6,22-17,-20 18,1 0,1 1,1 1,0 1,0 1,1 1,1 0,0 2,0 0,1 2,0 0,0 2,8-1,-5 4,0 2,1 0,-1 2,0 1,-1 1,1 1,-1 1,0 1,7 4,-59 8,-179-13,182-6,-185 23,198-16,1 0,1 1,0 0,0 1,0 0,1 1,1 0,-1 0,2 0,-1 1,2 0,-1 0,1 1,1 1,-1-4,-14 31,1 1,3 0,1 1,1 1,3 0,1 6,6-34,0 1,1 0,1-1,1 1,0 0,1 0,0 0,2-1,-1 1,2-1,0 1,1-1,1 0,0-1,1 0,1 0,0 0,0-1,2 0,-1 0,2-1,0-1,0 0,1 0,0-1,1-1,0 0,10 5,1-4,0-1,1-2,0 0,0-1,1-2,0-1,-1-1,1 0,0-3,0 0,0-1,12-4,-28 4,0-1,0 0,0-1,0 0,-1-1,0 0,0 0,0-1,-1 0,1-1,-2 1,1-2,-1 1,0-1,0 0,-1 0,0-1,-1 0,0 0,0 0,2-8,62-218,-63 203,5-40,-3 0,-4 0,-4-74,0 71,-8 23,-3 83,3 80,6 1,4-1,14 84,28 14,33-93,30-63,-100-54,0 0,-1-1,1 1,0-1,-1 0,1-1,-1 0,0 0,0 0,0-1,0 0,0 0,-1 0,0-1,0 0,0 0,0 0,-1 0,0-1,0 0,-1 0,1 0,-1 0,0 0,-1-1,0 0,0 1,0-1,0-4,82-461,-74 447,1 1,1 1,1 0,1 1,1 1,1 0,1 1,1 0,1 1,0 2,1 0,1 1,1 1,13-7,15-15,-38 30,2 2,-1-1,1 2,-1-1,1 2,1 0,-1 1,0 0,0 1,1 1,-1 0,1 1,-1 0,1 1,29 0,86 27,-133-30,-32-7,1 2,-1 1,0 2,-1 2,1 1,0 1,0 2,0 1,0 3,0 0,1 2,1 2,-1 1,-24 13,52-20,1 1,0 0,0 1,0-1,1 1,0 0,0 0,1 0,0 1,0-1,0 1,1 0,0 0,1 0,0 0,0 4,3-2,0 0,1 0,0-1,1 1,0-1,0 1,1-1,0 0,1-1,-1 1,2-1,-1 0,1-1,1 0,-1 0,1 0,0-1,1 0,0-1,0 0,0 0,0-1,1 0,-1 0,1-1,0-1,0 0,0 0,0-1,8 1,40 6,-44-8,0 1,0 0,0 0,0 1,0 1,-1 0,1 1,-1 1,0 0,0 1,-1 0,1 1,-2 0,1 1,-1 0,0 1,0 0,-1 1,-1 0,1 1,5 8,49 93,-76 17,7-119,0-1,0 0,-1 0,0 0,0-1,-1 0,0 0,-1-1,1 0,-1 0,-1-1,-6 4,-24 22,-36-9,-211-29,191-42,254 106,-142-53,1-2,-1 0,0-1,1 0,0-2,-1 0,1-1,-1-1,1 0,-1-1,0-1,0-1,0 0,-1-2,0 1,0-2,0 0,-1-1,0-1,-1 0,0-1,-1 0,0-1,-1-1,6-8,202-300,-157 213,-45 73,2 0,1 2,1 1,2 0,1 2,2 1,4-2,-21 22,1 0,1 1,0 0,0 1,1 0,0 1,0 1,0 0,0 0,1 1,0 1,0 1,0 0,10 0,15 1,0 3,0 0,0 3,0 1,-1 3,0 0,33 15,16 27,-249-133,138 76,1 0,-1 2,-1 0,1 1,-1 2,1 1,-1 0,1 2,-1 1,1 1,0 1,0 1,1 1,0 1,0 1,-12 7,31-14,0 1,-1-1,1 1,0 0,0 0,1 0,-1 1,1-1,-1 1,1 0,0 0,1 0,-1 0,1 0,-1 1,1-1,1 1,-1 0,1-1,-1 1,1 0,1 0,-1 0,1 0,0 0,0 0,0 0,1 0,-1 0,1-1,1 1,-1 0,1 0,-1-1,1 1,0-1,1 1,-1-1,1 0,0 0,0 0,0 0,1-1,1 2,16 9,1 0,0-1,0-2,2 0,-1-2,1 0,1-2,-1 0,1-2,0-1,14 1,74 17,-100-20,1 0,-1 1,0 0,-1 1,1 1,0 0,-1 0,0 1,-1 1,1 0,-1 1,0 0,-1 0,0 1,0 0,-1 1,-1 0,5 7,-8-5,1 0,-2 0,0 0,0 1,-1 0,-1 0,0 0,-1 0,0 0,-1 0,0 0,-2 0,1 0,-1 0,-1 0,0 0,-1 0,-1-1,1 0,-2 0,-3 5,2-7,0-1,-1 0,0-1,0 0,-1 0,0-1,0 0,-1 0,0-1,0 0,-1-1,-5 2,-4 0,-1 0,-1-2,1 0,-1-2,0 0,1-1,-1-2,0 0,0-1,0-1,0-1,1-1,-1-1,1-1,0-1,1 0,0-2,0 0,-2-3,12 8</inkml:trace>
  <inkml:trace contextRef="#ctx0" brushRef="#br1" timeOffset="49515.56">812 11675,'0'0,"0"0,0 0,0 0,0 0,0 0,0 0,0 0,0 0,0 0,-33-11,2 3,-1 2,1 1,-1 1,0 2,0 1,0 2,0 1,0 1,0 2,1 1,0 1,0 2,0 1,2 2,-1 1,1 1,-10 7,28-14,0 0,0 0,1 1,0 0,0 1,1 0,0 1,0 0,1 0,1 0,0 1,0 1,1-1,0 1,1 0,1 0,0 1,0-1,1 1,1 0,0-1,1 1,0 0,1 1,0-1,1 0,1-1,1 5,2 24,1 0,2 0,3 0,0-1,3-1,14 28,-24-57,1 1,0-1,1-1,0 1,1-1,0 0,0-1,1 1,0-1,0-1,1 0,0 0,0 0,1-1,0-1,0 0,0 0,1-1,-1 0,1-1,0 0,0-1,0 0,0 0,1-2,-1 1,0-1,0-1,1 0,-1-1,0 0,7-2,8-4,-2-1,1-2,-1 0,-1-1,0-2,0 0,-2-2,0 0,-1-1,0-1,-1-1,-2-1,0 0,-1-1,-1-1,0 0,-2-2,-1 1,-1-1,-1-1,-1 0,-1 0,-2-1,0 0,-2 0,1-16,-2 17,0 8,0 1,-2 0,0 0,0-1,-2 1,0 0,-1 0,-1-1,0 1,-1 1,-3-10,-49-103,57 174,46 548,-37-437,-7 1,-7 0,-7-1,-6 0,-13 32,28-171,-1 0,0-1,-1 1,-1-1,-1 1,0-1,-1-1,-1 1,0-1,-2-1,0 0,0 0,-1-1,-1 0,0-1,-1 0,-1-1,0 0,0-2,-11 7,10-11,-1 0,0 0,0-2,0 0,0-1,-1-1,1 0,-1-1,0-1,1-1,-1 0,1-1,-1-1,1 0,0-1,0-1,0-1,1 0,0-1,0 0,0-1,1-1,0-1,1 0,0 0,1-1,0-1,1 0,0-1,0 0,2 0,0-1,0-1,1 1,1-1,1-1,0 1,-4-16,7 19,0 1,1-1,0 0,0 0,1 0,1 0,0 0,1 0,0 1,1-1,0 0,1 0,0 1,1 0,0-1,1 1,0 1,1-1,0 1,0 0,1 0,1 1,4-5,26-19,2 1,1 3,1 1,1 2,2 2,0 2,1 1,67-34,-70 32,3 1,-1-3,-1-1,-1-2,-2-2,10-12,-26 21,-1-2,-2 0,0-2,-2-1,-1 0,-1-1,-1-1,-1-1,-2 0,0-1,-3-1,0 0,-1-3,70-399,-68 278,-12 249,-11 433,12-271,-5-363,80-346,-72 437,0 1,0 0,2 1,0-1,0 1,1 0,1 0,0 1,1 0,1 1,0 0,0 0,1 1,1 1,0-1,0 2,1 0,0 0,1 2,-1-1,1 2,1 0,0 0,-1 1,16-2,6 2,1 2,0 2,0 1,0 1,0 3,19 4,-40-2,0 0,-1 1,0 1,0 0,-1 1,0 1,-1 0,0 1,0 0,-1 1,-1 0,0 1,5 8,31 30,-23-31,1-2,1 0,0-2,1-1,1-1,0-1,18 5,19 10,-44-18,0 0,0-2,1 0,0-1,0-2,1 0,-1-1,1-2,0 0,0-1,0-1,0-2,0 0,0-1,0-2,-1 0,0-1,0-1,-1-1,1-1,19-12,97-101,-135 115,0-1,-1 1,0-1,0 0,-1 1,0-1,0 0,-1 0,0 0,0 0,-1 0,0 0,0 1,-1-1,0 0,-2-5,-1 2,-1 1,0-1,0 1,-1 0,-1 0,1 1,-2 0,1 0,-1 1,0 0,-1 0,0 1,0 0,-1 1,1 1,-1-1,-1 2,1-1,-1 2,1-1,-1 2,0 0,0 0,0 1,-1 0,1 1,0 0,0 1,0 1,0 0,0 0,0 2,-4 1,-1-3,1 1,0 0,-1 2,2 0,-1 0,0 2,1 0,0 1,1 0,0 1,0 0,1 2,0-1,1 2,0-1,1 2,0-1,-5 10,3-4,1 2,0-1,2 2,0-1,1 1,1 1,1 0,1 0,1 0,1 1,1-1,0 20,2-21,0-1,1 1,1-1,0 1,2-1,1 0,0 0,2 0,0 0,1-1,1 0,0 0,2-1,0 0,1-1,1 0,0-1,2 0,-1-1,2-1,0 0,1-1,0 0,1-1,0-1,1-1,0-1,1 0,0-1,0-1,1-1,-1-1,1 0,6-1,-3-3,0-2,0 0,0-1,0-1,0-2,-1 0,0-1,0-1,0-2,-1 0,0-1,0-1,-1 0,-1-2,0 0,-1-2,0 0,-2-1,1 0,-2-1,0-1,-1-1,-1 0,10-20,177-336,-182 350,1 2,1 0,1 1,1 1,1 1,1 1,0 1,1 1,1 1,1 2,0 0,1 2,0 1,1 1,0 2,0 1,6 0,-17 7,-1 0,0 1,0 1,1 1,-2 1,1 0,0 1,-1 1,0 0,15 9,-22-12,-123-14,89 10,0 1,0 1,0 1,0 1,1 1,-1 1,-13 6,13-5,9 0,1 0,-1 1,2 1,-1 1,1 0,0 1,1 0,0 1,0 1,2 0,-1 1,1 0,1 0,1 1,0 0,0 1,-2 7,3-2,0-1,2 1,0 0,1 1,1-1,1 1,0 0,2 0,1 0,0 0,2 0,0 0,1 0,1-1,1 1,1-1,1 0,1-1,0 1,2-1,0-1,1 0,1-1,0 0,1 0,1-2,2 2,-5-7,1-1,0 0,0-1,1 0,0-1,0 0,0-1,1 0,0-1,0-1,1-1,-1 0,1 0,0-1,0-1,0-1,-1 0,1-1,0 0,0-2,-1 1,1-2,-1 0,0-1,0 0,0-1,-1 0,0-1,0-1,0 0,-1-1,-1 0,1-1,-2 0,4-4,3-6,-2 0,0 0,-1-1,-1-1,-1-1,-1 1,-1-2,-1 0,-2 0,0 0,-1-1,-1 0,-2 0,0 0,-2 0,-1-1,-1 1,-1 0,-1 0,-5-19,-26-193,37 431,26 178,-26-360,0 1,1-1,0 0,1 0,0 0,1-1,1 1,-1-1,2-1,0 0,0 0,0 0,1-1,9 7,-13-12,0 0,0-1,0 0,0 0,0 0,1 0,0-1,-1 0,1 0,0 0,0-1,0 0,0 0,0-1,0 1,0-1,0-1,0 1,0-1,0 0,0 0,0-1,0 0,0 0,-1 0,1-1,-1 1,1-2,-1 1,0 0,3-4,12-10,-2 0,0-2,-1 0,0-1,-2-1,-1 0,0-1,-2 0,0-1,-1-1,-2 0,4-16,60-308,-69 327,14-325,-18 257,3 0,5 0,14-69,-19 148,3-22,-17 53,-5 29,2 0,2 1,2 0,3 0,2 2,-13 78,-2-14,6 0,5 1,4 11,5-89,0 24,2 1,2 0,4-1,7 24,-14-77,1 0,0 0,1 0,1 0,-1 0,2 0,-1-1,1 0,1 0,0 0,1-1,-1 0,2 0,-1 0,1-1,0 0,1-1,0 0,7 4,-1-4,1-1,0-1,0 0,1-1,-1 0,1-2,0 0,0-1,0 0,0-2,-1 0,1-1,0 0,0-1,-1-1,0-1,0 0,0-2,0 1,-1-2,0 0,-1-1,0 0,0-1,-1-1,0 0,-1 0,0-2,-1 1,0-1,-1-1,-1 0,5-9,9-21</inkml:trace>
  <inkml:trace contextRef="#ctx0" brushRef="#br1" timeOffset="50148.88">4723 11626,'0'0,"0"0,0 0,0 0,0 0,0 0,0 0,33 11,-13-8,0 0,-1-1,1-1,0 0,0-2,0 0,0-2,-1 0,1-1,10-4,48-7,33 3,-90 12</inkml:trace>
  <inkml:trace contextRef="#ctx0" brushRef="#br1" timeOffset="63522.39">844 13876,'-60'-22,"34"10,-1 2,0 2,-1 0,0 1,0 2,0 1,0 1,-8 2,16 2,0 1,0 0,0 2,1 0,-1 2,1 0,0 1,1 1,0 0,0 2,1 0,0 1,0 0,1 1,1 1,0 1,1 0,1 1,0 1,1 0,0 0,2 1,0 1,1 0,0 0,2 0,0 1,-4 19,6-12,1 1,1 0,2 0,0 0,2 0,1 0,1 0,1-1,2 1,0-1,2 0,1-1,1 1,1-2,1 0,1 0,1-1,1-1,2 0,0-1,10 10,-16-24,-1-1,1 0,0 0,1-1,-1 0,1-1,0 0,0-1,0-1,1 0,-1 0,0-1,1-1,-1 0,1-1,-1 0,1-1,-1 0,0-1,0 0,0-1,0 0,-1-1,1-1,-1 0,-1 0,1-1,-1 0,0-1,-1 0,0 0,4-6,13-21,-2-1,-2-2,-1 0,-2-1,-1-1,-3-1,-1-1,-2 0,-2 0,-2-1,-1 0,-3 0,0-34,-3 64,-6-188,-2 286,58 459,-51-475,2 80,-7 0,-23 134,-45 68,68-335,-1-1,-1 0,0 0,0 0,-2-1,0 0,0-1,-2 0,1 0,-1-1,-1-1,-1 0,1 0,-1-1,-1-1,0 0,0-1,-1 0,0-2,0 1,-1-2,0 0,0-1,0-1,0 0,0-1,-1-1,-11 0,14-4,1-1,-1 0,1-1,0-1,1 0,-1 0,1-2,0 1,1-1,0-1,0 0,1-1,0 0,1 0,0-1,1 0,0-1,0 0,1 0,1-1,0 1,-1-8,4 13,0-2,0 1,1 0,0 0,1-1,0 1,0-1,1 1,0-1,0 1,1-1,1 1,-1-1,1 1,0 0,1-1,0 1,0 1,1-1,0 0,0 1,1 0,0 0,1-1,149-139,248-74,-364 191,-2-2,-1-2,-2-1,-1-2,-2-1,-1-1,-2-2,-2-1,-2-1,4-13,-2-9,-2 0,-3-2,-3-1,-3 0,2-39,-14 90,50-269,-46 278,0 29,2 35,-18 406,10-226,-13-109,5-194,1 5,3-1,3 0,3 0,2 0,3 1,2 0,4 0,2 2,2-1,4 2,7-13,-24 65,-1 0,1 0,-1 0,2 1,-1-1,1 1,0 1,0-1,1 1,0 0,-1 0,2 1,-1 0,0 0,1 1,0 0,0 0,0 1,0 0,0 1,0-1,7 1,185 9,-182-4,-1 2,1 0,-1 0,-1 2,1 0,-1 1,-1 1,0 0,0 2,-1-1,0 1,-1 1,-1 1,0 0,0 0,-1 1,9 8,-8-8,0-2,1 0,1-1,0 0,1-1,0 0,1-1,0-1,0-1,1 0,14 4,-15-11,-1-2,1 1,-1-2,0 0,1-1,-1-1,0 0,-1-1,1 0,-1-1,0-1,0 0,-1-1,0-1,0 0,4-5,120-131,-125 132,2 0,-1 1,2 1,-1 0,1 0,1 2,0 0,0 1,1 1,0 0,1 1,-1 1,9-1,82-13,-137 18,-1 1,1 1,0 2,-1 1,1 1,1 1,-1 2,1 1,0 1,1 1,0 2,1 0,1 2,0 1,-8 7,18-10,1 1,0 1,1 0,0 0,1 1,1 1,1 0,0 0,1 1,1 1,1-1,1 1,0 0,1 1,1-1,1 1,1 0,1 0,1 17,1-19,0 0,2 1,0-1,1-1,1 1,0-1,1 1,1-2,1 1,1-1,0 0,1-1,0 0,1 0,1-1,0-1,1 0,1-1,0 0,0-1,1 0,1-2,1 1,2 0,0-1,1 0,0-2,1 0,0-1,0-1,0-1,1-1,-1-1,1-1,-1-1,1-1,0-1,2-1,-11 3,0 0,0-1,-1-1,1 0,0-1,-1 0,0-1,1 0,-1-1,-1-1,1 0,-1 0,0-1,-1 0,1-1,-1 0,-1-1,0 0,0-1,-1 0,6-8,-4 2,-1-1,0-1,-2 0,1 0,-2 0,-1-1,0 0,-1 0,-2 0,1-1,-2 1,-1 0,0-1,-2 1,0-1,-1 1,-1 0,0 0,-2 1,0-1,-1 1,-9-17,-12-9,-1 2,-2 0,-1 2,-3 2,-1 1,-28-21,-49 7,272 85,234-24,-266-4,-108 31,-9-15,-2 1,-1-1,0 1,-2 1,-1-1,-1 1,0-1,-2 1,-1 0,-2 11,-4 20,2-1,3 1,2 0,2 0,3-1,2 0,9 27,-12-70,0 0,1-1,0 0,1 0,0-1,0 1,1-2,0 1,1-1,-1 0,2-1,-1 0,1 0,0-1,1 0,-1-1,1-1,0 1,0-2,0 1,1-2,0 1,-1-1,1-1,0 0,0-1,-1-1,1 1,0-2,0 1,-1-2,1 0,-1 0,4-2,13-13,0-2,-2 0,0-2,-1 0,-1-2,-1-1,-2-1,0-1,-2 0,-1-1,-1-2,-1 0,-2 0,-1-1,-1-2,3-5,-1-1,-2 0,-2-1,-1 0,-3 0,-1-1,-1 0,-3 0,-3-33,12-59,-35 284,7 319,29-306,-11-157,1 1,-1-1,2 0,-1 1,1-1,0 0,0 0,0 0,1 0,1-1,-1 1,1-1,0 1,0-1,1-1,0 1,0-1,0 1,0-1,1-1,0 1,0-1,0 0,1-1,-1 1,1-1,0 0,0-1,0 0,0 0,0 0,1-1,-1 0,0-1,1 0,-1 0,2 0,-2-2,-1-1,1 1,-1-1,1-1,-1 1,0-1,0 0,-1 0,1-1,-1 0,0 0,0 0,-1 0,1-1,-1 0,-1 1,1-2,-1 1,0 0,0-1,1-4,42-156,-41 140,32-246,-46 171,25 271,-8 0,-10 109,0-74,14 346,20-321,0-110,-39-236,-43-463,39-151,54 457,-37 249,1 0,2 1,1 0,0 1,2 0,1 0,0 2,2-1,0 2,2 0,0 1,18-16,-22 29,0 0,0 0,0 2,0-1,1 2,-1 0,1 0,0 1,0 1,0 0,0 1,0 1,4 0,-4-2,1 1,0 0,0 1,0 1,-1 0,1 1,-1 0,1 1,-1 1,0 1,-1-1,1 2,-1 0,-1 1,1 0,-1 1,-1 0,0 1,0 0,0 1,-2 0,1 0,6 12,8 22,-1 2,-3 0,-1 2,-3 0,2 16,-8-31,-8-14,-1-1,-1 1,-1 0,0 0,-2-1,0 1,-1-1,-1 0,-1 0,0-1,-2 1,0-1,-1-1,-1 1,4-5,-1 1,0-1,-1 0,0 0,-1-1,-1 0,0-1,-1 0,0 0,0-1,-3 1,-2 1,0-1,0 0,-2-1,1-1,-1-1,0 0,-1-2,0 0,0 0,-18 1,10-5,0-2,0 0,0-2,0-1,0-1,1-2,0 0,-13-6,-44-8,71 17</inkml:trace>
  <inkml:trace contextRef="#ctx0" brushRef="#br1" timeOffset="79930.83">899 15928,'0'0,"0"0,0 0,0 0,0 0,0 0,0 0,0 0,-39 4,-143-31,159 25,-1 1,1 1,-1 1,0 1,1 1,0 1,0 1,0 1,0 1,1 1,0 1,1 1,0 1,0 0,1 2,1 0,0 2,1 0,0 1,2 0,-1 2,2 0,1 1,0 0,1 1,1 0,1 1,1 0,-1 6,3-7,1 1,0 1,1-1,2 1,0 0,1 0,1 0,1 0,2 0,1 13,1-18,2-1,0 0,0 0,2 0,0 0,1-1,0 0,1-1,1 0,0 0,1-1,0 0,1-1,1 0,0-1,0-1,1 0,0-1,1 0,0-1,1-1,-1 0,1-1,1-1,-1 0,1-1,-1-1,1-1,0 0,0-1,1-1,-1-1,0 0,0-1,-1-1,1-1,0 0,-1-1,0-1,0 0,-1-1,1-1,-2 0,1-1,5-6,-1-3,0-1,-2 0,0-2,-2 0,0 0,-1-2,-1 0,-1 0,-2-1,0-1,-1 0,-2 0,0 0,-2-1,-1 0,-1 0,-1 0,-1 0,-2-15,-11-237,6 225,1 43,1 38,9 438,-5-324,4 76,-10 0,-8-1,-11 0,-19 54,38-244,-1 0,-2 0,0-1,-2 0,-1-1,-1 0,-1 0,-1-2,-1 0,-13 14,18-28,-1 0,0-1,0-1,-1 0,0 0,0-2,0 1,-1-2,0 0,0 0,-6 0,19-4,-10 1,-1-1,1-1,0 0,0 0,0-1,-1 0,2-1,-1 0,0-1,1 0,-1-1,1 0,0-1,1 0,-1 0,1-1,1 0,-1 0,1-1,0-1,-2-3,0 0,1 0,0 0,1-1,1 0,0-1,1 0,0 0,1 0,0 0,2-1,-1 0,2 0,0 0,1 0,0 0,1 0,1 0,1-1,0 1,0 1,2-1,0 0,1 1,0 0,1 0,0 0,1 1,1-1,0 2,1-1,9-8,-7 9,1 2,0 0,0 0,1 1,1 0,-1 2,1-1,1 2,-1 0,1 0,3 1,19-10,-2 1,0-1,-1-2,-1-1,-1-1,-1-2,0-2,25-24,-7-10,-3-2,-3-1,-2-3,-3-1,-3-2,-3-1,-3-2,-3-1,-3-1,-3-1,9-62,32-161,-52 149,-41 707,54-355,46-61,-64-139,0-1,0 0,0 0,1 0,0 0,0-1,0 0,0 0,1 0,0-1,-1 1,1-2,0 1,1-1,-1 1,0-2,1 1,-1-1,1 0,-1 0,1-1,0 1,-1-2,1 1,0-1,-1 0,1 0,0-1,172-72,-150 55,0-2,-2 0,0-2,-2-1,0-1,-2-1,-1-1,-1-1,-1-1,-2 0,-1-2,7-17,-9 12,-1 0,-3-1,0 0,-3 0,-1-1,-2-1,-1 1,-2-1,7-254,-35 441,19-75,2 1,4-1,4 0,2 0,4 0,3 0,8 21,46 25,17-115,-72-12,0-1,0-1,-1 0,0 0,0-1,-1 0,-1-1,0 0,-1 0,0-1,-1 0,0 0,-1 0,0-1,-2 0,1 0,-2 0,1 0,-2 0,0-6,6-14,2-3,2 1,2 0,1 1,2 0,1 1,2 1,18-24,79-70,-102 115,0 0,2 0,-1 2,1 0,1 1,0 0,0 1,1 1,-1 1,2 1,-1 0,0 1,19-1,-5 3,0 1,0 2,0 1,-1 2,1 1,-1 1,0 2,0 1,4 4,-3 1,-43-2,-223-53,198 36,0 1,-1 2,1 1,0 2,-1 2,1 1,0 2,0 1,21-3,1 0,-1 1,1 0,0 1,1 1,-1 0,1 1,1 0,-1 1,2 1,-1 0,1 0,1 1,0 0,0 1,1 0,1 1,0 0,0 0,-1 6,1 5,0 1,2 0,1 1,1-1,1 1,1 0,1 0,2 0,0 0,2 0,1 0,1-1,1 0,1 0,1 0,1-1,2 0,0 0,1-2,2 1,0-2,1 0,16 17,-20-27,1-1,1 1,-1-2,2 0,-1-1,1 0,0-1,1 0,0-1,0-1,0 0,0-1,1-1,0-1,-1 0,1-1,0 0,0-1,0-1,0-1,0 0,-1-1,1-1,-1 0,0-1,0 0,2-3,-3 0,0-1,-1 0,0-1,-1 0,0-1,0 0,-1-1,-1 0,0-1,-1 0,0-1,-1 1,0-2,-1 1,-1-1,2-7,58-260,-60 248,18-225,-35 375,17 243,61-69,-65-286,-1 0,1 0,0 0,0-1,1 1,-1-1,1 1,0-1,0 0,0 0,0 0,0 0,1 0,-1-1,1 0,0 1,-1-1,1-1,0 1,0 0,1-1,-1 0,0 0,0 0,1-1,-1 1,0-1,0 0,1 0,-1-1,0 1,1-1,-1 0,0 0,0-1,137-65,-125 52,-2-1,0-1,-1 0,0-1,-2 0,0-1,-1 0,-1-1,-1 0,0 0,-2-1,0 0,-2 0,2-12,9-312,-16 250,22 670,-20-370,11-766,-10 540,0 1,2 1,1-1,0 0,2 1,0 0,1 0,1 1,0 0,2 1,0 0,1 0,0 2,1-1,10-7,-13 17,0 0,0 1,0 0,1 1,-1 1,1-1,0 2,0-1,1 2,-1-1,0 2,10 0,-21 0,13 0,-1 1,0 1,1 0,-1 1,0 0,0 1,0 1,-1-1,0 2,0 0,0 0,0 1,-1 0,0 1,-1 0,0 0,0 1,-1 0,0 1,0 0,4 7,163 249,-109-225,-9-61,-36 9,0 0,-1-2,0 0,-1-2,0 0,-1-1,-1 0,-1-2,0 0,-2-1,0 0,-1-1,-1-1,0 0,44-60,-44 69,1 0,0 1,0 1,2 0,-1 1,1 1,0 0,1 1,0 0,0 2,10-3,191-7,-121 47,-151-27,31-6,0 0,0 2,-1 0,1 2,0 1,1 0,-1 2,1 1,0 1,0 0,1 2,0 1,1 0,0 2,1 1,0 0,-7 8,8 0,1 0,2 1,0 1,1 1,1 0,2 1,0 0,2 1,1 0,1 1,1 0,2 0,0 0,2 1,2 0,0-1,2 1,1 0,1-1,2 1,2 5,-5-24,1 1,1-1,0 0,0 0,1 0,0 0,1-1,0 0,0 0,1 0,0-1,1 0,0-1,0 1,0-1,1-1,0 0,1 0,-1-1,1 0,0 0,0-1,1-1,-1 0,1 0,-1-1,1 0,0-1,0 0,0-1,0 0,0-1,0 0,4-1,-1 0,0-1,0-1,0 0,-1-1,1 0,-1-1,0-1,-1 0,0 0,0-1,0-1,-1 0,0-1,-1 0,0 0,-1-1,0-1,0 1,-1-1,-1-1,0 0,-1 0,0 0,-1-2,16-39,-4-1,-1-1,-3-1,-3 0,2-32,-3-46,-5-1,-6 0,-11-46,8 105,-3-402,5 728,-1-30,23 197,-11-335,-3-14,3 0,3 0,3-1,15 39,-23-83,1-1,0 0,2 0,0-1,2 0,0 0,1-1,1-1,1 0,0-1,1 0,6 3,-15-18,-1-1,1 1,0-1,0 0,0 0,0-1,0 0,0 0,0 0,0-1,0 0,0 0,0-1,-1 1,1-1,0 0,-1-1,1 0,-1 1,0-2,0 1,0 0,-1-1,1 0,-1 0,0-1,0 1,0-1,0 0,-1 0,0 0,0 0,2-5,19-29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8:22.8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67 48,'-26'690,"-14"-95,74 544,-24-300,-10-567,0-265</inkml:trace>
  <inkml:trace contextRef="#ctx0" brushRef="#br0" timeOffset="1213.78">2154 1,'0'36,"-22"534,11 87,22-37,0 9,-11 177,11-587,-11-218,0-2</inkml:trace>
  <inkml:trace contextRef="#ctx0" brushRef="#br0" timeOffset="2142.34">56 1700,'0'0,"0"0,0 0,0 0,0 0,26 2,342-15,476-18,-49-38,-617 70,-179-1</inkml:trace>
  <inkml:trace contextRef="#ctx0" brushRef="#br0" timeOffset="5646.01">2885 47,'-6'36,"-39"300,1 318,36-498,-64 552,62-153,10-320,30 214,-16-38,-34-514,12 11,-1 0,3 0,5 0,3-1,9-38,61-229,22 17,49-46,-126 347,2 1,1 1,2 1,2 1,2 1,1 1,2 2,26-26,-29 36,2 1,0 1,1 1,1 1,1 2,0 1,2 2,0 1,0 1,1 2,1 1,0 2,0 1,0 2,1 2,0 1,-1 2,22 2,-27-1,0 1,0 1,0 1,-1 2,1 1,-1 2,-1 0,0 2,0 1,4 4,111 45,76 46,-186-78,-1 2,-2 1,-2 1,0 2,-3 1,0 0,-3 2,-1 1,-2 1,-2 0,-1 1,-2 1,8 42,-10-21,-3 0,-2 1,-3 0,-4 45,0-106,-9 468,7-33,13-286,22 107,-33-259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48:57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0,'0'0,"0"0,0 0,-6 31,-14 275,18-138,-11 510,11 20,2-669,0 5,-7-67,3-278,4 277,1 0,2-1,1 1,2 1,2-1,1 1,1 0,2 1,1 0,1 1,14-21,-14 32,0 1,1 0,1 1,1 0,0 2,2 0,0 1,0 1,1 0,1 2,0 0,21-7,-23 13,0 1,0 1,1 1,-1 1,1 0,-1 2,1 0,0 1,13 3,60 48,-48 44,3 179,-35-160,5 86,25 31,1-208,-32-38,0-1,-1 0,-1-1,0 0,-1 0,-1-1,-1-1,0 1,-1-1,-1 0,-1-1,0 1,-1-1,-1 0,-1-16,9-17,2 0,3 1,2 1,2 0,2 1,2 2,7-8,95-126,-108 167,0 1,1 1,0 0,1 1,0 2,1 0,0 0,1 2,-1 1,1 0,0 2,1 0,-1 2,1 0,0 1,-1 1,1 1,0 1,-1 1,0 1,1 1,-2 1,20 8,66 28,-167-39,-275-21,323 20,-1 0,1 0,0 1,0 1,0 0,0 1,1 1,-1-1,1 2,1 0,-1 0,1 1,1 1,-3 2,-5 7,0 1,1 0,1 2,1 0,0 1,2 0,1 1,0 1,-1 7,-6 8,-12 161,27-185,2 0,0 0,0 0,2 1,0-1,0 0,2 1,0-1,1 0,0 0,1 0,0-1,2 1,0-1,0 0,1-1,1 1,8 10,107 57,-109-72,1-1,-1-1,2 0,-1-1,1 0,-1-2,1 1,1-2,-1 0,0-2,1 1,-1-2,1 0,0-1,-1-1,0 0,1-1,-1-1,0 0,-1-1,1-1,-1-1,0 0,0-1,-1 0,0-1,-1-1,0 0,0-1,2-3,-1-1,-1 0,0-1,0 0,-2-1,0 0,-1-1,-1 0,-1-1,0 0,-1 0,-1-1,-1 1,-1-1,-1-1,0-1,3-46,-2-1,-3 1,-3 0,-9-52,2-26,15 476,-3-305,0 30,2 0,3-1,2 0,3 0,2-2,2 1,2-2,4 1,-19-47,0-1,0 0,0 1,1-2,0 1,-1 0,1-1,1 0,-1 0,0-1,1 1,-1-1,1-1,0 1,0-1,0 0,0 0,0 0,-1-1,1 0,0 0,0 0,0-1,0 0,0 0,0-1,0 0,-1 0,1 0,-1 0,1-1,-1 0,0 0,0-1,0 1,-1-1,14-18,-2-1,-1 0,0-1,-2 0,-1-1,-1-1,-1 0,-1 0,-1-1,-2 0,-1 0,-1 0,-1-1,-1 0,-2 0,-1-11,3-717,10 404,-24 1031,13-151,-2-508,0 1,2-1,1 1,0-1,2 0,0 1,1-2,1 1,1-1,1 1,0-2,2 1,0-2,1 1,0-1,2-1,0 0,1-1,0 0,1-1,6 3,-10-13,1-1,-1 0,1-1,-1 0,1-1,0-1,0 0,-1 0,1-1,0 0,-1-1,1-1,-1 0,1 0,-1-1,0-1,-1 1,1-2,-1 0,0 0,0 0,-1-2,7-5,305-304,-268 256,-3-1,-2-3,-3-1,12-30,-49 81,0-6,1 1,1-1,1 2,0 0,2 0,0 1,1 0,1 1,1 1,0 1,1 0,0 1,1 1,1 0,0 2,1 0,0 1,16-5,-16 11,0 1,0 1,1 1,-1 1,0 0,0 2,0 0,0 2,0 0,-1 1,1 1,-1 0,0 2,-1 0,16 10,-3 1,-41-10,-122-26,106 12,0 0,-1 2,0 0,1 2,-1 1,0 2,0 0,1 2,-2 1,17-3,1 0,-1 1,0 0,1 1,0 0,0 1,0 0,1 1,-1 0,1 0,1 1,-1 0,1 1,0 0,1 0,-4 6,-45 44,51-45,1 1,1 0,0 0,1 0,0 0,1 0,1 0,0 0,1 0,1 0,0 0,0 0,2 0,0 0,0-1,1 0,1 0,0 0,1 0,0-1,1 0,0-1,2 1,20 46,127 225,84 226,-227-471,-2 0,-1 1,-2 0,-2 0,-2 1,-1 0,-2 0,-2 0,-2 0,-3 18,4-52,1 0,-1 0,-1 0,1 0,-1 0,0 0,0-1,-1 1,0-1,0 1,0-1,-1 0,1 0,-1 0,0-1,-1 0,1 1,-1-1,0-1,0 1,0-1,0 0,-1 0,1 0,-1-1,0 0,1 0,-1 0,0-1,0 0,-1 0,-12 1,0-1,0-1,0-1,0-1,0 0,0-1,0-2,1 1,-6-4,4 1,-1-1,1 0,1-2,0 0,0-2,1 0,1 0,0-2,0 0,1-1,-9-12,16 10,0-1,1 1,0-2,2 1,0-1,1 0,1 0,1 0,1-1,0 1,2-1,0 1,1-1,1 1,1-1,0 1,2 0,3-11,0 12,1 1,0 0,1 1,1 0,0 0,1 1,1 1,0 0,1 1,11-9,9-10,-8 11,2 1,0 2,1 0,1 2,0 1,1 2,19-5,-28 9,62-23,-54 23,0-1,-2-2,1-1,-2-1,0-1,0-1,-1-2,-2 0,5-6,-10 4</inkml:trace>
  <inkml:trace contextRef="#ctx0" brushRef="#br0" timeOffset="13046.38">78 2435,'0'0,"0"0,0 0,0 0,0 40,-2 262,-25 156,10 168,19-421,4-169,6-57,16-183,-19 121,4 0,3 1,26-74,106-122,-24 193,-114 81,1 1,-1 0,1 0,0 1,0 0,0 1,0 0,0 1,0 0,0 1,0 0,0 1,0 0,-1 0,1 2,-1-1,1 1,-1 0,0 1,-1 1,1-1,-1 1,0 1,0 0,-1 0,0 1,0 0,-1 0,0 1,-1-1,0 2,0-1,0 1,-2 0,1 0,0 3,18 49,-2 1,-4 1,-2 1,6 62,0 144,-23-261,1-1,0 0,1 1,0-1,0 1,1-1,0 0,1 1,0-1,0 0,1 0,0 0,1 0,0-1,0 1,1-1,0 0,0 0,1-1,0 0,0 0,1 0,0-1,0 0,1 1,90-24,-70 3,-1-1,-1-2,0-1,-1 0,-1-2,-1-1,-1-1,-1-1,-1-1,1-2,46-49,-14 22,-2-2,-3-3,-2-1,-3-3,12-27,-48 78,-1 0,-1 0,0 0,-1 0,0-1,0 0,-1 0,-1 0,0 0,-1 0,0 0,-1 0,0-1,-1 1,0 0,-1 0,-1 0,0 0,-2-6,3 11,0 0,-1 0,0 1,0-1,0 1,-1 0,0 0,0 0,0 1,-1-1,0 1,0 0,0 0,-1 1,1 0,-1 0,0 0,-1 0,1 1,-1 0,1 1,-1-1,0 1,0 1,0-1,0 1,0 0,0 1,-5-1,-11 4,1 1,-1 1,1 1,1 1,-1 1,1 1,1 0,0 2,0 0,1 1,0 2,1-1,1 2,0 0,1 2,1-1,0 2,1 0,1 0,1 2,1-1,0 2,2-1,-6 16,7-9,1 0,1 0,1 1,1-1,2 1,1 0,2 16,-2-22,0-3,0 0,2 0,0 0,1-1,0 1,2-1,0 1,1-1,1 0,1-1,0 0,1 0,1 0,1-1,0 0,1-1,1 0,0-1,1 0,1-1,0-1,1 0,-1 0,0-1,1-1,0 0,1-2,0 1,1-2,-1 0,1-1,1-1,-1 0,1-2,0 0,0-1,0 0,0-2,0 0,0-1,0 0,0-2,-1 0,1-1,-1-1,1-1,-1 0,-1-1,0-1,8-5,7-8,-2-1,-1-1,0-2,-2 0,-1-2,-1-1,-1-1,-2-1,-1 0,-1-2,-2 0,13-34,71-109,110-99,-202 263,1 1,1-1,0 2,0-1,1 2,0-1,0 2,1 0,0 0,0 1,1 1,0 0,0 0,0 2,0 0,1 1,-1 0,1 1,-1 0,1 1,2 2,16-3,0 3,-1 1,1 1,-1 1,0 2,0 2,13 5,-118-16,19-5,31 3,1 0,-1 1,0 1,0 1,0 1,1 1,-1 2,0 0,1 1,-1 1,1 1,0 1,1 1,-5 3,7-1,0-1,0 0,0 1,1 1,1 1,0 0,0 2,1 0,1 0,1 2,0-1,0 2,6 11,1 1,1 0,1 0,2 0,1 0,1 0,2 0,0 1,2-1,2 0,0-1,2 1,1-1,1 0,6 9,-8-20,0-1,1 0,1 0,0 0,1-2,1 1,0-1,1-1,0 0,1 0,1-1,0-1,0-1,1 0,1 0,-1-2,1 0,1-1,0 0,0-1,0-1,0-1,1-1,0 0,0-1,0-1,0-1,0 0,-1-1,15-3,-16 3,0-1,0-1,0 0,0-1,0-1,-1 0,0-1,0-1,0-1,-1 0,0 0,-1-1,0-1,0 0,-1-1,0-1,-1 0,-1 0,0-1,0 0,-1-1,-1 0,0 0,-1-1,2-6,7-19,-3-1,-1 0,-1-1,-3 0,-2-1,-1 0,-2 0,-2 0,-2 0,-2 0,-2 1,-4-18,-16-29,17 47,5 28,-5 43,-1 22,3 1,2 0,3 0,1 0,4 4,-1 58,19 126,-14-216,1 1,2-1,0-1,1 1,2-2,0 0,1-1,3 2,-13-20,0-1,-1 1,2-1,-1 0,0 0,0-1,0 1,1-1,-1 0,1-1,-1 1,1-1,-1 0,1-1,-1 1,1-1,-1 0,0 0,1-1,-1 1,0-1,0-1,0 1,0-1,0 1,-1-1,1-1,3-3,4-2,-1-1,0-1,0 0,-1 0,-1-1,0 0,-1-1,0 0,-1 0,0-1,-1 0,0 0,-2 0,1-1,-2 1,0-1,0-7,1-263,-2 34,15 290,28 270,24 83,-102-732,28 152,6 170,1 1,0-1,1 1,1-1,1 1,0 0,1 0,1 1,1 0,0 0,1 1,1 0,0 0,11-11,99-12,-99 35,1 2,-1 0,0 1,0 1,1 1,-1 0,0 2,-1 1,13 4,41 7,-58-12,0 0,-1 1,1 1,-1 0,0 1,-1 1,0 0,0 1,-1 1,0 0,0 0,-1 1,-1 1,0 0,0 1,2 4,80 53,-86-70,0 1,0-2,-1 1,1-1,0 0,0 0,0-1,0 0,-1 0,1 0,-1-1,0 0,0 0,0-1,0 0,0 0,-1 0,1-1,-1 0,0 0,-1 0,1 0,-1-1,0 1,-1-1,1-1,-1 1,0 0,-1-1,1 0,5-8,2 0,-1 1,2 1,0 0,1 0,0 1,0 0,1 1,11-6,-10 6,0 0,1 1,0 0,1 1,0 1,1 1,0 0,0 1,0 1,1 0,0 1,3 1,1 0,-1 2,1 0,-1 1,1 1,-1 1,0 1,1 1,-1 1,-1 1,1 1,1 1,35 11,-23-7,-85-18,18-2,0 1,0 2,0 2,-1 1,0 1,1 2,-1 1,1 2,-1 1,1 2,1 1,-5 3,23-3,1 0,0 1,1 1,0 0,1 1,0 0,0 1,1 0,1 1,0 0,-4 7,-13 18,16-19,1 0,1 0,0 1,2 0,0 0,2 0,0 1,1 0,1 0,0 15,-1 3,3-15,2 0,1 0,0 0,2-1,1 1,1-1,1 0,9 18,-12-28,-1 1,0 0,1 0,1 0,1-1,-1 0,2 0,0-1,1 0,0 0,0-1,2 0,-1 0,1-1,1-1,-1 0,2-1,-1 0,1-1,0 0,1-1,-1 0,1-1,1-1,-1 0,0-1,1-1,0 0,0-1,-1 0,1-1,5-1,111-44,-26-62,-88 80,-1-1,-1 0,-1-2,-1 1,-2-2,-1 1,-2-1,-1-1,-1 1,-2-1,-1 0,-1-1,-2 1,-1 0,-2 0,-5-25,-70-557,45 317,19 236,20 92,78 358,-71-318,-3 0,-2 1,-4 0,-4 12,11 140,43 64,-44-261,1-1,2 0,0-1,2 0,0-1,2-1,1-1,12 12,-25-29,0-1,1 1,0-2,0 1,0 0,0-1,1 0,-1-1,1 0,0 0,0 0,0 0,0-1,0-1,0 1,0-1,0 0,0 0,0-1,0 0,0 0,-1-1,1 0,0 0,-1-1,1 0,-1 0,0 0,1-1,-2 0,1 0,0 0,-1-1,0 0,2-2,12-13</inkml:trace>
  <inkml:trace contextRef="#ctx0" brushRef="#br0" timeOffset="26915.55">78 4549,'-9'45,"24"177,-20 225,-3-288,7 0,12 63,38 187,-52-464,3 0,2-1,2 1,3 0,2 1,2 0,13-32,-13 48,1 2,2-1,1 2,2 0,2 0,1 2,1 0,2 2,11-11,107-35,-132 73,0 1,1 1,-1 0,1 0,-1 1,1 0,0 1,0 0,-1 0,1 1,0 1,-1-1,1 1,-1 1,1 0,-1 0,0 1,-1 0,1 1,0 0,-1 0,0 1,-1 0,1 0,-1 1,6 6,0 9,-1 0,-2 0,0 1,-1 0,-1 1,-1 0,-1 1,-2-1,0 1,-2 0,0 0,-2 0,-2 18,10 97,37 158,21-226,-27-92,-16 5,-1-1,0-2,-1 0,-1-1,-1-1,0-1,-2-1,6-10,44-48,143-134,-186 195,-1-1,-1-1,-1-1,-1 0,-1-2,-1 0,-1-2,-1 1,1-5,36-109,-52 135,0 0,0 0,0-1,-1 1,0 0,1 0,-1-1,-1 1,1 0,-1 0,0 0,1-1,-2 1,1 0,0 0,-1 0,0 0,0 1,0-1,0 1,-1-1,0 1,1-1,-1 1,0 0,0 1,-1-1,1 0,-1 1,1 0,-1 0,0 0,0 0,0 0,0 1,0 0,0 0,0 0,0 0,-21 2,1 1,1 1,-1 1,0 2,1 0,0 1,0 1,1 2,0 0,1 1,0 1,1 1,-17 14,19-10,0 2,2 0,0 1,1 0,1 1,1 1,1 1,1-1,1 2,1-1,1 1,1 1,1-1,2 1,0 0,1 1,1 22,2-16,0 0,2 1,2-1,0 0,3-1,9 31,-9-44,2-1,0 0,0 0,2-1,0 0,1-1,0 0,1-1,1-1,0 0,1 0,1-2,-1 0,2-1,0 0,0-1,0-1,1-1,0-1,1 0,-1-1,1-1,0-1,0-1,0 0,1-1,10-2,9-2,1-2,-1-2,-1-1,1-2,-1-2,-1-2,-1-1,0-1,0-2,-2-2,-1-1,0-2,-2-1,0-1,1-5,215-258,-228 260,-1-2,-2 0,-2-1,0-1,-2 0,7-29,23-126,-24 300,2 463,-14-551,2 0,0-1,2 0,1-1,0 0,2 0,1-2,0 1,2-2,4 5,-16-20,105 51,-97-55,1 0,-1 0,0-1,0-1,0 0,0-1,0 0,0 0,0-2,0 1,-1-2,1 1,-1-1,-1-1,1 0,-1-1,0 0,0 0,-1-1,0-1,0 1,1-3,45-51,-3-1,-3-3,-3-1,-2-3,8-25,126-197,-158 272,2 1,0 1,1 1,1 1,1 1,0 1,1 1,0 2,15-5,-29 10,0 1,1 0,0 1,0 1,0 0,0 0,0 1,1 1,-1 1,1-1,12 3,11 10,-57-8,-187-22,188 21,0 0,0 0,0 2,1 1,0 0,0 1,0 1,1 0,0 2,1 0,0 0,1 2,0 0,1 0,0 2,1 0,0 0,1 1,1 1,0 0,1 0,1 1,-6 17,9-15,1 0,0 1,2-1,0 1,2 0,0 0,1 0,1 0,1 0,0 0,2 0,0-1,2 1,0-1,1 0,0-1,11 18,0-4,1 0,2-1,1-1,1-1,2-1,0-1,2-2,1 0,9 4,-31-25,1 0,-1-1,1 0,0 0,0 0,1-1,-1 0,0 0,1-1,-1 0,1 0,-1-1,1 0,-1 0,1-1,-1 0,1 0,-1-1,1 1,-1-2,0 1,0-1,0 0,-1-1,1 0,-1 0,2-1,12-8,0-1,0-1,-2-1,0-1,0 0,-2-1,11-16,-3-6,-1 0,-3-1,-1-1,-2-1,-2 0,-2-1,-2-1,-1 0,-3 0,-2-1,-1 0,-3-21,-24-185,12 206,11 46,-1 1,1-1,0 0,0 0,-1 1,1-1,0 0,-1 0,1 0,0 1,-1-1,1 0,0 0,-1 0,1 0,0 0,-1 0,1 0,-1 0,1 0,0 0,-1 0,1 0,0 0,-1 0,1 0,0 0,-1 0,1 0,0-1,-1 1,1 0,0 0,-1 0,1-1,0 1,-1 0,1 0,0-1,0 1,-1 0,1-1,0 1,0 0,0-1,-1 1,1 0,0-1,0 1,0 0,0-1,0 1,-5 35,1 1,2 0,1 0,2-1,2 1,1 0,1-1,3 1,9 90,70 772,-86-834,-3 1,-3-1,-3 0,-2 0,-3-1,-3-1,-8 17,19-66,0 0,-1-1,0 0,0 0,-1 0,-1-1,0 0,-1 0,0-1,0 0,-1-1,0 0,-1-1,0 0,-1 0,1-1,-1-1,0 0,-1 0,0-2,0 1,0-2,0 1,0-2,-1 0,1 0,-1-2,0 1,1-2,-14-1,-2-2,-1-1,1-1,0-1,0-1,1-2,0-1,-1-2,21 9,1 1,0-1,0 0,1-1,-1 0,1 0,0 0,0-1,0 1,1-1,0-1,0 1,1-1,0 0,0 0,0 0,1 0,0-1,1 0,-1 1,2-1,-1 0,1 0,0 0,0 0,1 0,0 0,1-5,9-19,0 1,3 0,0 1,2 1,1 0,1 1,1 0,2 2,1 0,0 1,2 1,1 2,1 0,1 1,1 2,0 1,2 1,0 0,88-69,-54 34,-1-3,-4-2,-1-3,-4-2,3-9,-28 22,-2-1,-1-1,-4-1,-1-1,-3 0,-2-2,-3 0,-2 0,-2-1,-2-12,1-499,-18 381,11 330,-10 738,20-517,14-474,35-346,-58 436,1 1,0 0,1 0,1 1,0-1,2 1,0 0,1 0,0 0,2 1,0 1,0-1,2 1,0 1,0 0,2 0,-1 2,2-1,0 2,0-1,1 2,0 0,1 1,0 0,0 2,1 0,0 0,17-3,-19 7,0 0,1 1,-1 1,1 1,-1 0,0 0,1 2,-1 0,0 1,0 0,0 1,0 1,-1 0,1 1,-2 1,1 0,-1 1,0 0,0 1,-1 1,0 0,-1 0,0 1,-1 1,3 3,6 17,-1 0,-2 1,-1 1,-2 0,-1 1,-2 1,-2 0,-1 0,0 10,7 26,40 184,-1-161,5-91,-50-8,-1 0,0-1,0 0,-1-1,1 1,-1-1,0 0,0-1,-1 1,0-1,0 0,-1 0,0-1,0 0,-1 1,0-1,0 0,0 0,-1-1,0-3,21-174,-33-326,10-96,11 518,11 30,5 71,-21-1,-1 1,0 0,-1 0,0 0,0 1,-1-1,-1 1,0 0,-1-1,0 1,0 0,-1 0,-1 2,1 0,-3 733,36-358,-25-350,2-1,1 0,2 0,2-1,1-1,1-1,12 17,-19-42,1 1,0-1,0-1,1 0,0-1,1 0,0-1,0 0,0-1,1 0,0-1,0-1,0 0,0-1,1-1,0 0,-1-1,8 0,-9-3,0 0,-1 0,1-2,-1 1,0-2,0 1,0-2,0 0,-1 0,0-1,-1 0,1-1,-1 0,-1 0,1-2,-2 1,1-1,-1 0,-1 0,0-1,0 0,3-10,21-41,-19 34</inkml:trace>
  <inkml:trace contextRef="#ctx0" brushRef="#br0" timeOffset="27508">5836 5342,'0'0,"0"0,0 0,0 0,0 0,0 0,0 0,28 22,-14-18,1-1,0 0,0-1,0 0,0-1,0-1,0 0,0-2,1 1,-2-2,1 0,0-1,13-5,45-6,-5 4,-50 7</inkml:trace>
  <inkml:trace contextRef="#ctx0" brushRef="#br0" timeOffset="30544.93">2547 4979,'0'0,"0"0,0 0,0 0,0 0,0 0</inkml:trace>
  <inkml:trace contextRef="#ctx0" brushRef="#br0" timeOffset="44939.71">56 6736,'-12'385,"-21"195,58-253,-3 20,40-775,-59 397,1 0,2 0,1 1,1 0,1 0,2 0,1 2,2-1,0 2,2-1,1 2,1 1,21-24,-26 37,0 1,1 0,0 1,0 0,1 1,1 0,-1 2,2 0,-1 0,0 2,1 0,0 1,0 0,1 2,-1 0,1 1,-10 3,-1 0,0 1,0 0,-1 1,1-1,-1 1,1 0,-1 1,0-1,-1 1,1 1,-1-1,0 1,-1 0,1 0,1 3,-4-6,9 15,0 0,-1 2,-1-1,-1 1,-1 0,-1 1,0-1,-2 1,0 0,0 16,15 64,54 259,-32-249,-39-109,1 0,-1 0,1-1,0 1,-1-1,1 0,0 0,0 0,0 0,0 0,0-1,0 1,0-1,0 0,0 0,1 0,-1 0,0 0,0-1,0 1,0-1,0 0,0 0,-1 0,1 0,0-1,0 1,-1-1,1 0,-1 0,1 1,1-4,16-31,-1-1,-2-1,-2 0,-1-1,-3-1,0 0,3-39,8-19,-18 79,-2 3,0 0,1 1,0-1,2 1,0 0,0 0,1 0,1 1,1 0,0 0,0 1,2 0,-1 0,2 1,-1 0,2 1,0 0,0 1,1 1,6-4,-1 7,1 1,0 1,0 0,0 2,0 0,0 1,0 1,0 1,1 1,8 2,51 1,178 26,-520-44,242 15,1 1,0 0,0 2,0 0,0 1,1 2,0-1,1 2,0 1,0 0,-6 6,10-3,1 2,0 0,1 0,1 1,1 0,0 1,1 0,1 1,0 0,1 0,1 1,1-1,1 1,1 1,0-1,1 0,1 1,1-1,3 19,-2-14,2-1,1 0,1 0,1 0,1-1,1 0,1 0,1-1,1 0,1 0,0-2,1 1,2-2,0 0,0 0,2-2,0 0,1 0,1-2,0-1,6 3,-12-10,0-2,1 0,-1 0,1-1,0-1,-1 0,1-1,0-1,0 0,0-1,0 0,0-1,0-1,-1 0,1-1,-1 0,0-1,0 0,-1-1,1-1,-1 0,0-1,-1 0,5-5,-2 1,-1 0,0-1,-1 0,-1-1,0 0,-1-1,0-1,-1 1,-1-1,-1-1,0 0,-1 0,-1 0,0 0,-2-1,0 0,-1 0,0 1,-2-1,0 0,-1 0,0 0,-4-10,2 7,-1 1,-2-1,0 0,-1 1,-1 1,0-1,-2 1,0 1,-1-1,-1 2,-1 0,-1 0,0 1,-1 1,0 0,-1 1,-16-10,-22-6,16 9,44 20,13 8,1-1,0-1,0-1,0-1,0 0,1-2,-1 0,1-1,-1-1,1-1,-1-1,0-1,0-1,0-1,-1 0,1-1,-2-1,1-1,-1-1,0 0,-1-2,-1 0,1 0,5-8,8-10,-1-2,-1-1,-2-1,-2-1,-1-2,-1 0,-3-1,-1-1,-1 0,-3-2,-1 0,-2 0,3-29,21-186,-81 407,-20 247,46 77,21-369,-1-63,2-1,2 1,2-1,2 0,2-1,1 0,2 0,12 23,-22-52,1 1,1-1,0 0,1-1,0 1,1-1,0 0,0 0,1-1,1 0,0-1,0 0,1 0,0-1,0 0,1 0,0-2,1 1,-1-1,1-1,0 0,1-1,-1 0,1-1,0 0,-1-1,9 0,-5-3,1-1,-1 0,1-2,-1 0,0 0,0-2,-1 0,1 0,-1-2,-1 0,1 0,-1-2,-1 0,0 0,0-1,-1-1,4-5,171-241,-136 179,-3 4,149-193,-176 248,1 1,1 1,1 2,0 0,2 1,-1 2,2 0,-1 2,2 1,-1 1,1 1,1 2,-1 1,1 1,0 1,0 2,0 1,15 2,12 12,-288-9,206-4,0 0,0 2,0 1,0 1,1 1,0 2,0 0,1 1,-13 8,28-11,1 0,0 0,0 1,1 0,-1 1,1-1,1 1,0 1,0-1,0 1,1 0,1 0,0 1,0-1,0 1,1 0,1 0,0 0,-1 6,-6 208,11-157,45 199,-41-251,1 1,1-2,0 1,0-1,2 0,0-1,0 0,1-1,1 0,0 0,0-2,1 1,1-2,0 1,0-2,13 6,-14-10,0-1,1 0,-1-1,1 0,-1-1,1 0,-1-2,1 1,0-2,-1 0,0 0,1-1,-1-1,0 0,-1-1,1 0,-1-1,0 0,0-1,-1-1,0 0,0 0,-1-1,0 0,0-1,-1 0,0-1,-1 1,-1-2,1 1,4-12,15-45,-4-1,-2 0,-3-2,-4 0,-2-1,-4 0,-3-1,-3 1,-3-1,-5-11,6 28,10-838,-10 881,0-12,-2 37,-39 813,52-450,72-34,-76-324,1-1,1 0,0 0,2-1,-1 0,2-1,0 0,0-1,5 4,19 20,86 52,-114-86,1 0,0 0,0-1,0 0,0-1,0 0,0 0,0-1,0 0,1-1,-1 0,0 0,0-1,0 0,0-1,-1 1,2-2,16-9</inkml:trace>
  <inkml:trace contextRef="#ctx0" brushRef="#br0" timeOffset="55831.78">121 8900,'0'0,"0"0,0 0,0 31,0 100,-5-1,-18 103,-15 31,11 2,10 58,7-95,10-97,31-217,26-268,-32 246,-9 32,3 1,3 1,3 2,27-53,-45 112,0 0,1 0,0 1,1 1,0-1,0 1,1 1,1 0,0 0,0 1,0 0,1 1,0 1,1 0,0 0,-1 1,8-1,-12 4,0 0,0 0,0 1,0 0,0 1,0-1,0 2,0-1,1 1,-1 0,-1 1,1 0,0 0,0 1,-1 0,1 0,-1 1,0 0,0 0,0 0,-1 1,0 0,1 1,-2-1,1 1,-1 0,0 0,0 1,3 6,13 30,-2 1,-2 1,-1 1,-3 0,-2 1,-2 0,-2 0,-2 10,48 283,-53-329,0 0,1 1,1-1,0 0,0 0,1-1,1 1,-1-1,2 1,-1-1,2 0,-1-1,1 1,1-1,0 0,0-1,0 1,7 4,-9-14,-1 1,1 0,0-1,-1 0,1 0,-1-1,1 1,-1-1,1 0,-1 0,0 0,0-1,0 1,0-1,-1 0,1 0,-1 0,0-1,1 1,-2-1,1 0,0 0,-1 0,1 0,-1 0,-1-1,1 1,1-5,20-40,-2-2,-3-1,-1 0,-3-1,-3-1,4-41,1 7,-14 73,1 0,0 0,1 0,1 0,0 1,1 0,1 0,0 0,1 1,0 0,1 0,1 1,0 0,0 1,1 0,0 1,1 0,13-8,-10 8,1 0,1 1,0 1,0 1,1 0,0 1,0 1,0 0,1 2,-1 0,1 1,0 1,14 1,182 40,-291-70,58 26,0 1,0 1,-1 0,1 1,-1 2,1-1,0 2,-1 0,1 2,0 0,0 1,0 0,1 2,0 0,0 0,1 2,0 0,0 1,1 1,1 0,-1 1,2 1,0 0,0 0,1 2,1-1,1 1,0 1,0 0,2 1,0-1,0 5,-1-5,2 0,0 0,1 1,0 0,1 0,2 1,-1-1,2 1,0 0,1 0,1-1,1 1,0 0,3 8,-1-8,1 0,0 0,2-1,0 0,0 0,2-1,0 0,1 0,1-1,0 0,1 0,0-1,2-1,-1 0,2-1,-1 0,2-1,10 7,-7-11,0 0,1-2,0 0,0-1,0 0,0-2,1 0,-1-2,0 0,1-1,-1 0,1-2,-1-1,0 0,0-1,14-6,-9 4,-1-1,0-2,0 0,-1-1,0-1,-1-1,0-1,-1-1,-1 0,0-2,-2 0,1-1,-2-1,-1 0,0-1,-1-1,-2 0,0-1,-1-1,-1 1,-1-2,-1 1,-1-1,-2 0,0-1,-1 1,0-21,-8 33,0 0,0 0,-1 1,0 0,-1 0,-1 0,0 1,0-1,-1 2,0-1,0 1,-1 1,-1-1,1 2,-1-1,0 1,-1 1,-4-2,-4-5,-1 1,-1 2,0 0,0 1,-1 1,0 1,-1 1,1 1,-1 1,-2 1,-26-1,38 3,49 0,629 1,-567-1,-110 56,-6 11,3 0,3 1,3 0,3 0,3 65,22 57,57-86,-65-93,1-3,-1-1,1 0,0-1,0-1,1 0,-1 0,1-2,0 1,0-1,0-1,0-1,0 0,0 0,0-1,0-1,0 0,0-1,0 0,-1-1,0 0,0-1,0-1,0 0,-1 0,4-3,4-4,-1 0,0-1,-1-1,0 0,-2-2,0 1,0-2,3-7,2 1,-4 3,-1 0,0-2,-2 1,0-2,-2 0,0 0,-2-1,-1 0,0-1,-2 0,-1 0,-2 0,0 0,-2-1,-1-15,-12-150,-10 587,56-134,-34-257,1-1,-1 1,1 0,0 0,0-1,0 1,0 0,0-1,1 1,0-1,0 0,0 1,0-1,0 0,1 0,-1-1,1 1,0 0,0-1,0 1,0-1,0 0,0 0,1-1,-1 1,1 0,-1-1,1 0,-1 0,1 0,0 0,0-1,-1 0,1 1,0-1,0-1,0 1,-1 0,1-1,0 0,0 0,-1 0,1 0,-1-1,1 1,-1-1,1 0,-1 0,0 0,0 0,0-1,1-1,19-26,-2 0,-1-2,-2 0,-1-1,-1 0,-2-2,-1 0,-2 0,-2-1,2-14,-2 10,1 0,3 0,1 1,2 0,1 2,3 0,17-26,-29 53,1 1,-1 0,1 0,1 1,0 0,0 1,0 0,1 0,0 2,0-1,1 1,0 1,-1 0,2 0,-1 1,0 1,0 0,10 0,217-4,-111 30,-503-5,266 6,103-22,0 1,0 0,0 1,1-1,0 1,0 0,0 1,0-1,1 1,0 0,0 0,0 0,1 1,0-1,0 1,1 0,0 0,0 0,0 0,1 0,0 5,0-5,1-1,1 1,-1 0,1-1,0 1,1-1,-1 1,1-1,1 1,-1-1,1 0,0 0,0-1,1 1,0 0,0-1,0 0,1 0,-1 0,1-1,0 0,1 0,-1 0,3 1,10 4,0-1,1-1,0 0,0-2,0 0,1-1,0-1,0-1,0 0,0-2,4-1,110 13,-122-9,1 0,-1 0,0 2,0-1,0 1,-1 1,0 0,0 1,0 0,-1 1,0 0,-1 0,1 1,1 3,17 88,-29-88,0 0,-1 0,0 1,-1-1,-1 0,1-1,-2 1,0-1,0 1,-1-2,-1 1,1-1,-2 0,1 0,-1 0,-1-1,0-1,0 0,-1 0,0 0,0-1,-1-1,1 0,-5 1,0 4,0-3,0-2,0 0,-1-1,0-1,1 0,-2-1,1 0,0-2,0 0,-1 0,-12-3,21 2,-208-24,297 12,59 8,174-25,-230 10,-1-4,-1-4,-1-3,-2-4,-1-3,44-30,-91 47,-1-1,0-1,-2-1,-1-2,-1-1,-1-1,-1-1,-2-1,0-1,-2-1,5-14,-18 34,0 0,-2 0,1 0,-1-1,-1 0,0 0,-1-1,0 1,-1-1,-1 1,0-1,0 0,-1 1,-1-1,0 0,-1 1,-1-6,-41-79,-4 86,-78 18,50 35,-2 2,39 13,-95 142,91-39,39-140,1-1,2 1,0 0,1 0,1 0,0 0,2-1,1 1,0-1,1 0,1 0,1 0,0-1,2 0,0 0,1-1,1 0,0-1,1 0,1-1,0 0,12 9,-13-14,0-1,1 0,-1-1,2 0,-1-1,1 0,0-2,1 1,-1-2,1 0,0 0,0-2,0 0,0 0,0-2,1 0,-1 0,0-2,0 0,0 0,0-2,0 0,9-4,12-5,0-1,-1-3,0 0,-1-3,-2 0,0-3,-1 0,21-22,-12 7,-25 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0:11.423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1071 96,'0'0,"0"0,0 0,0 0,0 0,0 0,0 0,7 40,3 392,29 703,-18-317,10-401,-19-73,-5-301,-5-30</inkml:trace>
  <inkml:trace contextRef="#ctx0" brushRef="#br0" timeOffset="1063.21">1 3471,'23'8,"1"0,0-2,0 0,1-2,0-1,0-1,0 0,0-2,0-2,12-1,91 1,1070 48,-750-20,-447-26</inkml:trace>
  <inkml:trace contextRef="#ctx0" brushRef="#br0" timeOffset="2036.6">131 195,'36'8,"33"-3,1-2,0-4,0-2,0-4,19-6,-46 8,518-53,-318 41,184-40,-3 16,-381 35,-28 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0:33.776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66 1,'-4'31,"-3"461,-11-119,-19-58,37-219,5 0,3 0,21 90,-17-117,-10-46,1 1,1-1,0 1,2-1,1-1,1 1,1-1,0-1,2 1,1-2,0 1,1-2,2 0,14 16,-17-21,0-1,1-1,1 0,0-1,0 0,1-1,1-1,0 0,0-1,0-1,1 0,0-1,0-1,1-1,-1 0,1-1,0-1,0-1,0-1,0 0,2-1,66-37,-48 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0:34.526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0 0,'0'0,"0"0,0 0,0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3:26.946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70 49,'0'0,"0"0,0 0,0 0,0 0,0 0,0 0,0 0,0 0,0 0,-8 39,-40 203,44-179,-1-29,2 0,2 0,1 0,1 0,2 1,1-1,2-1,2 1,11 32,-2-22,-14-31,0 0,1 0,1 0,0-1,1 0,0 0,1 0,0 0,1-1,0-1,1 1,0-1,0-1,1 1,0-2,1 1,0-2,0 1,1-2,0 1,11 3,-12-7,0-1,0 0,0-1,0 0,0 0,1-1,-1-1,0 0,0 0,0-1,0-1,0 0,0 0,0-1,-1 0,0-1,0 0,0-1,-1 0,1-1,-2 0,1 0,-1-1,0 0,0 0,-1-1,0 0,-1 0,1-1,16-32,-2 0,-1-2,-3 0,-1-1,-3-1,4-24,-7 34,60-241,-60 142,-10 363,11 58,0-53,-4-187,-8-62,-2-36,2 0,2 0,2 0,3 0,2 1,9-28,-11 51,0 1,3 0,0 0,1 1,2 0,0 1,2 0,1 1,1 1,1 0,0 1,2 1,15-13,-27 25,1 0,1 1,-1 0,1 0,1 1,-1 0,1 0,0 1,1 1,-1-1,1 2,0 0,1 0,-1 1,1 0,-1 1,1 0,0 1,0 0,-1 1,1 0,0 1,0 1,0 0,-1 0,1 1,-1 0,0 1,0 1,0-1,2 3,-2 2,-2 1,1 0,-1 0,-1 0,0 1,0 1,-1-1,-1 1,0 0,0 1,-2 0,1-1,-1 1,-1 1,71 390,-71-388,-2 1,1 0,1-1,0 1,1-1,0 0,2 0,0-1,1 1,0-1,1-1,1 1,0-1,1-1,0 0,1 0,1-1,0-1,2 1,-12-11,0 0,1 0,-1 0,1 0,-1-1,1 1,-1-1,1 0,-1 0,1 0,-1 0,1 0,-1 0,0-1,1 1,-1-1,1 1,-1-1,0 0,1 0,-1 0,0-1,0 1,0 0,0-1,0 0,0 1,0-1,0 0,-1 0,1 0,-1 0,0 0,1 0,-1 0,1-3,39-89,-38 85,46-192,-44 164,2 1,1 0,1 1,2 0,2 0,1 2,2-1,1 2,2 0,10-13,-7 26,1 2,1 0,0 1,1 2,0 0,1 2,1 1,0 1,0 1,1 2,0 0,1 2,-1 1,1 2,0 0,27 3,155 38,-162-30,-67-14,-35-5,0 3,-1 2,1 2,-1 3,1 2,0 2,-38 9,77-11,1 0,0 1,-1 1,1 0,1 0,-1 2,1-1,0 2,0 0,0 0,1 1,0 0,1 1,0 0,0 1,1 0,0 0,1 1,0 1,1-1,-6 12,1 4,2 0,0 0,2 1,1 0,1 1,1 0,2-1,1 1,1 1,2-1,0 0,2 0,2-1,0 1,2-1,1 0,1 0,1-1,4 4,-8-18,1-1,0 0,1 0,1-1,0 0,0 0,1-1,0 0,0-1,1 0,1 0,0-2,0 1,0-1,1-1,0 0,0-1,9 2,14 3,-1-1,1-2,1-1,-1-2,1-1,20-3,-34-2,0-2,0 0,-1-1,0-2,0 0,0-2,-1 0,0-1,-1-1,0-1,-1-1,0-1,-1 0,-1-1,0-1,-1-1,-1 0,0-1,-2-1,0 0,-1-1,0 0,-2-1,-1 0,0-1,1-9,2-5,-1-1,-1 0,-3 0,-1-1,-2 0,-1 0,-2-1,-2-15,0-7,1 51,0 46,45 506,-26-442,-19-101,-12-61,3 1,3-1,3 0,2-1,3 1,3 0,2 0,3 1,6-14,-8 57,1 1,1 0,0 0,1 2,1-1,0 1,1 1,1 0,1 0,16-18,-17 20,1 1,0 1,1 0,1 1,-1 1,1 1,0 0,1 1,0 1,12-2,-13 6,1 0,-1 2,0 0,0 1,0 1,0 1,0 0,-1 1,1 1,-1 0,-1 1,1 1,-1 0,0 2,-1-1,0 2,-1 0,0 0,10 12,120 172,-94-116,71 1,-94-74,0-1,0-1,0-1,1-2,-1 0,1-2,6-2,39 1,-42 0,-1-1,0-1,0-2,0-1,-1-1,0-2,0-1,-1 0,-1-2,0-2,-1 0,0-1,-1-2,-1 0,-1-2,-1 0,7-10,-19 22,-1-1,0-1,0 1,-1-2,0 1,-1-1,0 0,-1 0,0 0,-1-1,0 1,-1-1,0 0,-1-1,0 1,-1 0,0-8,-58-27,30 42,1 1,-1 1,0 1,0 2,-1 1,1 0,0 2,1 2,-1 0,1 2,-22 8,28-6,1 0,1 1,0 1,0 1,1 1,0 1,1 0,1 0,0 2,1 0,1 1,1 0,-13 12,15-12,0 0,1 1,1 0,1 0,0 1,2 0,0 0,1 1,1-1,0 1,2 13,-2-16,2 0,0 0,2 1,0-1,0 0,2 0,0 0,1 0,0-1,2 1,0-1,0-1,2 1,0-1,1 0,0-1,1 0,1 0,0-1,1 0,0-1,1-1,0 0,1-1,0 0,0-1,1 0,1-2,-1 1,1-2,14 4,-11-8,1-1,-1 0,1-2,-1 0,1-1,-1-1,0-1,0-1,0 0,-1-2,1 0,-1-1,16-10,7-9,-2-1,0-3,-3-1,0-1,-2-2,-2-2,-1 0,25-42,70-79,-97 123,0 2,2 1,2 1,1 2,1 1,1 2,1 2,26-13,-48 30,1 0,-1 0,1 2,0 0,0 0,1 2,-1 0,1 1,-1 0,1 2,0 0,0 1,0 0,-1 1,7 3,110 43,-173-53,8 0,-1 1,1 2,-1 1,0 1,1 2,-1 1,-9 4,23-4,0 2,0 0,1 1,0 1,0 1,0 1,1 0,1 1,0 1,0 0,1 1,0 1,1 1,1 0,0 0,1 1,-8 13,11-7,1 2,1-1,1 1,0 0,2 1,1-1,1 1,1 0,1-1,1 1,1 0,1-1,4 15,-5-23,1-1,0 0,1 0,1 0,0-1,1 0,0 0,1 0,0 0,1-1,1 0,0-1,0 0,1-1,0 1,1-2,0 0,1 0,0-1,0 0,1-1,0-1,0 0,1 0,-1-1,1-1,9 1,-9-1,1 0,-1-1,1-1,0 0,0-1,0 0,0-2,0 0,0 0,0-1,-1-1,1-1,-1 0,1-1,-1 0,-1-1,1 0,-1-2,0 1,-1-2,0 1,0-2,-1 1,0-2,0 1,-1-2,6-8,0-18,-2 0,-1-1,-2-1,-2 1,-1-2,-3 1,-1-1,-2 0,-1 0,2-13,-23-224,10 360,27 284,-13-321,3 1,1 0,3-2,1 1,15 33,-27-73,1 0,0 0,0 0,1 0,0 0,0 0,0 0,0 0,1-1,-1 1,1-1,0 1,1-1,-1 0,1-1,0 1,0-1,0 1,0-1,1 0,-1-1,1 1,0-1,-1 0,1 0,0 0,0-1,1 1,-1-1,0-1,0 1,0-1,1 0,-1 0,0 0,1-1,-1 0,0 0,0 0,0-1,4-1,9-12,-1-1,-1-1,0 0,-2-1,0-1,-1 0,-1 0,0-2,-2 1,0-1,-2-1,0 0,-1 0,1-12,0 9,115-261,-114 266,0 0,1 0,1 1,1 1,1 0,0 1,2 0,0 1,0 0,2 2,-1 0,2 0,0 2,1 0,0 1,0 1,1 1,1 1,-1 1,1 0,1 2,-1 0,1 1,0 1,144 45,-107-24,-130-19,-285 20,250 43,103-59,0 0,0 1,1 0,0-1,-1 1,1 0,1 0,-1 0,0 0,1 1,0-1,0 0,0 0,1 1,0-1,-1 1,1-1,1 0,-1 1,1-1,0 0,0 1,0-1,0 0,1 0,-1 0,1 0,0 0,0 0,1 0,-1-1,3 3,9 11,0-1,1 0,1-1,0-1,1 0,1-1,0-1,1-1,0-1,0 0,1-1,1-2,-1 0,1-1,0 0,1-2,-1-1,16 0,2 0,-23-4,-1 2,1-1,-1 2,0 0,0 0,0 2,0 0,0 0,0 2,-1 0,0 0,0 1,-1 1,0 0,0 1,1 2,-11-4,-1-1,1 1,-1 0,0 0,-1 1,0-1,0 0,0 0,-1 1,0-1,-1 0,1 1,-2-1,1 0,-1 0,0 0,0 0,0 0,-1 0,-1-1,1 1,-1-1,0 0,-4 5,-1 8,-4 1,0 0,-2-2,0 1,-1-2,-1 0,-1-1,0-1,-2 0,-4 6,7-10,0-1,-1-1,0 0,-1-2,0 0,0-1,0-1,-1 0,0-2,0 0,0-1,0-1,0-1,0-1,0-1,0-1,-16-4,1 4,-15-7,71 2,59 8,0-4,0-4,-1-2,52-16,196-91,15-12,-313 119,-1-1,0-1,0-1,-1-2,-1-1,0 0,-2-2,0-1,0-1,-2-1,-1-1,-1-1,0-1,-2 0,10-19,-19 29,-2 1,0-1,0 0,-1 0,-1-1,-1 0,0 0,-1 0,0 0,-1 0,-1-1,0 1,-1-1,-1 1,-1-1,0 1,-1 0,0-1,-1 1,-1 9,1-1,-1 2,-1-1,1 1,-1-1,0 1,0 1,0-1,-1 1,1 0,-1 1,0 0,0 0,-1 0,1 1,0 0,-1 0,1 1,-1 0,-5 0,-8 2,-1 1,0 1,1 1,0 1,0 0,0 2,1 0,0 2,0 0,1 1,0 1,1 1,0 0,1 1,0 1,1 1,1 0,0 1,1 1,1 0,1 1,0 1,-87 130,92-132,-1 1,2 0,0 0,2 0,0 0,0 1,2-1,0 1,2 0,0 0,1 0,0-1,2 1,0 0,1-1,1 0,1 0,0 0,2-1,0 0,0 0,2-1,0 0,1-1,0 0,2 0,-1-2,2 1,0-2,4 3,5-4,0-1,0-2,1 0,0-1,0-2,1 0,0-2,0-1,0 0,0-2,24-3,-37 3,12 0,0-1,0-1,-1-1,1-1,-1-1,1-2,-1 0,-1-1,0-1,0-1,-1-1,0-1,0-1,-2 0,0-2,11-10,-10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0:56.131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55 560,'0'0,"0"0,0 0,0 0,0 0,0 0,0 0,0 0,0 0,0 0,21 48,-21 253,-5-204,8 224,1-310,1-1,0 1,1-1,0 0,0 0,1-1,0 0,1 0,0-1,0 1,1-2,0 1,1-2,-1 1,1-1,0 0,1-1,0-1,-1 1,1-2,1 1,-1-1,0-1,1 0,-1-1,1 0,0-1,-1 0,1-1,-1 0,1-1,-1 0,1-1,3-2,1-3,-1-1,0 0,-1-2,0 1,-1-2,0 0,0 0,-2-1,1-1,-2 0,8-12,53-178,-61 163,-4 17,7-26,-1 0,-2 0,-3-1,-2 0,-1-50,38-56,-52 292,6 1,7 0,14 93,0-2,-16-211,2-37,3-39,-4 17,38-344,20 146,-54 224,0 0,2 1,0-1,1 1,0 1,1 0,1 0,1 1,0 1,0 0,2 0,-1 1,1 1,1 0,0 1,1 1,2-1,-1 3,1 0,0 0,0 2,1 1,0 0,-1 1,1 1,0 1,0 0,0 1,0 2,6 1,-9 4,-1 0,0 2,-1 0,0 1,0 0,-1 1,0 0,-1 1,-1 1,0 0,0 0,-1 1,-1 0,-1 1,0 0,0 0,-2 1,0 0,-1 0,0 1,-1-1,-1 1,-1 0,0 7,2-9,8 52,-2 1,-4 0,-3 0,-2 0,-5 24,2 36,23-20,-64-238,39 97,1-1,1 0,2 1,1-1,2 0,1 1,2 0,1 0,2 0,1 1,1 0,2 1,15-27,-10 22,1 2,2 0,1 1,1 1,2 2,1 0,2 1,0 2,20-14,-33 28,-1 1,1 1,1 0,0 1,0 0,1 2,1 0,-1 1,1 0,0 2,1 0,-1 1,1 1,0 0,0 2,0 0,0 1,-1 1,1 1,0 0,12 4,-21-2,0-1,0 2,0-1,-1 1,0 1,0 0,0 0,-1 1,0 0,0 0,-1 1,0 0,0 0,-1 0,0 1,0 0,-1 1,0-1,-1 1,0 0,-1 0,2 9,18 232,-34 108,34-173,9-132,57-34,-83-22,1-1,-1 0,0 0,0 0,0-1,0 0,-1 0,1 0,-1-1,0 0,-1 0,1 0,-1-1,0 0,2-3,5-5,15-22,-3-1,0-1,-3-1,-1-1,-2-1,6-21,31-70,-28 75,3 2,2 2,3 1,31-38,-56 77,0 0,0 1,1 0,1 1,0 0,0 1,1 0,1 1,-1 0,2 1,-1 0,1 1,0 1,0 0,1 1,0 1,0 0,0 1,0 0,0 1,1 1,-1 1,1 0,0 1,227 71,-134-11,-158-72,4 1,0 2,-1 1,0 3,1 2,-17 2,34 1,0 1,0 1,0 2,0 1,1 1,0 1,0 2,1 0,1 2,-1 1,-19 13,34-17,0 0,0 0,1 1,1 1,-1 0,2 0,0 0,0 1,1 0,0 1,1 0,0 0,1 0,1 0,0 1,1 0,1 0,0 0,0 1,0 20,0 1,3-1,1 0,1 0,2 0,2-1,2 8,-2-24,0-1,0 1,2-2,0 1,1-1,1 0,0-1,1-1,1 1,0-2,1 0,0-1,1 0,0-1,1 0,0-2,1 0,0 0,0-2,1 0,0-1,18 3,-25-7,0 0,0-1,0 0,1-1,-1-1,0 1,0-2,0 1,0-2,0 1,0-2,-1 1,1-1,-1-1,0 0,0 0,0-1,-1-1,0 1,0-1,-1-1,0 0,0 0,-1 0,3-5,13-16,-2-1,-2-1,-1-1,-1-1,-1 0,-2-1,0-7,10-40,-4-1,-3-1,-4-1,-1-25,-12 108,-6-75,-6 113,2 2,1 0,2 0,2 0,2 1,1-1,3 19,-2-6,34 239,-3-155,-29-132,0-1,0 0,1 0,0 0,-1 0,1 0,0-1,0 1,0 0,1-1,-1 1,0-1,1 0,0 0,0 0,-1 0,1-1,0 1,0-1,1 1,-1-1,0 0,0 0,1-1,-1 1,0-1,1 1,-1-1,0 0,1 0,-1-1,1 1,-1-1,0 1,0-1,1 0,-1-1,0 1,0 0,0-1,1 0,5-3,0-1,-1 1,1-2,-1 1,-1-1,1 0,-1-1,0 0,-1 0,0 0,0-1,-1 0,2-4,14-42,-2-1,-3-2,-2 1,5-56,-11 56,3 1,2 1,2-1,3 2,15-31,-25 74,1 0,0 1,0 0,1 0,0 1,1 0,0 1,0 0,1 0,0 2,0-1,0 1,1 1,0 1,11-3,8 2,0 1,1 1,-1 2,1 2,0 0,27 7,-11-4,131 67,-138-45,-71-24,-24-12,0 1,0 4,-1 1,0 3,1 2,-29 5,57 1,0 0,1 2,1 1,-1 0,1 2,1 1,0 1,1 0,-16 16,28-23,1 1,0 0,0 0,1 0,0 1,1 0,0 1,0 0,1-1,0 2,1-1,0 0,0 1,1 0,1 0,0 0,0 8,-1 4,1-1,1 1,1-1,1 0,1 1,1-1,1 0,1 0,0 0,2-1,1 0,1 0,0-1,2 0,0 0,1-1,1-1,1 0,3 2,-10-10,1 1,0-2,0 1,1-1,1-1,-1 0,1 0,1-1,-1 0,1 0,1-1,-1-1,1 0,0-1,0 0,0-1,1 0,-1-1,1 0,-1-1,1 0,0-1,-1-1,1 0,0-1,-1 0,2-1,4-3,-1-1,-1-1,0-1,0 0,0-1,-1-1,-1 0,0-1,-1-1,0 0,0 0,-2-1,0-1,0 0,-2-1,1 0,-2 0,0-1,-2 0,1 0,1-13,59-235,-69-9,3 236,-4 44,-4 172,9 0,7 1,8-2,8 6,-18-132,16 353,-19-339,-3 0,-2 0,-4 0,-2 0,-4 0,10-54,-1 0,0 0,-1 0,0 0,0 0,-2 0,1-1,-1 0,-1 0,0 0,0-1,-1 0,0 0,0 0,-1-1,0 0,-1-1,0 0,0 0,0-1,-1 0,0 0,0-1,-10 3,2-5,0 0,0-1,-1 0,1-2,-1 0,1-1,-1-1,1-1,0 0,0-1,0-1,0-1,1-1,0 0,0-1,1-1,0-1,1 0,0-1,-4-3,8 1,0 0,1 0,0-1,1 0,1-1,0 0,1 0,1-1,0 1,1-1,1-1,-2-14,6 10,0 0,2-1,1 1,1 0,0 1,2-1,0 1,1 0,1 0,1 1,1 0,1 1,0 0,1 0,1 1,1 1,0 0,1 1,0 1,2 0,0 1,0 1,1 0,0 2,1 0,0 1,12-4,443-284,-216 101,-222 165,-2-1,-1-2,-1-1,-2-2,-1-1,-2-1,18-38,-31 49,-2-1,-1-1,-2 0,-1 0,-1-1,-1 0,-2 0,0-13,-2-117,-5 283,3-11,21 374,-17-474,1 1,0 0,0-1,1 0,1 0,-1-1,2 0,0 0,0 0,0-1,1-1,1 1,-1-1,6 3,-7-9,-1 1,1-1,-1 0,1-1,0 1,-1-1,1-1,0 0,0 0,-1-1,1 1,0-2,0 1,-1-1,4-1,5-2,0 0,0-1,-1 0,0-1,0-1,-1-1,0 0,0-1,-1 0,0-1,-1 0,0-1,-1-1,0 0,-1 0,-1-1,0 0,6-13,11-29,-3-1,-2-1,-2-1,4-31,-4 20,-6-96,-10 116,-9 76,3 467,10-232,16-94,-5-230,18-375,19 171,-47 247,0 0,2 1,0 0,1 0,1 1,1 1,1 0,0 1,1 0,1 1,0 1,1 1,0 0,1 1,1 1,0 0,0 2,1 0,9-2,-14 9,1 0,0 1,-1 0,1 1,0 1,0 1,-1 0,1 1,-1 0,0 2,0 0,0 0,11 7,-14-3,-2 0,1 1,-1 0,-1 1,0 0,0 0,-1 1,-1 0,0 0,0 1,-2 0,1 0,-2 1,1 0,-2-1,0 1,-1 0,0 5,6 13,6 294,24-158,-14-42,-24-120,1 1,0-1,0 1,1-1,0 0,0 1,0-1,1 0,0-1,0 1,0 0,1-1,0 0,0 0,0 0,1 0,0-1,0 1,0-1,0 0,1-1,-1 1,1-1,0 0,0-1,0 0,0 1,0-2,1 1,-1-1,1 0,-1 0,1-1,-1 0,1 0,-1 0,4-2,20-8,-1-2,0-1,-1-1,0-2,-1-1,-1 0,-1-2,0-1,-2-2,1 0,104-82,-88 76,0-2,-3-2,0-1,-3-2,0-1,-3-1,0-2,-3-1,-2-2,-1 0,-2-2,1-7,-20 43,0 0,-1 0,0 0,0 0,0-1,-1 1,-1-1,1 1,-1-1,-1 0,0 1,0-1,-1 0,0 0,0 1,-1-1,0 1,0-1,-1 1,0 0,-1 0,0 0,0 1,-1-1,1 1,-2 0,1 0,-1 1,0-1,0 1,-1 1,0-1,0 1,0 0,0 1,-1 0,0 0,0 0,-6-1,-10 4,0 0,-1 2,1 1,0 1,0 1,1 0,-1 2,1 1,0 1,1 1,-1 1,2 1,0 1,0 1,1 0,1 2,0 0,-15 17,19-15,1 1,1 0,1 1,1 0,0 1,1 1,2-1,0 1,1 1,1-1,1 1,1 0,1 1,1-1,1 0,0 1,2-1,1 1,1-1,0 0,2 0,1 0,0 0,2-1,0 0,2-1,0 0,1 0,1-1,1-1,0 0,9 8,-2-11,0-2,0 0,1-1,1 0,0-2,0-1,1-1,0-1,0-1,1 0,0-2,0-1,0-1,0-1,1-1,-1-1,0-2,0 0,0-1,-1-2,1 0,-1-1,20-10,92-56,-120 63</inkml:trace>
  <inkml:trace contextRef="#ctx0" brushRef="#br0" timeOffset="831.81">5671 93,'0'0,"0"0</inkml:trace>
  <inkml:trace contextRef="#ctx0" brushRef="#br0" timeOffset="1747.36">131 1,'0'0,"0"0</inkml:trace>
  <inkml:trace contextRef="#ctx0" brushRef="#br0" timeOffset="20959.34">22 2624,'39'134,"-25"93,-2-20,12 35,30-72,-50-162,1 0,0-1,1 0,0 0,0 0,1-1,0 1,0-2,0 1,0-1,1 0,0 0,0-1,1 0,-1-1,1 0,-1 0,1-1,2 0,1-4,0 0,0-1,0-1,-1 0,0 0,1-1,-2-1,1 0,-1 0,0-1,0 0,0-1,-1 0,-1-1,1 0,-1 0,-1 0,0-1,0 0,-1-1,0 0,-1 0,0 0,-1 0,1-4,33-81,-5-3,-3 0,-5-2,-5-1,-4 0,0-54,-12 121,3-12,-3 72,-8 358,23-70,-10-213,31-571,-39 452,1 1,1-1,1 0,0 1,2 0,0 0,1 1,1 0,0 0,1 0,1 1,0 1,2-1,0 2,0 0,1 0,1 1,0 1,4-2,-2 2,1 1,0 0,0 2,1 0,0 1,1 0,-1 2,2 0,-1 1,0 1,1 1,0 1,0 0,10 2,-19 1,0 0,0 0,-1 1,1 1,0 0,-1 1,1-1,-1 2,0 0,0 0,-1 1,0 0,0 0,0 1,-1 0,0 1,0 0,-1 0,0 1,0-1,-1 2,0-1,-1 1,0-1,0 2,-1-1,0 0,1 9,47 266,-14-46,-26-70,-12-131,0-26,-4-38,-2-52,3 0,4 1,3-1,11-59,-8 108,2 1,1 1,0-1,2 2,2 0,0 0,1 1,2 1,0 1,2 0,17-16,-36 39,22-21,1 2,0 0,2 2,0 0,1 2,0 1,1 1,11-3,-14 4,-7 4,0-1,0 2,0 0,1 2,0-1,0 2,1 1,-1 0,1 1,0 1,-1 1,1 0,0 2,-1 0,1 1,-1 1,0 0,0 2,4 2,-11-1,-1 1,0 0,-1 1,0 0,0 1,-1-1,0 2,-1-1,0 1,0 0,-2 0,1 1,-1 0,-1 1,8 34,-2 0,-3 1,-1 0,-3 0,-1 0,-6 47,3-7,26 125,-22-205,-1-1,1 0,0 1,1-1,0 0,0-1,0 1,1-1,0 0,0 0,1 0,0-1,0 0,0 0,0 0,1-1,0 0,0 0,0 0,0-1,0-1,1 1,0-1,-1 0,6 0,-3-4,-1 0,0-1,-1 0,1 0,0-1,-1-1,0 1,0-1,0-1,0 1,-1-1,0 0,0-1,-1 0,0 0,0 0,-1-1,1 0,2-7,-6 13,20-36,0-1,-3-1,-1-1,-2 0,-2-2,-2 1,-2-2,-1 1,-3-1,-1 0,-2-20,15-82,-17 104,-3 67,68 710,-44-115,-22-245,-28-511,2-50,9 0,6-164,6 155,22-209,-11 382,2 0,1 0,0 0,1 1,2 1,0 0,1 0,1 2,0-1,2 2,0 0,1 1,1 0,0 2,1 0,0 1,1 1,1 1,0 0,0 2,1 1,0 0,1 2,9-2,-23 5,0 1,-1 0,1 0,0 1,0 0,0 0,0 1,0 0,0 1,0 0,0 0,0 1,-1 0,1 1,-1 0,1 0,-1 1,0 0,0 0,0 1,-1 0,0 1,0-1,0 1,-1 0,1 1,-1 0,-1 0,0 0,0 1,1 1,8 15,-1 1,-1 0,-1 1,-1 0,-1 1,-1 0,-2 1,-1-1,0 13,-2-9,-2 0,-2 0,-1 0,-1 0,-1-1,-2 1,-1-1,-2 0,-1-1,-8 19,8-35,1-1,-1 0,-1-1,0 1,-1-2,0 0,0 0,-1-1,-1-1,1 0,-13 4,20-9,-16 11,-2-2,0-1,0-1,-1-1,-1-1,1-2,-1 0,0-1,0-2,-13 0,-79-16,255 0,-94 8,-1-3,0-1,0-2,-1-2,-1-2,0-1,-1-2,-1-2,-1-2,0-1,-2-1,4-7,24-26,-4-3,-2-3,-3-2,36-57,-70 96,1 1,2 1,0 1,1 1,1 1,2 1,0 1,0 2,2 0,0 2,1 2,0 0,1 2,0 1,1 2,17-2,-34 8,1 1,-1 0,1 1,-1 1,0 1,1 0,-1 1,0 0,0 2,0-1,-1 2,1 0,-193-22,164 15,0 0,-1 2,1 0,0 0,0 1,0 1,0 0,0 1,1 1,-1 0,1 1,1 0,-1 1,1 0,0 1,0 1,1 0,1 0,-1 1,1 0,1 1,-1 1,-6 20,2 1,1 1,1 0,2 0,2 1,1 0,1 1,2 0,2-1,1 1,3 16,-1-34,0 0,1-1,1 1,0-1,1 0,1 0,1 0,1-1,0 1,1-2,0 1,2-1,-1 0,2-1,0 0,1-1,0 0,1-1,0-1,1 0,0 0,1-1,8 3,-9-9,0 0,0-1,0-1,0 0,1-1,-1 0,1-2,-1 1,0-2,1 0,-1 0,0-1,0-1,0-1,-1 0,0 0,0-2,11-6,-5-2,-1-1,0 0,-1-1,-1-1,-1-1,-1-1,0 1,-2-2,0 0,-1-1,-1 0,-1 0,-1-1,-2 0,0 0,-1-1,-1 0,-1 0,-1 0,-2 0,0 0,-2 0,-2-16,3 24,0 0,-1 1,0 0,-1-1,-1 1,-1 0,0 0,0 1,-2 0,0 0,0 0,-2 1,1 0,-2 0,0 1,0 0,-1 1,0 0,-1 1,0 1,-1-1,0 2,0 0,-1 0,0 2,-2-1,15 7,-42-13,60 40,5-14,1 0,1-2,0-1,1 0,0-2,0-1,1-1,0-1,0-1,0-1,0-2,1-1,2-1,188-3,-78-70,-40-7,-91 122,-59 132,17 179,33 26,-27-565,30 114,3 0,3 0,3 1,4 1,2 0,4 1,4-3,-20 62,0 0,1 0,1 1,0 0,0 0,1 0,0 1,1 1,0-1,0 1,0 1,1 0,1 0,-1 1,5-2,3 3,0 0,0 2,0 0,0 1,0 1,1 0,-1 2,0 0,1 1,-1 1,0 1,-1 0,1 1,-1 1,0 1,0 0,0 1,0 2,187 170,-195-175,0-1,0-1,0 0,1 0,-1-1,1 0,0 0,-1-1,1-1,0 0,0 0,0-1,-1 0,1 0,0-1,-1-1,1 1,8-5,-2 1,0-1,0 0,-1-1,0 0,0-2,-1 0,0 0,-1-1,6-6,1 0,55-88,-52-9,30-355,-43 350,-69 341,9 1,7 16,25-120,1-28,5 0,3 1,4 1,5-1,6 39,-7-122,1 0,1 1,0-1,0-1,1 1,0 0,0 0,1-1,0 1,1-1,0 0,0 0,1 0,0 0,0-1,1 0,0 0,0 0,0-1,1 0,0 0,0-1,1 0,-1 0,1-1,0 0,1 0,-1-1,1 0,-1 0,1-1,0 0,0-1,0 1,0-2,0 0,0 0,2 0,12-8,1-1,-1 0,-1-2,0-1,0 0,-2-2,1 0,-2-2,0 0,-1-1,0 0,-1-2,8-13,27-22,82-94,-7-5,21-45,-128 171,-9 12,2-1,0 2,1 0,0 0,1 1,0 1,1 1,1 0,0 1,0 0,1 2,0 0,0 1,1 1,0 1,0 0,0 1,7 1,-1 2,0 1,-1 1,1 1,-1 1,1 1,-1 2,0 0,-1 1,0 2,0 0,0 1,-2 2,17 10,47 26,-100-61,0 1,-1 0,-1 1,0 1,0 0,-1 2,0 0,-1 1,1 0,-1 2,-1 0,1 2,-1 0,1 0,-1 2,0 1,0 0,0 2,5 0,1 0,0 1,0 0,0 2,0-1,0 2,1 0,0 0,0 2,1-1,0 1,0 1,1 0,0 1,1 0,0 1,0 0,1 0,1 1,0 0,0 1,1 0,1 0,0 0,1 1,1 0,0 0,-1 7,-6 15,1 1,1 0,3 0,1 0,1 1,3 0,1 0,1 0,2-1,2 1,2-1,1 0,2 0,1-1,4 6,-4-31,0 0,0 0,1-1,0 0,1-1,0-1,0 0,1 0,0-2,0 0,0 0,1-1,0-1,0-1,0 0,1 0,-1-2,1 0,-1-1,1 0,13-3,-12 1,0-2,0 0,0 0,0-2,-1 0,1 0,-2-2,1 0,-1-1,0-1,-1 0,0 0,-1-2,0 0,-1 0,0-1,-1-1,0 0,-1 0,-1-1,0 0,-1-1,0-1,2-10,-1 0,-1-1,-1 0,-2 0,0-1,-2 1,-1-1,-2-12,6-51,26-117,-39 130,0 90,1 0,0 1,1 0,0 0,1 0,0 0,1 1,1 0,0 0,0 0,1 2,-4 20,-37 284,77-95,-31-217,0 0,1-1,0 1,0-1,1 0,0 0,0-1,0 0,1 0,-1 0,1-1,0 0,1 0,-1-1,6 2,-4-2,0-1,0 0,1-1,-1 0,1 0,-1-1,0 0,1-1,-1 0,1 0,-1-1,0 0,0-1,0 0,0 0,-1-1,1 0,-1-1,0 0,0 0,0-1,-1 1,0-2,0 1,-1-1,1 0,-2 0,1-1,-1 0,0 0,0 0,-1-1,0 1,-1-1,1-4,30-103,-5-1,-5-1,-1-35,-15 104,2-114,-6 117,-4 46,1 1,-1-1,0 0,1 0,-1 1,0-1,1 0,-1 0,1 0,-1 1,0-1,1 0,-1 0,1 0,-1 0,1 0,-1 0,0 0,1 0,-1 0,1 0,8 743,2-575,-11-128,0-30,0-26,0-68,4 1,3-1,5 1,2 0,19-55,-18 92,1 1,2 1,2 1,2 0,2 2,6-5,-26 38,0 1,1 0,0 0,1 0,-1 1,1 0,1 0,-1 0,1 1,0 0,0 0,0 1,1 0,0 0,-1 0,1 1,1 1,-1-1,0 1,1 1,-1-1,1 2,-1-1,1 1,-1 0,1 1,0 0,-1 0,0 1,1 0,-1 0,0 1,0 0,0 1,0 0,4 3,8 10,0 2,0 0,-2 2,-1 0,-1 0,0 2,-2 0,0 0,-2 2,-1-1,0 2,-2-1,-1 1,0 5,6 16,-1 0,-3 1,-2 0,-1 0,-3 1,-2 25,-2-61,0-1,1 1,1-1,0 0,1 0,0 1,0-1,2-1,-1 1,2-1,-1 0,2 0,-1 0,1-1,1 0,0 0,0-1,5 4,51-61,-47 23,-2 0,-1-1,-2-1,0-1,-2 1,0-2,-3 1,1-7,20-59,-2-4,-4-2,-4 0,-5-1,-4-12,27-179,-22 55,-4 114,-76 740,36-222,30-359,1 1,2 0,1-1,2 0,1 0,3 0,0-1,2-1,2 0,15 27,-17-47,0-1,1-1,1 0,0-1,0 0,1-1,1-1,0 0,0-1,0-1,1-1,0 0,1-1,-1 0,1-2,0 0,-1-1,1-1,0-1,11-1,-3 1,0-2,0-1,0-1,-1-1,0-2,0 0,0-1,-1-2,0 0,-1-2,0 0,1-4,-5 6</inkml:trace>
  <inkml:trace contextRef="#ctx0" brushRef="#br0" timeOffset="21536.82">10030 2698,'35'0,"217"-20,-228 17</inkml:trace>
  <inkml:trace contextRef="#ctx0" brushRef="#br0" timeOffset="22226">6675 2679,'22'19,"-3"-12,1-1,-1-1,1-1,0-1,0-1,0-1,0 0,0-2,0 0,0-1,0-1,-1-1,7-2,19-1,-26 4</inkml:trace>
  <inkml:trace contextRef="#ctx0" brushRef="#br0" timeOffset="23141.55">1 2206,'0'0,"0"0,0 0</inkml:trace>
  <inkml:trace contextRef="#ctx0" brushRef="#br0" timeOffset="152784.34">186 4210,'0'0,"0"0,0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29:55.320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905 1037,'0'0,"0"0,0 0,0 0,0 0,0 0,0 0,0 0,-21-19,-131-109,139 118,1 0,-2 1,1 1,-1 0,-1 1,1 0,-1 1,0 1,-1 0,1 1,-1 1,0 0,1 1,-1 1,0 1,-1 0,1 1,1 0,-1 2,0 0,0 0,1 2,0 0,-3 1,-25 19,2 0,1 3,1 2,2 1,-19 20,44-34,0 1,2 1,-1 0,2 0,1 1,0 0,2 0,0 1,1 0,1 0,1 0,1 0,1 1,1-1,1 0,1 1,0-1,2 0,0 0,2 0,0-1,1 1,7 11,-8-16,0 0,2 0,0-1,0 0,1 0,1-1,1-1,0 1,0-2,1 1,1-2,0 0,1 0,0-1,0-1,1 0,0-1,1-1,0-1,0 0,12 3,-15-5,0-1,-1 0,1 0,1-1,-1-1,0 0,0-1,0 0,1-1,-1-1,0 0,0-1,0 0,-1-1,1-1,-1 1,0-2,0 0,0 0,-1-1,0-1,-1 0,1 0,-1-1,-1 0,0-1,0 0,-1-1,0 1,5-12,7-26,-3 0,-1-2,-3 0,-2-1,-2 0,-3-1,-1 1,-3-52,-2 98,1-230,-20 254,-5 157,-9 148,66-163,34-76,-38-95,-17 2,0 0,-1-1,0-1,0 1,-1-2,0 1,-1-1,-1-1,1 0,-2 0,0 0,0-1,-1 0,-1-1,0 1,-1-1,0 0,-1 0,1-10,8-18,149-325,-149 352,0-1,2 2,0 0,0 0,2 2,-1-1,2 2,-1 0,2 1,-1 1,1 1,1 0,-1 1,1 1,0 1,1 1,-1 0,1 2,0 0,0 1,-1 1,1 1,14 3,232 75,-214-58,-152-30,57 2,-2 2,1 3,-1 1,1 2,0 2,-1 2,2 2,-1 2,1 2,-4 2,31-4,1 0,0 1,0 0,1 1,1 0,-1 2,2-1,0 2,0-1,2 2,0-1,0 1,1 1,1 0,1 0,0 1,1 0,1 0,0 0,1 0,1 1,1 0,1 0,0 0,1-1,1 1,1 0,0 0,2 2,-1-1,1-1,1 1,1-1,1 0,0 0,1-1,1 0,0-1,2 0,0 0,0-1,2 0,0-1,0-1,1 0,1-1,0 0,0-1,2-1,-1-1,1 0,0-1,12 4,-15-10,0-1,0 0,1-1,-1 0,0-2,0 1,0-1,0-1,0-1,0 0,-1-1,0 0,0-1,0 0,0-1,-1-1,0 0,-1 0,6-7,5-12,-2 0,0-2,-2 0,-2-1,0-1,-2 0,-2-1,0-1,-3 0,0 0,-2-1,-2 0,-1 0,-2 0,-1-25,5 0,-1 14,20-159,-9-1,-8 0,-12-59,-5 179,4 52,1 6,-2 56,-55 697,67-227,62-183,-32-245,61-32,-92-39,0 1,-1-1,1 0,0 0,-1-1,1 1,-1-1,1 0,-1 0,1-1,-1 1,0-1,1 0,-1 0,0 0,0-1,-1 0,1 1,0-1,-1-1,0 1,0 0,0-1,0 0,0 1,-1-1,1 0,-1-1,56-127,-52 114,16-54,3 2,3 0,4 3,2 0,3 2,33-42,-58 92,1 1,0 0,1 1,1 1,0 0,0 1,1 0,1 1,0 1,0 1,0 0,1 1,1 1,-1 1,1 1,-1 0,1 1,16 0,-8 3,0 0,-1 1,1 2,-1 1,0 1,0 1,0 1,8 5,-90 6,-394 55,436-68,1 0,0 1,0 0,1 1,0 1,0 0,1 1,0 0,0 0,1 1,1 0,-1 1,2 0,-1 1,1 0,1 0,1 0,-1 1,2 0,0 1,0-1,2 1,-1 0,2 0,0 0,0 0,2 0,-1 0,2 5,-1 6,2-1,0 1,1-1,2 1,0-1,2-1,0 1,2-1,1-1,0 1,2-2,0 1,2-2,0 0,1 0,1-2,1 0,0 0,2-2,-1 0,15 8,-18-19,0 0,0-1,1 0,-1-2,1 0,0 0,0-1,0-1,0-1,-1 0,1-1,0-1,-1 0,1-2,-1 1,0-2,0 0,-1 0,12-8,-11 3,0 0,0-2,-1 1,0-2,-1 0,-1 0,0-1,-1-1,-1 0,0 0,-1-1,-1 0,-1-1,0 0,1-7,7-27,-3 0,-1-2,-3 1,0-49,-21-418,-2 254,-8 48,13 1262,12-981,2-1,3 0,3-1,2 0,16 46,-26-97,0-1,0 1,1-1,0 0,0 0,1 0,0 0,1-1,0 1,0-1,1 0,0-1,0 1,1-1,0 0,0-1,0 0,1 0,0-1,0 0,1 0,0 0,-1-1,1-1,1 0,-1 0,0 0,1-2,-1 1,1-1,0 0,-1-1,1 0,0-1,-1 0,1 0,-1-1,1 0,-1-1,9-3,-3-8,1-2,-2 0,0 0,-1-1,-1-1,0 0,-2-1,0 0,-1-1,-1 0,0 0,-2 0,0-1,-2 0,0-1,-2 1,0 0,-1-1,-1-5,2-444,-7 418,1 43,2 39,2 52,-2 29,4-1,6 0,4 0,8 15,16 101,-40-399,-4 35,7 1,12-108,57 58,-1 137,-55 47,-1 1,1 0,0 0,0 1,0 1,0 0,0 0,1 1,-1 1,0 0,0 1,0 0,0 1,6 2,7 0,2 3,-1 2,0 0,-1 2,-1 1,0 0,0 2,-2 1,0 1,-1 1,0 0,-2 2,3 4,142 165,-143-173,1-2,0 0,1-1,1-1,-1-1,2-2,0 0,0-1,0-2,1-1,0 0,0-2,14-1,-8-2,0-1,0-2,0-1,-1-2,1-1,-1-1,-1-2,0-1,0-1,-1-1,-1-2,0-1,-1-2,-1 0,0-2,-2 0,8-10,-25 22,0 0,-1 0,0 0,-1-1,0 0,0 0,-1-1,0 1,-1-1,0 0,-1 0,0 0,0 0,-1 0,0-1,-1 1,0 0,0-1,-1 1,-1 0,0 0,0 0,-1 0,0 0,-1 1,0-1,-1 1,1 0,-2 0,1 0,-1 1,-1 0,-6-7,2 7,-1 0,-1 0,1 2,-1-1,0 1,0 1,-1 1,0 0,0 0,0 1,0 1,0 1,0 0,-1 0,1 2,0-1,0 2,-1 0,1 1,-13 4,7 0,0 1,0 1,1 0,0 2,1 0,0 1,1 1,0 0,1 1,0 1,2 1,0 0,0 1,2 0,0 1,1 1,0-1,2 2,0-1,2 1,0 1,1-1,-1 10,-1-1,2 1,1-1,1 1,1-1,2 1,1 0,2 0,3 19,-3-33,0 0,1 0,1 0,1-1,0 1,1-1,0 0,1 0,1-1,1 0,0 0,0-1,2-1,-1 1,2-1,-1-1,2 0,-1-1,1 0,2-1,93 8,-83-16,1 0,-1-1,1-2,-1-1,0 0,0-2,0-1,0-1,-1-1,0-2,-1 0,0-1,-1-1,0-1,-1-1,0-1,-1-1,-1-1,0 0,11-15,126-203,-134 195,122-174,-134 200,1 0,0 1,1 1,0 0,1 0,0 2,1-1,0 2,0 0,1 1,1 0,-1 1,1 1,0 0,1 1,0 1,-1 0,1 2,5-1,12 0,0 2,0 1,0 1,-1 2,1 1,0 2,-1 1,0 2,7 4,-23-5,0 1,-1 0,0 2,0 0,-2 0,1 1,-1 1,-1 0,0 1,4 7,-89-57,47 18,-2 2,1 0,-2 2,0 1,-1 2,0 1,-1 1,0 1,0 1,0 2,-10 1,25 5,0 0,1 1,-1 1,0 0,1 1,0 1,0 0,0 1,0 1,1 0,0 1,1 0,0 1,0 0,1 1,0 0,0 1,1 0,1 0,0 1,0 1,2-1,-1 1,1 1,-2 7,7-14,0-1,0 1,0-1,1 1,0 0,0 0,1 0,0 0,0-1,0 1,1 0,0 0,1 0,-1-1,1 1,1-1,-1 1,1-1,0 0,0 0,1 0,0-1,0 1,0-1,1 0,0 0,0 0,0 0,0-1,1 0,-1 0,1-1,0 0,1 0,-1 0,0-1,7 2,170 8,-116-15,97 10,-155 0,-1 0,0 1,0 0,-1 0,0 0,-1 1,0 0,0 0,-1 1,0-1,0 1,-1 1,-1-1,0 0,0 1,-1-1,0 1,-1 0,0 0,-1 0,0 0,-1-1,0 4,4 29,-3-30,0 0,-1 0,-1 0,0 0,-1 0,0 0,-1-1,0 1,-1-1,-1 0,0 0,0-1,-1 0,-1 0,0-1,0 1,-1-2,0 1,-1-1,0-1,0 0,-6 3,-125 16,122-29,1-1,0 0,0-2,0 0,0-1,1-1,0 0,1-1,-1-1,2-1,-1 0,1-1,-11-11,6 7,20 15,1 0,0-1,0 1,-1-1,1 1,0-1,-1 1,1-1,-1 1,1-1,-1 0,1 1,-1-1,1 0,-1 1,0-1,1 0,-1 0,0 0,0 1,1-1,-1 0,0 0,0 0,0 1,0-1,0 0,0 0,0 0,0 1,0-1,-1 0,1 0,0 0,-1 1,1-1,0 0,-1 0,1 1,-1-1,1 0,-1 1,1-1,-1 1,1-1,-1 0,0 1,1-1,-1 1,0 0,0-1,175 49,-156-46,-1 0,1 0,0-2,0 0,0-1,-1-1,1-1,0 0,-1-1,0-1,0-1,0 0,-1-1,0-1,0-1,-1 0,0-1,0 0,-1-1,12-13,7-14,-2-2,-1-2,-3-1,-1 0,-2-2,-1-4,139-216,-149 249,1 1,0 0,1 1,0 1,2 1,-1 0,1 0,1 2,0 0,0 2,1 0,0 0,0 2,1 0,0 2,0 0,8 0,13 0,1 1,-1 2,1 2,0 2,-1 1,1 2,-1 2,-1 2,0 2,0 1,-1 3,10 6,-44-20,40 21,-59-44,-5 4,-1 1,0 1,-1 0,0 2,-1 1,0 0,-1 2,-1 0,0 2,0 0,0 2,-1 1,0 0,0 2,0 1,-24 2,37-1,-1 1,1 0,0 1,-1 1,1 0,0 0,0 1,0 1,1 0,-1 1,1 0,0 0,0 1,1 1,-1 0,2 0,-1 1,1 1,0-1,1 1,0 1,0-1,1 1,0 1,1-1,0 1,0 1,2-1,-1 0,1 1,1 0,0 0,1 0,0 1,1 0,5-4,0 1,0-1,1-1,0 1,1-1,0 1,0-2,1 1,0-1,0 0,1 0,0-1,0 0,0-1,1 1,0-2,0 1,0-1,0 0,1-1,0 0,-1-1,1 0,0-1,0 0,0 0,0-1,1 0,55 8,-36-6,0 2,0 0,0 3,-1 0,0 2,0 0,20 12,-38-11,-1 0,-1 1,1 0,-2 1,0-1,0 2,-1-1,-1 1,0 0,0 1,-2-1,0 1,0 0,-1 0,-1 0,0 1,-1-1,-1 0,0 1,-1-1,0 0,-1 1,-1-1,-3 10,2-12,0-1,-1 0,-1 0,1-1,-2 0,1 0,-1 0,-1-1,0 0,0 0,-1-1,0 0,0-1,-1 1,0-2,0 0,-1 0,0-1,0 0,0-1,0 0,-1 0,1-2,-1 1,-8-1,-256-2,201-59,64 46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4:13.188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130 646,'-26'49,"4"11,2 0,3 1,3 1,2 0,4 1,2 0,2 0,4 0,2 1,3 1,-3-34,-3-15,1 0,0 1,1-1,1 1,0-1,1 0,1 0,1 0,0 0,1-1,1 0,0 0,1-1,1 0,0 0,1-1,0 0,10 9,-14-17,1-1,-1 0,1-1,0 1,0-2,1 1,-1 0,0-1,1-1,0 1,-1-1,1-1,0 1,0-1,-1-1,1 1,0-1,-1-1,1 1,0-1,-1-1,0 1,2-2,157-91,-144 78,-1 0,-1-2,0 0,-2-2,0 0,-1-1,-1-1,-2 0,0-1,-1 0,-2-1,0-1,1-9,22-90,-5-1,8-104,-29 174,-16 211,-3 278,8-321,2-61,-4-77,6-44,3-1,3 1,3 0,9-25,-6 26,-3 22,2 0,2 1,2 1,3 0,23-42,-33 74,0-1,1 1,1 1,0 0,1 0,0 1,1 0,0 1,1 1,0 0,0 1,1 1,0 0,0 1,0 0,1 1,0 1,0 1,0 0,14 0,-16 4,1 1,-1 0,1 2,-1-1,0 2,0 0,-1 0,0 1,0 1,0 0,0 1,-1 0,-1 1,0 1,2 1,2 7,0 1,0 0,-2 1,-1 1,0 0,-2 1,0 0,-2 0,0 1,-1 0,1 15,40 332,-14-104,-31-263,-1 0,1 0,0 0,-1 0,2-1,-1 0,0 1,0-1,1 0,-1 0,1-1,-1 1,1-1,0 0,0 0,0 0,0 0,0 0,0-1,-1 0,1 0,0 0,0 0,0-1,0 0,0 1,0-2,0 1,-1 0,1-1,0 1,-1-1,1 0,-1 0,0 0,0-1,0 1,0-1,0 0,0 0,1-2,12-19,-1-1,-1 0,-1-1,-2-1,0 0,-2 0,-1-1,-1 0,-2-1,2-22,-4 38,48-622,-4 293,-36 149,-23 131,-63 517,67-384,-1-3,2 0,3 1,4 0,2 0,4-1,2 0,4 0,2 0,12 27,30 35,54 6,-98-122,1-1,0 0,1-1,0 0,1-1,0-1,1-1,0 0,0-1,1 0,0-1,1-2,-1 1,1-2,0 0,0-2,1 0,-1 0,0-2,1 0,-1-2,0 1,1-2,-1-1,11-4,406-213,-176 46,-214 142,-1-3,-2-1,-2-2,-1-1,-3-2,26-39,-51 67,-1 0,0-2,-1 1,-1-1,0 0,-1 0,-1-1,-1 0,0-1,-1 1,-1-1,-1 1,0-1,-1 0,-1 0,-1-4,-2 17,-1-1,0 1,1 0,-2-1,1 2,-1-1,1 0,-1 1,0 0,-1 0,1 1,-1-1,1 1,-1 1,0-1,0 1,-1 0,1 0,0 0,-1 1,1 0,-1 1,1-1,-1 1,1 0,-1 1,1 0,-5 0,-10 3,0 1,0 0,1 2,0 0,0 1,0 2,1-1,1 2,-1 1,2 0,0 1,0 1,1 1,1 0,1 1,0 0,1 1,1 1,0 0,1 1,1 0,1 0,1 1,1 0,0 1,2-1,0 1,1 1,1-1,1 13,-6 27,2-35,1-1,1 1,1 0,2 0,0 0,2 1,1-1,1 0,1-1,2 1,0-1,1 0,7 13,-7-28,0 0,1 0,0 0,0-1,1 0,1-1,-1 0,1-1,0 0,1 0,0-1,0 0,0-1,1 0,0-1,0-1,0 1,0-2,0 0,0 0,1-1,-1-1,12-1,17 0,0-2,0-2,0-2,-1-1,0-2,23-10,-32 9,0 0,-1-2,0-2,-1 0,-1-2,0-1,-1-1,-1-1,-1-2,-1 0,-1-2,-1-1,-1 0,-2-1,0-2,-2 0,0 0,-3-2,10-24,-13 20,-2-1,-1 0,-2 0,-1-1,-2 0,-1 0,-2 0,-3-11,4 23,-1 4,-5 44,-2 326,29 35,0-273,-13-184,24-480,-29 531,-4 9,0 0,1 0,1-1,0 1,1 0,0 1,1-1,0 0,1 1,0 0,0 0,2 1,-1-1,1 1,1 0,-1 1,2 0,-1 0,1 1,1 0,0 1,0 0,3-2,5 3,1 1,0 0,0 1,0 1,0 1,0 1,1 0,-1 2,0 0,0 1,1 1,-1 1,-1 0,1 2,-1 0,0 1,0 0,-1 2,0 0,0 1,198 194,-189-186,0-1,1-2,0 0,1-2,1-1,0-1,1-2,0-1,0-1,1-2,0 0,0-3,0 0,24-3,-9-1,0-2,0-3,0-1,-1-2,-1-2,1-2,-2-2,0-2,24-15,-54 26,0 0,0-1,-1 0,0-1,0 0,-1-1,0 0,-1-1,0 0,-1-1,0 0,5-10,-11 16,1 0,-2 0,1 0,-1-1,0 1,0-1,0 1,-1-1,0 0,0 1,-1-1,0 0,0 0,-1 1,0-1,0 0,0 1,-1-1,0 1,0-1,-1 1,0 0,0 0,0 0,-1 0,0 1,0-1,-4-4,0 2,0 1,-1 0,1 0,-1 1,0 0,-1 0,0 1,1 0,-2 1,1 0,0 1,-1 0,0 1,1 0,-1 0,0 1,0 0,0 1,0 1,-8 1,-10 1,1 2,-1 1,2 1,-1 2,1 0,0 2,-9 6,17-5,0 0,0 2,2 0,0 1,0 1,1 0,1 1,1 1,1 0,0 1,-9 19,11-14,1 1,1 1,1 0,1 0,1 0,1 1,2-1,1 1,1 0,1 0,1 0,2 0,0 0,2-1,1 0,1 0,1 0,2-1,0 0,2 0,0-1,5 4,-12-17,0-1,1 1,0-1,0-1,1 1,0-1,1-1,0 1,1-1,0-1,0 1,0-1,1-1,0 0,0 0,0-1,1-1,0 1,0-2,0 0,1 0,-1-1,1 0,-1-1,1 0,-1-1,1 0,11-2,9-9,-1-2,0 0,-2-2,1-2,-2-1,0 0,-1-3,-1 0,-1-1,-1-2,-1 0,-1-1,-2-2,9-14,55-55,161-186,-221 258,-6 4,1 1,0 1,2 1,0 0,1 1,1 2,0 0,0 2,8-3,1 2,-1 2,1 1,1 2,0 0,0 3,0 1,26 0,84 41,-174-47,-1 2,1 1,-1 1,-1 1,1 2,-1 2,1 0,-1 3,1 0,-1 2,1 2,0 1,1 1,0 2,-26 11,49-16,0 1,1-1,-1 1,1 1,1-1,-1 1,1 0,0 1,1 0,0 0,0 0,1 0,0 0,0 1,1 0,0 0,0 0,1 0,0 1,1-1,0 0,1 1,0-1,0 1,1-1,0 1,4 1,0 0,1-1,0 1,0-1,1 0,1 0,-1-1,2 0,-1 0,1-1,1-1,-1 1,1-1,0-1,1 0,0 0,0-1,0 0,0-1,1-1,0 0,0 0,0-1,0 0,0-1,0-1,0 0,0 0,0-1,0-1,0 0,0-1,0 0,3-2,-1-2,0 1,0 0,0 2,1-1,-1 2,1 0,0 0,0 2,1-1,-1 2,0 0,0 1,0 1,0 0,0 1,0 1,-1 0,1 1,-1 0,0 1,0 1,-1 0,0 1,0 0,8 8,-14-4,-1 1,0-1,-1 1,-1 0,0 0,0 1,-1-1,-1 1,0-1,-1 1,-1 0,0 0,-1 0,-1 6,2-3,-3-4,-1-1,0 0,-1 1,0-1,-1-1,0 1,-1-1,0 0,0-1,-2 0,1 0,-1 0,-1-1,1-1,-1 0,-1 0,0-1,0 0,0-1,-1 0,0 0,0-2,0 1,-1-2,1 0,-1 0,-10 0,-4 2,0 0,0-2,0-1,0-2,0 0,0-2,-1-1,2-1,-7-3,-63-48,187 84,-60-20,0-2,0-1,0-1,1-2,0-1,0-2,0-1,0-1,-1-2,1-1,-1-1,0-2,-1-1,0-1,0-2,-1-1,0-2,-1 0,-1-2,-1-1,0-1,-2-1,0-1,-1-1,-1-1,-1-1,9-15,1-16,-3-1,-2-2,-2 0,-3-2,-3 0,-3-1,-2-1,-2 0,-4 0,-1-23,-4 69,13-389,-27 257,-15 199,6 39,4 0,4 0,1 54,0-8,5 479,8-594,2 1,0-1,1-1,1 1,1 0,1-1,0 0,2-1,0 0,1 0,1-1,10 12,-11-20,1 0,0-1,0-1,1 0,0 0,0-1,1-1,0 0,0-1,0 0,1-1,10 2,11 5,-18-5,1 0,-1-1,1-1,0-1,0-1,0 0,0-1,0-1,1-1,-1 0,0-2,0 0,-1-1,1 0,-1-2,1 0,-2-1,1-1,-1 0,0-1,-1-1,0 0,0-1,-1-1,-1 0,3-4,46-64,-44 49</inkml:trace>
  <inkml:trace contextRef="#ctx0" brushRef="#br0" timeOffset="535.54">7680 774,'0'0,"0"0,0 0,0 0,56 14,210-53,-178 19,-54 13,1 0</inkml:trace>
  <inkml:trace contextRef="#ctx0" brushRef="#br0" timeOffset="1687.51">1966 774,'35'-8,"238"-90,-244 92</inkml:trace>
  <inkml:trace contextRef="#ctx0" brushRef="#br0" timeOffset="4542.92">140 239,'0'0,"0"0,0 0,0 0,0 0,0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4:51.366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88 647,'-39'43,"29"-19,2 0,0 1,2-1,0 1,2 1,1-1,1 0,1 1,2 19,-2-21,1 417,1-428,0 1,1-1,0 0,1 0,1 0,0 0,0 0,2-1,-1 0,2 0,-1 0,2-1,-1 0,2-1,-1 1,1-1,1-1,0 0,0 0,12 6,-16-13,-1-1,1 0,0-1,0 1,0-1,0 0,0 0,0-1,0 0,0 0,-1-1,1 1,0-1,-1 0,1-1,-1 1,0-1,4-3,17-15,-1-1,-1-1,-2-1,0-1,-1-1,-2-1,-1-1,-1 0,-1-2,-2 0,-1 0,-1-1,-1-1,2-15,73-115,-70 128,2 2,1 0,2 1,1 1,1 1,1 1,2 1,1 2,29-22,-29 32,1 1,0 1,1 1,0 2,1 1,0 1,1 2,0 1,0 1,0 2,0 1,0 1,0 2,0 1,0 2,0 0,-1 2,0 2,0 1,-1 1,0 1,1 3,34 17,-386-81,289 50,0 2,1 1,0 1,0 1,0 2,1 2,0 0,-20 11,48-20,-5 3,0 1,1 0,-1 0,1 0,0 1,0 0,1 0,0 1,0-1,0 2,1-1,0 0,0 1,1 0,0 0,1 1,0-1,0 1,0-1,1 1,1 0,-1 0,1 0,1 0,0 0,0 0,1 3,0-6,1 0,-1 0,1 0,0 0,1-1,0 1,-1-1,2 0,-1 0,1 0,-1 0,1 0,1-1,-1 1,1-1,-1 0,1-1,0 1,1-1,-1 0,0 0,1-1,0 1,0-1,0-1,5 2,174 10,-91-12,-73 1,1 1,-1 1,0 1,0 1,-1 1,1 1,-2 0,1 2,11 7,-23-9,-1-1,0 1,0 0,0 0,-1 1,-1 0,1 0,-2 0,1 0,-1 1,-1 0,1 0,-2 0,1 0,-2 1,1-1,-1 1,-1-1,0 1,0-1,-1 1,0-1,-1 0,-1 1,1-1,-1 0,-1 0,-4 7,-4 0,0-1,-2-1,0 0,-1-1,0 0,-1-1,0-1,-1-1,-1 0,0-1,0-1,-1-1,0 0,0-2,-1 0,1-1,-1-1,-1-1,1-1,-17 0,-114-47,96-11,30 17,32 36,0 1,1 0,-1 1,1 0,-1 0,1 1,-1 0,1 0,0 0,-1 1,1 0,-1 1,0 0,1 0,-1 0,0 1,0 0,-1 1,1-1,53 16,-35-13,0-1,1-2,0 0,0-2,0-1,-1 0,1-2,0-2,0 0,-1-1,0-2,0 0,-1-2,0 0,0-2,-1-1,0-1,-1 0,-1-2,17-14,-15 4,-2 0,-1-2,0 0,-2-1,-2-1,0-1,-2 0,-1-1,-2 0,-1-1,0-2,57-368,-60 339,34-396,-52 320,-8 206,-42 556,54-529,5 1,3 0,12 65,-4-116,3 0,1-2,3 1,1-2,2 0,1-1,3-1,10 12,-24-38,0 0,1 0,1-1,0-1,0 1,1-2,1 0,0 0,0-1,1-1,0 0,0-1,1 0,0-2,0 1,0-2,1 0,-1-1,1 0,0-1,0-1,0-1,0 0,0-1,0-1,0 0,0-1,-1-1,1 0,-1-1,0-1,0-1,-1 0,0 0,0-2,1-1,12-10,-1-1,-2-1,0-1,-1-1,-1-2,-2 0,0-1,-2-1,-1 0,-2-1,0-1,-2-2,196-393,-196 406,2 0,0 2,1 0,1 0,1 2,0 0,1 1,6-3,-7 4,4 3,0 0,0 2,1 0,0 2,0 1,0 0,1 2,0 1,-1 1,1 0,0 2,0 1,-1 1,1 1,0 1,-13-4,5 0,-36-4,-39-5,33 6,-1 1,0 1,0 2,0 0,1 2,-1 1,1 1,0 1,1 2,0 0,0 2,1 0,0 2,-2 3,15-5,-1 1,1 0,1 1,1 0,-1 0,2 1,0 1,1-1,0 1,-3 13,0 3,1 1,2 0,1 1,1-1,2 1,2 0,1 0,1 0,1 0,3 0,0-1,2 0,10 27,-10-45,0-1,1-1,1 0,0 0,1 0,0-1,1-1,0 0,0 0,1-1,0 0,1-1,0-1,0 0,1-1,0 0,0-1,0 0,1-1,-1-1,1-1,0 0,0-1,0 0,0-1,0-1,0 0,0-1,0-1,-1 0,1-1,-1 0,3-3,-5 2,0-2,0 0,-1 0,0-1,0 0,0-1,-1 0,-1-1,1 0,-2-1,1 1,-2-2,1 1,-2-1,1 0,-2-1,1 1,-2-1,1-2,41-256,-45 267,31-420,-33 263,-19 199,14-6,0 0,2 0,2 0,1 1,1-1,4 27,-1 0,-2-6,2 1,2-1,3 0,2 0,2-1,19 50,-10-38,41 65,-51-118,1 1,0-2,0 1,1-2,0 1,1-2,0 0,1-1,0 0,0-1,2 0,-10-4,-1 0,0-1,1 0,-1 0,1 0,-1-1,1 0,-1 0,1 0,-1-1,1 0,-1-1,0 1,1-1,-1-1,0 1,0-1,0 0,-1 0,1 0,-1-1,1 0,-1 0,-1-1,1 1,0-1,-1 0,2-4,8-15,-2-1,-1-1,-1 0,-2 0,0-1,-2 0,0 0,-2 0,-1-1,-2 0,0 1,-2-1,-1 0,-1 1,-2-1,0 0,-6-129,11 89,-10-89,20 267,1 319,-8-152,70-729,-62 418,1 0,1 1,2 0,1 1,2 1,1 0,1 2,2 0,1 1,7-6,79-45,-99 74,0 1,1 0,0 1,-1 0,1 1,0 0,1 1,-1 0,0 1,0 0,0 1,1 0,-1 1,0 0,1 1,0 4,-1 1,0 0,0 1,-1 0,0 0,0 1,-1 1,0 0,-1 0,-1 0,0 1,0 0,-1 1,0-1,-2 1,1 0,-1 2,9 22,-1 0,-2 1,-2 1,-1-1,-2 1,-2 1,-2 13,43 248,-38-267,32 55,-33-89,-1-1,1 1,-1-1,0 0,0 0,1-1,-1 1,0-1,0 0,0 0,0 0,-1 0,1-1,-1 1,1-1,-1 0,0 0,0-1,0 1,-1-1,1 1,-1-1,1 0,-1 0,1-3,8-14,0 0,-2-1,0 0,-2 0,0-1,-1 0,2-21,15-53,-14 60,2 2,2 0,1 0,1 1,2 1,2 0,1 2,1 0,15-15,-21 29,0 0,2 2,0 0,1 1,0 1,1 1,1 0,0 1,0 1,1 1,0 1,0 1,1 1,0 1,5 0,-8 4,0 0,0 1,0 1,1 1,-1 0,-1 2,1 0,0 1,-1 1,0 1,0 0,2 3,-123-24,87 12,-4-4,-2 2,1 1,0 0,-1 1,0 2,1 0,-1 1,1 2,-1 0,1 1,0 1,0 1,1 0,-2 3,4 4,1 1,1 1,0 1,1 0,1 1,1 1,0 0,1 0,1 1,1 1,1 0,0 0,2 1,0 0,1 0,2 1,0-1,1 1,1 0,1 0,1 7,-2-9,0 0,2 0,0 1,1-1,2 0,0 0,0 0,2 0,1-1,0 0,1 0,1 0,1-1,1 0,0-1,2 0,0-1,0 0,1 0,1-2,1 0,0 0,13 7,-19-13,1-2,0 1,0-1,1-1,0 0,0 0,0-1,1 0,-1-1,1 0,0-1,-1-1,1 0,0 0,0-1,0-1,0 0,0 0,0-1,11-4,-4 0,0-2,0 0,0-1,-1-1,0-1,-1 0,-1-1,1-1,-2-1,0 0,-1-1,0 0,-1-1,-1-1,0 0,-2-1,0 0,0 0,-2-1,-1 0,3-10,6-50,-3-2,-3 0,-5 0,-2-1,-5 1,-2-1,-12-50,-58-424,73 545,-5-37,3 70,26 676,40-114,-61-568,0-1,2 1,0-1,1 0,0 0,1 0,1-1,0 0,1 0,0-1,1 0,1 0,0-1,0 0,2-1,0 0,-7-8,1 0,-1 0,1-1,0 0,0 0,0 0,0-1,1 1,-1-2,0 1,0-1,1 0,-1 0,0 0,0-1,1 0,-1 0,0-1,0 0,0 0,0 0,-1-1,1 0,-1 0,1 0,-1-1,0 0,0 0,-1 0,1 0,-1-1,0 0,0 0,0 0,-1 0,0 0,0-1,0 0,-1 1,0-1,0 0,0 0,0 0,-1-1,28-106,-20 51</inkml:trace>
  <inkml:trace contextRef="#ctx0" brushRef="#br0" timeOffset="1374.42">22 272,'0'0,"0"0,0 0,0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55:08.390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5026 191,'0'0,"0"0,0 0,0 0,14 36,185 716,-176-674,-3 0,-4 2,-3 0,-4 0,-3 1,-4 0,-3 11,4 47,-1 809,-5-851,-3 0,-5 0,-4-1,-19 60,25-130,-1 0,-1 0,-1-1,-1-1,-1 0,-1-1,-1-1,-2 0,0-1,-1-1,0-1,-2 0,-1-2,0 0,-1-2,0 0,-20 8,5-4,-1-2,-1-1,-1-2,0-2,0-1,-1-3,-1-1,1-2,-1-2,0-2,-6-2,4-2,0-2,0-1,0-3,1-2,0-1,1-3,1-1,0-2,1-2,1-2,1-1,-13-13,20 15,2-2,0-1,2-1,1-2,1-1,1-1,2-1,1-1,1 0,1-2,2-1,2 0,1-1,2-1,1 0,-5-29,8 19</inkml:trace>
  <inkml:trace contextRef="#ctx0" brushRef="#br0" timeOffset="985.38">3737 388,'100'-6,"-1"-5,-1-4,0-4,40-17,93-16,458-48,258-10,-597 72,-344 38</inkml:trace>
  <inkml:trace contextRef="#ctx0" brushRef="#br0" timeOffset="3394.98">7922 1739,'0'0,"0"0,0 0,0 0,0 0,0 0,0 0,0 0,0 0,0 0,0 0,0 0,1 3,61 479,6 97,-12 181,23 26,-62-623,-6 1,-7 0,-8 1,-7-1,-23 111,22-220,-1-1,-3 0,-2-1,-3-1,-2-1,-2-1,-2-1,-2-1,-2-2,-3-1,-1-2,-37 36,53-63,-1-1,0 0,-1-2,0 0,-1-1,-1-1,0-2,0 0,-1-1,0-1,0-2,-1 0,0-2,0 0,1-2,-1-1,0 0,0-2,0-1,0-1,-14-5,-13-4,1-2,0-3,2-1,0-3,1-2,1-1,1-3,2-2,-30-26,47 33,0-2,2-1,1 0,1-2,1-1,2-1,1 0,1-2,1 0,2-1,2 0,1-1,1-1,2 0,2 0,1 0,1-1,2 0,2 0,1 0,2 0,2 0,1 0,1 0,2 1,2 0,6-12,10-5,3 2,2 1,2 1,2 1,2 3,2 0,2 3,2 2,1 1,2 2,1 3,2 1,52-24,278-153,7-26,-275 161,-3-5,72-69,-134 105</inkml:trace>
  <inkml:trace contextRef="#ctx0" brushRef="#br0" timeOffset="4066.2">7737 725,'0'0,"0"0,0 0,0 0,0 0</inkml:trace>
  <inkml:trace contextRef="#ctx0" brushRef="#br1" timeOffset="-160051.28">721 6945,'0'0,"0"0,0 0,0 0,0 0,0 0,0 0,0 0,0 0</inkml:trace>
  <inkml:trace contextRef="#ctx0" brushRef="#br1" timeOffset="-131395.39">667 9728,'0'0,"0"0,0 0,0 0,0 0,0 0,0 0,0 0,0 0,0 0,0 0,0 0,0 0,0 0,0 0,0 43,45 327,-36 246,-11-556,-3 0,-3 0,-2-1,-3 0,-3-1,-2-1,-2-1,-3 0,-14 22,31-68,0-1,0 1,-1-1,0-1,0 1,-1-1,0-1,0 1,-1-1,0-1,0 0,-1 0,0-1,0 0,0 0,-1-1,1-1,-1 0,0 0,0-1,0 0,0-1,0 0,0-1,0-1,-1 1,1-2,0 1,0-2,0 1,2-1,0 1,0-1,0-1,0 0,1 0,-1 0,1-1,0 0,1-1,-1 0,1 0,0-1,0 0,1 0,0 0,1-1,-1 0,1 0,1 0,-1-1,2 0,-1 1,1-1,0-1,1 1,-3-8,1 0,1 0,1 0,0-1,1 1,1-1,0 1,2 0,0-1,1 1,0 0,2 0,2-5,6-8,2 0,1 1,2 1,0 1,2 0,1 2,1 0,2 1,0 1,1 2,1 0,27-15,140-133,34 19,-125 98,-49 28,-2-3,0-3,-1-1,-2-2,-2-3,9-10,34-40,-5-4,62-85,-139 169,-1 1,-1-1,1 0,-1 0,0 0,0-1,-1 0,0 0,0 0,-1 0,0-1,0 0,0 1,-1-1,0 0,-1 0,0 0,0 0,-1 0,0-1,0 1,-1 0,0 0,0 0,-1 0,0 0,-1 1,1-1,-1 1,-1-1,0 1,0 0,0 0,-1 0,0 1,0 0,-3-3,1 4,0 2,0-1,0 1,-1 0,1 0,-1 1,0 0,0 1,0 0,0 0,0 0,0 1,0 0,1 1,-1-1,0 2,0-1,0 1,0 0,1 1,-7 3,-148 88,142-77,1 1,1 1,0 0,2 2,0 0,1 0,1 2,1 0,1 0,2 1,0 1,1-1,1 2,-3 20,7-29,0 0,0 0,2 0,0 0,1 0,1 0,0 1,1-1,1 0,1 0,0 0,2 0,-1-1,2 0,0 1,1-2,9 15,-5-7,1 0,1-1,1-1,1-1,1 0,0 0,1-2,2 0,0-1,0-1,2-1,0 0,0-2,1 0,1-2,0-1,1 0,0-2,0 0,10 0,-20-7,1 0,0-1,0 0,0-2,-1 1,1-2,-1 0,1-1,-1 0,0-1,0-1,-1 0,0-1,0 0,0-1,-1 0,0-1,-1-1,0 0,0 0,-1-1,8-12,17-19,-3 0,-1-3,-2-1,-3 0,-1-2,-2-1,-3-1,-2-1,-2-1,3-22,22-176,-25 194,-10 67,-1 1,0 0,-1 0,0 0,-1 1,0-1,-1 1,-1 0,0 0,0 0,-1-1,-1 1,0 0,-2 6,0 37,15 126,28-50,-30-101,1 0,2-1,1-1,2 0,0-1,2-1,1 0,1-1,1-2,8 7,-10-18,0 0,0-1,1-1,0-1,1-1,0-1,0-1,1 0,0-2,0 0,16 0,-20-7,1-1,-1 0,0-1,0-1,0-1,-1 0,0-2,0 0,-1 0,0-2,0 0,-1-1,0 0,-1-1,-1-1,0 0,7-10,-5 5,-1-1,-2-1,0 0,0 0,-2-1,-1-1,-1 0,5-16,27-202,-35-14,-5 253,1 0,-1 0,1 0,-1 0,0 0,1-1,-1 1,0 0,0 0,1 0,-1 0,0 0,0 0,0-1,-1 1,1 0,0 0,0 0,-1 0,1 0,0 0,-1 0,1 0,-1 0,1 0,-1 0,0 0,1 0,-1 0,0 0,0 1,0-1,0 0,1 1,-1-1,0 0,0 1,0-1,0 1,0-1,-1 1,1 0,0 0,0-1,0 1,0 0,0 0,0 0,-1 0,4 305,1-249,3-1,2 0,3-1,1 0,9 15,-21-67,5 11,0 0,1 0,0-1,1 0,0 0,1 0,0-1,1-1,0 1,1-1,0-1,1 0,0 0,0-1,1 0,0-1,0-1,0 0,1 0,0-1,0-1,1 0,-1-1,1-1,0 0,0 0,-1-1,1-1,0-1,0 0,0 0,0-2,-1 0,1 0,-1-1,0-1,12-5,2-4,0-2,-1 0,-1-2,0 0,-2-2,0-1,-1-1,-2 0,0-2,-1 0,-1-1,-2-1,0-1,-2 0,-1-1,-1 0,-2-1,0 0,-2-1,-1-4,4-12,-2 0,-2-1,-2 0,-2 0,-3-16,-28-63,12 46,56 103,74 86,3-5,-76-64,2-2,2-2,0-1,3-3,0-2,2-2,27 10,-53-28,0-1,0-1,1-1,0-1,0-2,0 0,0-2,1 0,-1-2,1-1,-1-1,1-1,-1-1,0-1,0-2,13-5,-27 9,0 0,0-1,0 0,0-1,-1 0,0-1,0 0,0 0,-1-1,0-1,0 1,-1-1,0-1,0 0,-1 0,0 0,-1-1,0 0,0 0,-1-1,-1 1,1-1,-2 0,0 0,0-1,-1 1,0 0,-1-1,0 0,-1 1,0-1,-1 1,-1-8,-7 3,0 0,-1 1,-1 0,0 0,-1 1,0 1,-1 0,-1 0,0 2,-1-1,0 2,0 0,-1 1,-1 1,1 0,-1 1,-1 1,1 0,-1 2,0 0,0 1,0 0,-1 2,1 0,0 1,-1 1,1 1,0 0,0 1,0 1,0 1,0 1,1 0,0 1,-9 6,6 1,1 2,0 0,1 1,1 1,1 0,0 1,1 1,1 1,1 0,1 1,1 0,1 0,1 1,-2 10,-11 137,63-2,-33-147,1 0,0 0,1-1,2-1,0 0,1 0,0-1,2-1,0 0,1-1,1-1,0 0,1-1,0-1,2-1,-1-1,1 0,1-2,-1 0,2-1,16 3,-13-4,1-1,-1-1,1-2,1 0,-1-2,0-1,0-1,1-1,-1-1,0-1,-1-2,1 0,-1-2,0-1,-1-1,0-1,-1 0,0-2,-1-1,8-7,-4-3,-1-1,-1-2,-1 0,-2-1,0-1,14-29,-14 13,-2-1,-2-1,-2 0,-2-1,-2-1,-2 0,-3 0,0-27,-1 37,-5-295,-22 66,1 125,20 274,-3-26,6-1,3 0,5 0,20 78,0 9,32 171,26-168,-79-184,-1 0,1 0,1-1,0 0,0 0,0-1,1-1,1 0,-1 0,1-1,0 0,0-1,1-1,0 0,0 0,0-2,0 1,0-2,0 0,1 0,-1-1,0-1,0 0,1-1,0-1,10-1,1-3,-1 0,-1-1,1-1,-1-1,-1-1,0-1,-1-1,0-1,-1-1,-1-1,0 0,-1-2,-1 0,0-1,-2 0,0-2,-1 0,-1 0,-1-1,-1 0,-1-1,-1-1,-1 1,-1-4,19-35,-4-1,-2-1,-3 0,-3-1,1-29,24-548,-38 609,0 18,-1 0,0 0,-1 0,0 0,-1 0,-1 0,0 1,-1-1,-1 1,0-1,-17 47,9-3,1 0,1 1,2 0,1 0,1 1,1 1,2-1,2 0,0 1,3 0,0-1,4 14,-4 26,28 330,32-55,-54-311,2 0,1 0,2-1,1-1,2 0,1-1,1 0,18 22,90 3,-91-52,0-1,0-2,0-1,0-2,1-1,-1-2,0-1,-1-2,0-1,0-1,0-2,-1-1,-1-2,0-1,18-13,395-214,-268 89,-161 140,-1 0,0-1,-1-1,-1 0,0-1,-1 0,-1-1,0 0,-1 0,-1-1,-1 0,0-1,-2 0,0 0,-1 0,-1 0,0-1,-2 1,0-1,-1-4,1 17,0-1,0 0,0 1,-1-1,0 0,0 1,-1-1,0 0,0 1,-1-1,0 1,0-1,-1 1,0 0,0 0,-1 0,0 1,0-1,-1 1,1 0,-1 0,0 0,-1 1,0-1,0 2,0-1,0 1,-1-1,1 2,-1-1,0 1,-5-2,-6 5,1 0,-1 1,1 1,-1 0,1 2,0 0,0 1,0 0,1 1,-1 1,2 1,-1 0,1 1,0 1,1 0,0 1,1 1,0 0,1 1,0 0,1 0,0 2,2-1,-1 1,2 1,-1 2,-2 5,1 0,1 1,2 1,0-1,2 1,0 0,2 0,1 0,1 1,1-1,1 1,1-1,1 0,2 0,0 0,2 0,0-1,3 4,0-5,1-1,1 0,1 0,1-1,1-1,0 0,2-1,0-1,1 0,1-2,0 0,1-1,1-1,1-1,0 0,0-2,1-1,0-1,1 0,0-2,0-1,1-1,0-1,0-1,0-1,0-2,0 0,0-1,0-2,0-1,0 0,-1-2,0-1,0-1,-1-1,18-10,-14 5,-1-1,0-2,-1 0,-1-2,-1-1,-1-1,-1 0,0-2,-2 0,-1-2,0 0,-2-1,-1 0,-1-1,-2-1,5-15,41-180,-28 34,-29 160,0-3,5 65,11 374,33 32,-89-799,35 98,6 241,0 0,2-1,0 2,1-1,1 0,1 1,1 0,1 1,1 0,0 0,1 1,1 0,8-7,-10 18,0 1,0 0,1 1,0 0,0 1,1 0,-1 0,1 1,0 1,-1 0,1 1,0 0,0 1,0 0,0 1,0 0,0 1,0 0,0 1,-1 0,1 1,7 4,9 3,-1 2,-1 1,0 2,-1 0,0 1,-2 2,0 0,-1 1,12 16,2-2,-23-23,1-1,0-1,1 0,0-1,0 0,0-1,1-1,0-1,1 0,-1-1,1-1,0 0,0-1,0-1,0-1,0 0,12-3,-20 1,-1-1,1-1,-1 1,1-1,-1-1,0 0,0 0,-1 0,0-1,0 0,0-1,5-5,0 0,78-132,-102 183,1 0,2 0,2 1,2 0,1 1,2-1,2 1,2-1,1 0,2 1,2-2,2 1,1-1,15 37,-23-64,0 0,1-1,0 1,1-1,0 1,1-1,0 0,1 0,0-1,0 0,1 0,1 0,0-1,0 0,0-1,1 0,1 0,-1-1,1 0,1 0,-1-1,1-1,0 0,0 0,0-1,1-1,2 1,2-3,-1 0,0-1,1-1,-1-1,0 0,0 0,0-2,0 0,-1-1,1 0,-1-1,0-1,-1 0,0-1,0 0,0-1,-1 0,-1-1,0-1,0 1,0-3,3-6,-1-1,-1-1,-1 0,0-1,-2 0,-1 0,0-1,-1-5,25-65,5-137,-33 175,-11-133,1 163,0 1,0 58,8 31,2 1,3-1,2 0,14 42,-3-5,53 443,-30-49,-41-470,-1 0,-1-1,-1 1,-2 0,0 0,-2-1,0 1,-2-1,-1-1,-5 10,3-21,-1-2,0 1,-1-1,0-1,-1 0,0-1,0 0,-1-1,0 0,0-1,-1-1,0 0,0-1,-1-1,1-1,-1 0,0 0,0-2,0 0,0-1,0 0,-3-2,-13 0,0-1,1-2,0-1,0-1,0-2,1-1,1-1,-1-1,2-2,0-1,-3-4,22 11,1 0,0 0,0-1,1 0,0-1,1 1,0-1,0-1,1 1,0-1,1 0,0 0,1 0,0-1,1 1,0-1,1 1,0-1,1 0,0-2,7-14,0-1,2 1,1 1,1-1,1 2,1 0,2 0,0 1,2 1,1 1,0 0,2 1,1 2,0 0,1 1,2 1,20-13,541-311,-569 330</inkml:trace>
  <inkml:trace contextRef="#ctx0" brushRef="#br1" timeOffset="-128828.21">623 9384,'0'0,"0"0,0 0,0 0,0 0,0 0,0 0,0 0,0 0,0 0</inkml:trace>
  <inkml:trace contextRef="#ctx0" brushRef="#br1" timeOffset="-109153.45">710 11904,'0'0,"0"0,0 0,0 0,0 0,0 0,0 0,0 0,0 0,0 41,34 240,-26-191,-4-1,-4 1,-11 85,-3-40,-6-1,-6 0,-13 28,20-102,-3-1,-2-1,-2-2,-34 53,55-102,-1-1,1 0,-1 0,-1 0,1-1,-1 0,0 0,0 0,-1-1,1 0,-1-1,0 0,0 0,0-1,0 1,0-2,-1 1,1-1,-1-1,1 1,-1-2,1 1,0-1,-1 0,1-1,0 0,-1 0,1 0,0-1,1-1,-1 1,1-1,-1-1,1 1,0-1,1-1,-1 1,1-1,0 0,0 0,1-1,0 0,0 0,1 0,0 0,0-1,0 1,0-5,-2-4,1 0,0 0,1-1,1 0,0 0,1 0,1 0,1-1,1 1,0 0,1 0,1 0,0 0,2 1,-1-1,2 1,1 0,0 0,0 1,2 0,0 0,0 1,9-9,24-30,2 3,2 2,3 2,1 1,26-14,6-5,-2-4,-3-2,-4-5,-3-2,43-63,-71 80,-13 13,3 1,1 2,2 1,2 2,2 2,1 1,3 2,15-9,63 20,-160 49,19-17,-1 2,1 0,0 1,1 2,0 0,1 0,0 2,1 0,1 1,0 1,1 1,1 0,0 0,1 2,1 0,-8 18,10-14,1 0,1 1,2 0,0 1,1 0,2-1,0 1,2 0,1 1,0-1,2 0,1 0,1-1,2 1,2 7,-1-22,0-1,0 0,1 0,1-1,-1 0,1 0,0-1,1 0,0-1,0 0,1 0,-1-1,1-1,0 1,0-2,1 0,-1 0,1-1,-1 0,1-1,0-1,0 0,-1 0,1-1,0 0,11-4,0 7,0-2,-1 0,1-2,0 0,0-2,-1 0,1-2,-1 0,0-1,-1-2,0 0,0-1,-1-1,-1-1,1-1,-2 0,0-2,9-9,-15 8,-2-1,0 0,-1 0,-1-1,-1 0,0 0,-1-1,-1 0,-1 0,0 0,-2 0,0-1,-1 1,-1-1,-1 1,-1-1,-1 1,0 0,-1-1,-1 2,-1-1,-1 1,0 0,-2 0,0 1,-1 0,0 0,-1 1,-1 1,-12-13,2 12,-1 0,0 1,-1 2,-1 0,0 2,0 1,-1 0,-1 2,1 1,-12 0,-5-5,-5 2,63 16,47 4,1-3,0-3,1-2,-1-4,0-1,7-5,131-4,-27 13,-173-1,1-1,0 2,-1-1,1 0,-1 0,1 0,-1 1,1-1,-1 1,1-1,-1 1,0 0,1-1,-1 1,0 0,1 0,-1 0,0 0,0 0,0 0,0 0,0 0,0 1,0-1,0 0,0 1,-1-1,1 0,-1 1,1-1,-1 1,1-1,-1 1,0-1,0 1,1 0,-1-1,0 1,-1-1,1 1,0-1,0 1,-1-1,1 2,-53 263,68 23,-11-271,0 1,2-1,0 0,1-1,1 0,1 0,0 0,1-1,1-1,0 1,1-2,9 9,-14-17,-1 0,1 0,0-1,0 0,0 0,1-1,0 0,0-1,0 1,0-1,0-1,1 0,-1 0,1-1,0 1,-1-2,1 1,0-2,-1 1,1-1,0 0,-1-1,1 0,-1 0,1-1,-1 0,0 0,0-1,4-3,18-9,0-1,-1-1,-1-2,-1-1,-1-1,20-23,-29 26,-2 0,0-2,-2 0,0 0,-1-1,-1-1,-1 0,-2 0,0-1,-1 0,-1-1,-2 1,0-1,-2 0,0 0,-2 0,-1 0,-1 0,-1 0,-1 0,-3-9,-38-84,39 161,10 90,5 0,27 128,-34-247,2 0,-1 0,2-1,-1 1,2-1,0 0,1 0,0-1,0 0,2 0,-1-1,1 0,1-1,5 5,-11-12,0-1,0 0,0 0,1 0,-1 0,0-1,1 1,-1-1,1 0,0-1,-1 1,1-1,0 0,0 0,-1 0,1-1,0 1,-1-1,1-1,-1 1,1 0,-1-1,0 0,1 0,-1 0,0-1,0 1,-1-1,1 0,0 0,-1-1,0 1,1-2,101-126,-91 104,0 0,-2-1,-1 0,-2-1,0 0,-2 0,-1-1,-2 0,-1 0,-1-1,-1 1,-2 0,-1 0,-2-1,-6-25,-3-60,5 499,38-67,-58-705,26 376,0-1,2 0,-1 0,2 0,0 0,0 0,1 0,1 0,1 1,0 0,0-1,1 1,1 1,0-1,1 1,0 0,1 0,0 1,1 0,0 1,1 0,0 0,1 1,0 0,0 1,1 0,-1 1,2 0,7-2,6 4,1 2,-1 0,1 2,0 1,-1 1,1 2,-1 0,1 2,-1 1,0 0,-1 2,0 2,0 0,16 10,116 68,-152-84,1 0,-1-1,1 1,0-1,0 0,0-1,0 1,1-1,-1-1,0 1,1-1,-1 0,1 0,0-1,-1 0,1 0,-1-1,1 0,0 0,-1 0,0-1,1 0,-1 0,0 0,0-1,0 0,0 0,-1-1,1 0,-1 0,0 0,0 0,3-4,57-64,-64 73,-1-1,0 1,0-1,0 0,0 1,1-1,-1 1,0-1,0 1,1-1,-1 0,0 1,1-1,-1 0,0 1,1-1,-1 0,1 1,-1-1,0 0,1 0,-1 1,1-1,-1 0,1 0,-1 0,1 0,-1 0,1 0,-1 0,1 0,-1 0,1 0,-1 0,1 0,-1 0,1 0,-1 0,1 0,-1-1,0 1,1 0,-1 0,1-1,-1 1,4 19,8 184,-15-125,3-52,-2 16,3 0,1 0,2 0,2 0,1 0,9 21,-16-26,-1-26,1-29,0-13,-4-37,3 0,4 0,2 0,3 0,3 1,3 1,3 0,3 1,3-1,-15 54,1 1,0-1,1 2,0-1,0 1,1 1,0 0,1 1,0 0,0 0,1 2,0-1,0 2,1 0,-1 0,1 1,0 1,0 0,0 1,1 1,-1 0,0 1,1 0,-1 1,0 1,1 0,-1 1,0 0,-1 2,1-1,4 4,-5-1,-1 0,1 1,-1 1,-1 0,0 1,0 0,-1 0,0 1,-1 1,0-1,-1 2,0 0,6 7,0 0,-2 1,-1 0,0 1,-2 0,0 1,-2 0,0 0,-2 1,0 0,-2 0,-1 0,0 14,-3 10,3 0,2 0,1-1,3 1,2-1,5 9,74 10,-75-64,-1 0,0-1,1 0,-1-1,0-1,1 0,-1-1,0 0,0-1,0-1,0 0,-1 0,1-2,-1 1,0-2,-1 1,0-2,0 1,0-1,-1-1,1-1,72-59,-3-2,-3-4,-4-4,-3-2,7-18,-68 90,-1 0,-1-1,1 0,-2 0,1 0,-2-1,1 0,-1 0,-1-1,0 1,-1-1,0 0,0 0,-2 0,1 0,-2 0,1 0,-2-1,1 1,-2 0,0 0,0 0,-1 0,-1 1,0-1,0 1,-1-1,0 2,-1-1,-7-10,8 15,0 0,1 0,-2 1,1-1,-1 1,0 1,0-1,0 1,-1 0,1 0,-1 0,0 1,0 0,0 1,-1 0,1 0,0 0,-1 1,0 0,1 0,-1 1,1 0,-1 1,0-1,-3 2,-1-2,1 0,-1 1,0 1,0 0,1 0,-1 1,1 1,0 0,0 0,0 1,0 0,1 1,0 0,0 1,1 0,0 1,0 0,0 0,1 1,1 0,-1 0,-2 6,-3 7,1 0,0 1,2 1,1 0,1 0,0 1,2 0,1 0,2 0,0 1,1 0,2 3,-2-2,2 0,0 1,2-1,1 0,2 0,0 0,2-1,0 0,2 0,1-1,1 0,2 0,0-1,1-1,1-1,2 0,12 13,-12-22,1-2,0 0,1-1,1 0,-1-2,1 0,1-2,-1 0,1-1,0-1,1-1,-1-1,0-1,1 0,-1-2,1-1,-1 0,0-2,0 0,15-6,-12 7,0-2,0-1,0-1,-1-1,0-1,-1-1,0-1,0 0,-1-2,0-1,-2 0,1-2,-2 0,0-1,-1-1,-1 0,0-2,-2 0,0 0,-1-1,-1-1,6-16,-2-9,-5 22,-2-1,0 0,-2 0,-1-1,-1 0,-1 0,-1-1,-2 1,-1-1,-1 0,0-50,2 36,-5 50,-1 51,2 0,4 0,1 0,11 56,-8-74,1-8,2 0,1 0,1-1,2 0,2-1,0 0,2-2,2 1,9 11,-20-32,1 0,-1 0,1-1,1 0,0-1,0 0,0 0,1-1,0 0,0-1,0 0,1-1,-1 0,1 0,0-1,12 2,-12-6,1 0,-1-1,0 0,0-1,0 0,0-1,0 0,0 0,-1-1,0-1,0 0,0-1,5-1,5-2,-1-1,-1 0,1-2,-2 0,0-1,0 0,-2-1,0-1,0-1,-2 0,0-1,-1-1,-1 1,4-10,59-181,-45 14,-40 61,21 612,1 99,-12-504,-3 0,-4-1,-2 0,-4 0,-12 30,16-71,-1 0,-2-1,-1-1,-1 0,-1 0,-2-2,-1 0,-1-2,-1 0,-21 19,28-36,-2 0,1 0,-1-2,0 0,0 0,-1-2,1 0,-1-1,0 0,0-2,-1 0,-13-1,17 2,0-1,0 0,0-1,0-1,0 0,0-1,0 0,0-1,1-1,-1 0,1-1,0 0,0-1,1-1,-1 0,1 0,1-1,0-1,0 0,0-1,1 1,1-2,0 0,0 0,1 0,0-1,1 0,1-1,0 0,0 0,2 0,-3-8,6 3,0 1,1-1,1 1,0 0,2-1,0 1,1 0,0 0,1 0,1 1,1 0,1 0,0 1,0-1,2 2,0-1,1 2,0-1,1 1,0 1,8-6,33-24,2 2,1 2,2 3,2 2,1 3,51-29,437-199,-489 222,-36 20</inkml:trace>
  <inkml:trace contextRef="#ctx0" brushRef="#br1" timeOffset="-108033.45">667 11560,'0'0,"0"0,0 0</inkml:trace>
  <inkml:trace contextRef="#ctx0" brushRef="#br1" timeOffset="-86875.64">721 14086,'0'0,"0"0,0 0,0 0,-13 31,6 3,1 0,2 1,1-1,2 1,1-1,5 32,28 359,-37 135,7-533,-1 0,-1 0,-1 0,-2 0,-1 0,0 0,-3 0,0-1,-1 0,-2 0,0-1,-2 0,-1 0,-1-2,-1 1,0-2,-2 0,-4 3,10-17,0-1,-1 0,0-1,0 0,-1 0,1-2,-1 1,0-1,0-1,-1 0,1-1,-1 0,1-1,-1-1,0 0,1 0,-1-1,1-1,-1 0,1-1,0 0,0-1,0 0,0-1,1 0,-1-1,2 0,-1-1,0 0,1-1,1 0,-1-1,1 0,-6-8,5 9,1-1,1 0,-1-1,1 1,1-2,0 1,0-1,1 0,0 0,1-1,1 1,-1-1,2 0,0-1,0 1,1-1,1 1,0-1,1 1,0-1,1 0,0 1,1-1,0 1,1 0,1 0,3-8,19-24,2 0,2 2,1 1,3 2,1 1,2 2,20-15,103-110,221-360,-235 306,63-53,-39 97,-118 129,-77 55,1 0,1 2,0 0,1 2,1 0,0 1,2 2,0 0,1 1,1 0,1 2,0 0,2 0,1 2,1-1,1 2,2-1,-2 8,4-12,1-1,0 1,2 0,0 1,1-1,2 1,0-1,1 1,1 0,1-1,1 0,1 1,1-1,1 0,1-1,0 0,2 0,0 0,1-1,1 0,1-1,1-1,0 0,15 15,-13-22,1 0,0-1,1-1,0-1,0 0,0-1,1 0,0-2,0 0,1-1,-1-1,1-1,-1 0,1-2,-1 0,1-1,-1 0,0-2,0 0,0-1,0-1,-1-1,0 0,0-1,-1-1,0-1,-1 0,0-1,0 0,12-14,-15 10,-1-1,0 0,-1-1,-1 0,-1-1,0 0,-1 0,-1-1,-1 0,-1 0,0 0,-1 0,-2-1,0 1,0-1,-2 1,-1-1,0 1,-1 0,-5-16,-2 10,0 1,-2 0,-1 0,0 1,-2 1,-1 0,0 1,-2 1,0 0,-1 2,-1 0,-1 1,0 1,-1 1,-14-7,-44-30,368 110,-84-58,-102-11,-19 7,-82 4,1 0,-1 0,0 1,0-1,0 0,0 1,1-1,-1 1,0-1,0 1,0 0,0-1,0 1,0 0,0 0,0 0,-1 0,1 0,0 0,0 0,-1 0,1 0,0 0,-1 0,0 0,1 0,-1 1,1-1,-1 0,0 0,0 0,0 1,0-1,0 0,0 0,0 1,0-1,0 0,-1 0,1 0,-1 2,1 9,-7 309,13-227,-7-70,1 0,1 0,1 0,1-1,1 1,1-1,1 1,1-2,2 1,0-1,1 0,1-1,4 5,-5-18,0 0,0-1,0-1,1 0,0 0,0-1,1 0,-1-1,1-1,0 0,0 0,0-1,0 0,1-2,-1 1,0-1,1-1,-1 0,0-1,0 0,0-1,0 0,2-2,8-1,-1-2,-1 0,0-1,0-1,0-1,-2-1,1-1,-2 0,1-1,-2-1,0-1,-1 0,-1-1,0 0,-1-1,-1-1,-1 0,0-1,-2 0,0 0,-1-1,-1 0,-2 0,0-1,0 0,-1-16,1-14,-3 0,-2-1,-3 1,-1 0,-3 0,-2 1,-3-2,-1 176,81 764,-63-804,-3-1,-3 0,-5 0,-6 26,8-78,-1 0,-2-1,-1 0,-1 0,-1 0,-2-1,0-1,-2 0,-1-1,-2 0,0-1,7-14,0 0,-1-1,0 0,-1 0,0-1,0-1,-1 0,0-1,-1 0,1-1,-1 0,-1-1,1-1,-1 0,1-1,-1-1,0 0,0-1,0-1,0 0,0-1,0 0,0-1,0-1,1-1,-1 0,-1-1,-1 1,1 0,0-1,0-1,0-1,1 0,0 0,1-2,-1 0,2-1,-1 0,1-1,1 0,0-1,1 0,0-1,0 0,-7-15,12 19,1-2,-1 1,2 0,0-1,0 0,0 0,2 0,-1-1,2 1,-1-1,1 1,1-1,0 1,1-1,0 1,1-1,0 1,1 0,0 0,1 0,0 0,0 0,1 1,5-6,1-4,2 2,1 0,0 0,1 1,0 1,2 1,0 0,0 1,2 1,-1 1,2 0,7-2,287-145,301-148,-600 297</inkml:trace>
  <inkml:trace contextRef="#ctx0" brushRef="#br1" timeOffset="-86266.27">699 13668,'0'0,"0"0,0 0,0 0,0 0,0 0,0 0,0 0</inkml:trace>
  <inkml:trace contextRef="#ctx0" brushRef="#br1" timeOffset="-76929.05">765 16218,'0'0,"0"0,0 0,0 0,0 0,8 29,11 53,-5 2,-3-1,-4 1,-3 1,-4 2,2-7,-13 339,-12-47,23-353,-1 0,-1 0,0 0,-2 0,0-1,-1 1,-1-1,-1 0,0-1,-1 0,-1 0,-1 0,0-1,-1-1,-1 0,0 0,-1-1,-1-1,0 0,-1 0,4-6,0 0,-1-1,1-1,-1 0,0 0,0-1,-1 0,1-1,-1-1,0 0,0-1,0 0,0-1,0 0,1-1,-1 0,0-1,0-1,1 0,-1-1,1 0,0-1,0 0,1-1,-11-7,7 3,1 0,0-1,0-1,1-1,1 0,0 0,1-1,1 0,0-1,1-1,0 1,-1-6,6 7,0-1,1 1,0-1,1 0,1 0,1 0,0 0,1 0,0 0,1 0,1 0,0 1,1-1,1 1,0 0,1 0,0 0,114-132,300-215,-377 324,-1-1,-2-2,-2-1,-1-3,-3-1,-1-1,-3-2,-1-1,-3-1,-2-1,14-47,-23 49,-2-1,-2 0,-3-1,-1 0,-2-47,-27 346,20 30,37-82,-31-186,1-1,-1 0,2 0,-1 0,1-1,0 1,1-1,0-1,0 0,0 0,1 0,0-1,1 0,-1 0,1-1,0 0,1-1,-1 0,1 0,8 1,-3-4,1-1,0-1,0 0,0-1,-1-1,1 0,-1-1,0-1,0 0,0-1,-1 0,0-2,5-2,4-7,-1-1,-1-1,0-1,-1-1,-2-1,0 0,-1-1,-1-1,-1-1,-2 0,0 0,-2-2,-1 1,0-2,-3 1,0-1,-1 0,-2 0,-1-1,-1-20,-13-279,5 292,1 49,43 574,-36-562,1-1,1 1,1-1,2-1,0 1,1-1,2 0,0-1,1 0,6 7,27 2,-15-54,-13 7,-1-1,0-1,-2 0,0 0,-1-2,-1 1,-1-1,0-1,-2 0,0 0,-2-1,0 0,-1 0,-2-1,1-6,32-112,-22 97,-10 27,1-1,1 1,0 0,2 0,0 1,0 0,1 1,1-1,1 2,0 0,1 0,11-9,-12 12,2 1,-1 0,1 1,1 1,-1 0,1 0,1 2,-1-1,1 2,0 0,1 1,-1 1,1 0,0 1,0 0,13 2,192 32,-145-6,-47-15,-45-14,-12-2,-1 1,0 1,1 1,-1 2,0 0,0 2,0 2,0 0,1 2,-8 4,19-7,1 1,0 1,0 1,1 0,-1 1,1 0,1 1,-1 1,2 1,-1 0,1 0,1 2,0-1,0 1,1 1,1 0,0 1,1 0,-1 2,0 2,0 0,2 1,0 0,1 0,1 1,0-1,2 1,0 1,1-1,1 0,1 1,1 0,1-1,1 1,1-1,0 0,1 0,2 0,0 0,1-1,1 0,0 0,2-1,0 0,1-1,1 0,4 4,-8-9,1-1,0 0,1-1,0 1,0-2,1 0,1 0,-1-1,1 0,1-1,-1 0,1-1,0-1,1 0,-1-1,1 0,0-1,0 0,0-2,0 1,1-2,-1 0,0 0,0-2,1 1,-1-2,0 0,-1-1,1 0,-1-1,4-2,0-3,-1-1,0-1,0 0,-1-1,-1-1,0 0,-1-1,-1 0,0-1,-1 0,-1-1,0-1,-1 1,-1-1,-1-1,0 0,-2 0,0 0,1-11,6-49,-3-1,-4-1,-3 0,-5-20,2 23,-10-814,-6 981,12 296,39-27,-38-199,-1-47,6 1,5 0,4 0,-8-101,0-1,1 1,1-1,0 1,0-1,1-1,0 1,1-1,1 1,-1-2,1 1,5 4,-9-12,0-1,0 1,0-1,1 1,-1-1,1 0,-1 0,1-1,-1 1,1-1,-1 1,1-1,-1 0,1 0,-1-1,1 1,-1-1,1 0,-1 0,1 0,-1 0,0-1,0 1,1-1,-1 0,0 0,0 0,-1 0,1 0,0-1,-1 1,0-1,1 0,-1 0,1-1,91-225,-82 191,103-297,-109 320,2 0,0 0,1 0,0 1,1 0,1 1,0 1,1-1,0 2,1-1,0 2,1 0,0 0,1 2,0 0,0 0,0 1,1 1,14-3,-4 5,0 2,0 1,0 1,0 1,0 2,0 0,0 2,8 3,-3-2,-74 16,-158-4,181-14,1 1,-1 0,1 2,1 0,-1 1,1 1,1 0,0 2,0 0,1 1,0 0,1 1,0 1,1 1,1 0,1 0,0 1,1 1,0 0,1 1,2 0,-1 0,2 1,1 0,0 0,1 1,1-1,1 1,1 0,0 19,2-14,1 1,1 0,1-1,2 1,0-1,2 0,1-1,0 1,2-1,1-1,1 0,0-1,2 0,1-1,12 14,-17-27,-1-1,1 0,1 0,-1-1,1 0,0-1,1-1,-1 1,1-2,0 0,0 0,0-1,0 0,1-1,-1-1,0 0,0 0,1-2,-1 1,0-1,0-1,0 0,-1-1,1 0,7-5,-1 1,0-1,-1-1,0 0,0-2,-2 0,1 0,-2-2,1 0,-2 0,0-1,-1-1,0 0,-2-1,1 0,-2-1,-1 0,0 0,-1 0,3-15,1-9,-3-1,-1 0,-1 0,-3 0,-2 0,-2-1,-1 1,-6-25,-34-113,44 235,62 339,-10 424,-53-769,-3 0,-2 1,-1-2,-3 1,-2-1,-2 0,-3-1,-1 0,-4 3,15-37,-1-1,0 0,0 0,-2-1,1 0,-1 0,-1 0,0-1,0 0,0-1,-1 0,-1-1,1 0,-1 0,0-1,-1-1,1 0,-1 0,0-1,-1-1,1 0,0-1,-1 0,0-1,1 0,-1-1,0 0,1-1,-1-1,1 0,-1 0,1-1,0-1,0 0,0-1,0 0,1-1,-8-5,10 7,0-2,0 1,0-1,1 0,0-1,0 0,0-1,1 1,0-1,1 0,0-1,0 0,1 0,0 0,0-1,1 1,0-1,1 0,0 0,1 0,0-1,1 1,0-1,0 1,1-1,0 1,1-1,0 1,1 0,1-2,7-19,1 0,1 1,2 1,1 0,2 1,0 1,2 0,1 1,1 2,18-17,195-171,25 16,-97 57,281-175,-407 289,-1-2,-1-2,-1-1,-2-1,-2-1,0-2,-2-1,-2-1,10-21,-3-66,-35 119,0-1,0 1,0 0,-1 0,1 0,-1 0,0 1,0-1,-1 1,1 0,-1 0,1 1,-1-1,0 1,0 0,0 1,0-1,0 1,0 0,-1 0,1 0,0 1,-1 0,0 0,4 0,-16-5,-1 2,1 0,-1 2,0 0,0 0,0 2,1 1,-1 0,0 1,1 1,0 1,-1 0,2 1,-1 2,1-1,0 2,1 0,0 1,0 1,-3 4,-1 7,2 2,0 0,2 1,0 1,2 0,1 1,1 1,1 0,2 0,1 1,1 0,1 1,2 0,1-1,1 1,1 0,3 7,-1-17,2-2,0 1,1 0,1-1,1 1,0-1,1-1,1 1,1-1,1-1,0 0,1 0,0-1,2 0,0-1,0 0,1-1,1-1,0 0,1-1,0-1,0 0,1-1,0-1,1-1,0 0,0-2,1 0,-1 0,14 0,-11-2,0-1,1-1,-1-1,0-1,1-1,-1 0,0-2,0 0,0-2,-1 0,1-1,-2-1,1-1,-1-1,0-1,-1 0,-1-1,0-1,0-1,-1 0,-1-1,0-1,2-4,2-3</inkml:trace>
  <inkml:trace contextRef="#ctx0" brushRef="#br1" timeOffset="-76079.33">787 15782,'0'0,"0"0,0 0,0 0,0 0,0 0,0 0</inkml:trace>
  <inkml:trace contextRef="#ctx0" brushRef="#br1" timeOffset="-47229.95">655 7670,'0'38,"49"198,-43 185,-4-310,-14 201,-2-242,-3 0,-3-2,-2 0,-19 33,28-78,0-1,-2 0,-1-1,0-1,-2 0,0-2,-1 0,-15 11,26-23,1-1,-1 1,-1-1,1-1,0 0,-1 0,0 0,0-1,0 0,-1-1,1 0,0-1,-1 0,1 0,-1-1,0 0,1 0,-1-1,1-1,-1 0,1 0,-4-2,-1-1,1-1,0 0,0-2,1 1,0-1,0-1,1 0,0-1,0 0,1 0,1-1,-1-1,2 1,0-2,0 1,1-1,1 0,-1-2,3 4,1 0,0-1,0 1,1-1,1 0,0 1,0-1,1 0,1 0,0 1,0-1,1 0,1 1,0-1,1 1,0 0,0 0,1 0,1 1,0 0,0 0,1 0,0 1,1 0,24-30,2 2,1 2,2 1,1 2,3 1,25-22,-2 1,3 2,1 3,70-35,132-76,-134 61,-3-5,37-45,39-52,-163 70,-44 120,-1 0,0 0,0 1,-1-1,0 0,-1 0,0 0,0 0,-1 0,0 1,-1-1,0 1,0-1,-1 1,0 0,0 0,-1 1,0-1,0 1,-1 0,0 1,0-1,0 1,-1 1,0 1,-1 0,1 1,-1-1,0 2,1-1,-1 1,0 0,-1 0,1 1,0 0,0 1,-1 0,1 0,0 1,0 0,-1 0,-16 10,0 1,1 0,1 2,0 1,1 1,1 1,0 0,1 2,1 0,1 2,1 0,1 0,1 2,0 0,1 2,4-3,2 0,0 1,1 0,1 1,1-1,1 1,1 0,1 0,2 1,0-1,1 0,2 0,0 0,2 0,-2-4,1-1,0 0,2 0,0-1,1 1,1-1,1-1,0 0,1 0,1-1,1 0,0 0,1-2,0 0,2 0,-1-1,13 8,-16-14,1-1,-1 0,1 0,0-1,0-1,1 0,-1-1,1 0,0-1,0 0,0-1,0-1,0 0,0-1,0 0,0-1,-1 0,1-1,-1 0,1-1,-1-1,0 0,1-1,14-8,-1-1,0-2,-1 0,-1-2,-1-1,0 0,-2-2,0 0,6-12,210-267,-76 52,-154 234,0 1,1 0,1 0,1 1,0 1,0-1,1 2,1-1,0 1,0 1,1 0,0 1,1 1,0 0,1 1,-1 0,1 1,0 0,1 2,-1 0,1 0,0 2,0 0,3 0,9 4,0 0,0 2,-1 1,0 2,0 0,-1 2,1 0,-2 2,25 14,51 23,-280-104,154 51,0 1,0 1,0 1,-1 2,1 0,0 2,0 0,0 2,0 1,0 1,1 1,0 1,0 1,1 1,0 1,1 2,0 0,1 1,1 1,0 0,1 2,1 0,0 2,7-3,1 0,1 1,1 0,0 0,1 1,1 0,1 0,0 1,2-1,0 1,1 0,1 0,0 0,2 0,0 0,1 0,1 0,0-1,2 1,0-1,1 0,5 9,-6-10,-1-1,2 0,0 0,1-1,0 0,2 0,-1 0,2-1,0-1,1 0,0 0,1-1,0 0,1-1,0 0,1-1,0-1,0 0,1-1,0-1,1 0,0-1,0-1,0 0,1-1,-1-1,1 0,0-1,0-1,0-1,0 0,-1-2,9-1,-2-5,1-1,-1-1,-1-1,0-1,-1-1,0-1,-1-1,-1-1,7-7,-5-1,-2 0,0-2,-2 0,-1-1,-1 0,-1-1,-1-1,-2 0,-1-1,-1 0,-2-1,-1 1,-1-1,-2-1,-1 1,-2 0,-1-11,-11-78,-11 49,8 134,9 17,2-1,5 1,2 0,5 0,2-1,6 7,42 72,-56-153,1-1,-1 0,1 0,0 0,1 0,-1-1,1 1,0-1,-1 0,2 0,-1 0,0 0,0-1,1 0,-1 0,1 0,0 0,0-1,-1 0,1 0,0 0,0 0,0-1,0 0,0 0,0 0,0-1,0 0,0 0,0 0,0 0,1-2,4-1,0-1,0 0,-1 0,0-1,0-1,0 1,-1-1,0-1,-1 0,0 0,0 0,0-1,-1 0,0 0,-1-1,0 1,-1-1,0 0,1-4,45-205,-48 206,27-459,-18 74,-11 351,1-15,-7 103,-10 435,15 15,2-474,0 0,2 1,0-1,1 0,1 0,0-1,1 0,1 1,1-2,0 1,1-1,0-1,1 1,1-2,1 0,0 0,0-1,1 0,1-1,-1 0,2-2,0 1,0-2,0 0,14 4,-18-5,0 0,1-1,-1-1,1 0,1 0,-1-2,1 1,-1-2,1 1,0-2,0 0,0 0,0-1,0-1,0 0,0-1,0 0,-1-1,1 0,-1-1,0-1,0 0,0 0,0-1,-1-1,0 0,1-2,27-29,-2-2,-2-1,-2-2,-1-1,-3-2,-2 0,20-46,18-26,-38 77,1 2,2 2,2 0,1 2,2 2,1 1,17-11,-20 15,160-105,-15 108,-158 25,78 38,-152-34,11-2,0 2,1 2,0 2,0 1,1 3,0 1,1 1,1 3,0 1,2 2,0 2,-9 8,33-15,0 2,2-1,0 2,1-1,1 1,0 1,1-1,2 2,-1-1,2 1,1 0,1 0,0 0,1 0,1 0,2 1,-1-1,2 0,1 0,1 0,5 16,-7-12,2 0,0-1,2 0,0 0,2-1,0 0,2 0,0 0,2-2,0 1,1-1,1-1,11 11,-14-19,0-1,1 1,0-2,1 0,0 0,0-1,1-1,0 0,0-1,1-1,-1 0,1 0,0-2,1 0,9 0,-11 0,0-2,0 0,0 0,0-1,1-1,-1 0,0-1,0-1,-1 0,1-1,-1 0,1-1,-1-1,0 0,-1-1,0 0,0-1,0 0,-1-1,-1 0,1 0,-1-2,-1 1,0-1,0 0,-1-1,-1 0,2-5,6-9,-1 0,-2-2,0 0,-2 0,-2-1,0 0,-2 0,-1-1,-1 1,-2-1,-1 0,-1 0,-1 0,-6-25,3 31,-2 1,0 0,-2 0,0 1,-2 0,0 1,-2 0,0 0,-1 1,-1 1,-1 0,-1 1,-3-1,-88-75,163 90,33 6,-1-4,1-4,-1-4,0-3,14-8,19 14,-128 57,-30 264,37-241,2 1,4-1,3 0,3 0,4-1,14 38,-27-101,1 1,0-1,0 1,1-1,0 0,1-1,0 0,1 0,-1 0,1 0,1-1,-1 0,1-1,1 0,-1 0,1-1,0 0,0 0,1-1,-1 0,1-1,0 0,0 0,0-1,0-1,0 1,0-2,1 1,-1-2,0 1,1-1,-1-1,0 0,0 0,0-1,5-2,4-3,-1 0,-1-1,0 0,0-2,-1 0,0-1,-1 0,0-1,-1-1,-1 0,0-1,-1-1,0 0,-1 0,-1-1,-1 0,0-1,-2 0,5-15,54-256,-62 252,2-8,-1 1,-3-1,-2 0,-2 0,-4-22,5 18,1 35,-11 46,-47 304,54-289,2 0,3 1,1-1,2 0,2 0,3-1,1 1,8 18,21 11,-37-73,1 1,-1 0,1-1,0 0,0 0,0 0,1 0,-1 0,1 0,0-1,-1 0,1 0,0 0,0 0,0 0,1-1,-1 0,0 0,0 0,1 0,-1-1,1 0,-1 1,1-2,-1 1,0 0,1-1,-1 0,0 0,1 0,-1-1,0 1,0-1,3-2,7-8,0-1,-2-1,1 1,-2-2,0 0,0 0,-2-1,0 0,-1-1,0 0,-1 0,-1-1,-1 0,-1 0,0-1,11-26,18-61,86-195,11 119,-121 175,0 0,0 0,1 1,0 1,0 0,0 0,1 1,-1 0,1 1,0 0,0 0,0 1,0 1,6 0,221-9,-114 53,-84-2,-41-41,-28-13,-1 2,0 1,0 2,-1 1,0 1,0 1,-1 2,-23 1,27 4,0 1,0 1,1 1,-1 2,1 0,1 2,0 1,0 1,1 2,0 0,-6 6,25-14,0 0,0 0,0 1,1 0,-1 0,1 1,1-1,0 1,0 0,0 1,0-1,1 0,1 1,-1 0,1 0,1 0,-1-1,1 2,1-1,-1 0,1 0,1 0,-1 0,2 2,0-4,1 1,0-1,0 1,0-1,1 0,0 0,0-1,1 1,0-1,0 0,0 0,0 0,1-1,-1 0,1 0,3 1,-1 1,9 2,0 0,1-1,0 0,0-2,1 0,0-1,0-1,0-1,0-1,0 0,7-2,9 3,-22-1,19-1,0 2,-1 1,1 2,-1 0,0 3,-1 0,0 2,20 10,-37-11,-1 1,0 1,0 0,-1 0,-1 1,0 1,-1 0,0 0,-1 0,-1 1,0 1,0-1,2 12,-5-19,0 0,0 1,-1 0,0 0,0 0,-1 0,0 0,0 1,-1-1,0 1,-1-1,0 1,0-1,-1 1,0-1,0 0,-1 1,0-1,0 0,-1 0,0 0,-1 0,0-1,0 1,0-1,-1 0,0 0,-1-1,1 1,-1-1,-1 0,1-1,-2 2,-14 5,-1-1,0 0,0-2,-1-1,-1 0,1-2,-1-1,0-1,0-1,0-1,0-2,-1 0,1-1,0-2,0-1,0 0,1-2,-1-1,1-1,1-1,-1-1,-10-7,19 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1:48.827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0 0,'0'0,"0"0,0 0,0 24,33 973,-33 96,-11-292,0-288,21-423,-9-70</inkml:trace>
  <inkml:trace contextRef="#ctx0" brushRef="#br0" timeOffset="1019.29">164 1495,'0'0,"0"0,0 0,0 0,0 0,0 0,0 0,0 0,0 0,0 0,0 0,19 6,152-120,-118 72,793-597,-438 337,-76 68,-137 100,-179 125</inkml:trace>
  <inkml:trace contextRef="#ctx0" brushRef="#br0" timeOffset="2157.27">153 1452,'19'30,"347"385,51 51,1 91,100 104,-343-485,-163-165</inkml:trace>
  <inkml:trace contextRef="#ctx0" brushRef="#br0" timeOffset="3938.55">2655 285,'27'35,"-20"-13,0 0,-1 0,-1 0,-1 1,-1 0,-1-1,-1 1,-1 0,-1 0,-2 12,0 31,-9 614,-30 8,19 186,23-367,28-292,-26-204</inkml:trace>
  <inkml:trace contextRef="#ctx0" brushRef="#br0" timeOffset="6328.21">2655 1845,'0'0,"0"0,0 0,0 0,0 0,30-29,19-15,1 2,3 2,1 3,1 2,2 2,31-10,-42 21,24-15,1 4,2 2,1 4,2 4,0 2,19 1,-66 14,0 2,1 2,0 0,-1 2,1 2,0 0,-1 2,1 1,-1 1,-1 2,1 1,-1 1,-1 1,0 2,0 1,-2 0,0 2,0 1,9 10,11 12,-23-23,-2 0,0 1,-1 2,0 0,-2 0,0 2,-2 0,0 1,-1 0,-2 1,0 1,1 5,-7-11,0 1,-2 0,0 0,-1 0,-1 1,0-1,-2 1,0-1,-2 1,0-1,-1 0,0 1,-2-1,-1-1,-6 17,0-11,-1 0,-1 0,-1-2,-1 0,-1 0,-1-2,0 0,-2-1,0-1,-2-1,1-1,-2-1,0-1,-1 0,0-2,-1-1,0-1,-1-1,-10 1,-21 10,-1-3,-1-2,-1-3,-49 4,-28-5,-1-6,-125-13,217 5,-31-2,0-2,1-5,1-2,-43-16,61 7,98 38,0 2,-1 2,-1 1,-1 2,16 14,63 34,470 292,-240-67,-90-96,-9-93,-228-102,0-1,-1 0,1-2,0 0,0-1,0-1,0-1,0 0,1-2,-8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2:50.152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142 0,'-17'30,"8"-9,1 1,1 0,1 0,1 1,0 0,2 0,1 0,1 0,1 1,1 7,-2 23,-10 464,-1 41,13-335,7-316,-6 30,4-1,2 1,3 0,3 1,3 1,2-2,-10 33,2 1,1 1,1 0,1 0,1 2,1 0,2 0,0 2,2 0,0 1,2 1,13-10,-23 26,1 2,-1-1,1 2,0-1,-1 2,1 0,0 0,0 1,0 1,0 0,-1 1,1 0,1 1,2-1,-5 1,1 1,-1 0,0 1,-1 0,1 1,-1 0,0 0,0 1,-1 1,0-1,0 1,-1 1,0 0,0 0,-1 0,0 1,-1 0,0 1,-1-1,0 1,0 0,-1 0,-1 1,0-1,-1 1,0 0,0-1,-1 1,-1 0,0 0,-1 0,-1 12,0-13,0 1,-1-1,0 1,-1-1,0 0,-1 0,0-1,-1 1,0-1,0 0,-1-1,0 0,-1 0,0 0,-1-1,1 0,-2-1,1 0,-1 0,0-1,0 0,-1-1,1 0,-1-1,-1 0,1 0,0-2,-1 1,1-1,-1-1,0 0,-5-1,-291 13,246-31,38 8,36 14,21 12,0 1,-2 2,0 1,-1 1,-1 2,-1 1,-1 1,22 27,7 3,-47-46,1 4,0-2,1 1,0-1,1-1,0 0,0 0,1-1,1-1,-1 0,1-1,1-1,-1 0,1 0,0-2,0 0,0-1,1 0,-1-1,1-1,0 0,0-1,21-9,-1-1,0-1,-1-2,0-2,-1-1,-1-1,0-2,-1-1,-2-2,0-1,-1-1,-2-2,0-1,-2 0,-1-2,2-6,3 2,94-136,-105 132,-2-1,-2-1,-2-1,-1 1,5-39,-39-19,23 153,-3 164,11 199,-6-397,1-1,1 1,1-1,1 0,1-1,1 1,1-2,0 1,2-1,0 0,10 12,-13-26,0 1,1-2,-1 1,1-1,-1-1,1 1,0-2,1 1,-1-1,0 0,1-1,-1 0,1-1,-1 0,1 0,-1-1,1 0,-1-1,1 0,-1-1,0 0,0 0,4-3,7-4,-2-2,1 0,-2-1,1-1,-2-1,0 0,-1-1,0 0,-2-2,0 0,-1 0,0-1,-2 0,0-1,-1 0,-1-1,-1 0,-1 0,-1 0,-1-1,-1 0,0 1,-2-1,0-3,39-339,-36 242,15 358,12 124,-19-188,-4-117,-12-87,-5-43,4-2,3 1,4 0,9-65,-3 109,2 1,1 0,2 0,1 1,1 1,2 0,0 1,2 1,12-12,86-34,-88 61,-2 3,0 1,0 1,0 1,0 2,1 0,0 2,0 2,0 0,-1 2,18 3,-36-4,0 1,-1 0,1 0,-1 1,1 0,-1 1,0-1,0 2,-1-1,1 1,-1 0,0 1,0 0,-1 0,0 0,0 1,0-1,-1 2,0-1,0 0,-1 1,0 0,0 0,-1 0,0 1,-1-1,1 1,-2-1,1 1,-1 0,-1 0,1 0,-1 0,-1-1,0 5,-10 170,4-120,3 1,3-1,3 0,6 32,-5-79,1 0,1 0,0-1,1 0,1 0,0 0,1-1,1 0,0 0,0-1,2 0,0-1,0 0,11 8,-18-20,1 0,0 0,-1 0,1 0,0-1,-1 1,1-1,0 0,-1-1,0 1,1-1,-1 0,0 0,0 0,0-1,0 1,0-1,0 0,-1 0,1 0,-1-1,0 1,0-1,0 0,-1 0,1 0,-1 0,0 0,0 0,0-2,29-53,-2-2,-3 0,-3-2,12-53,67-167,-98 269,1 1,0 0,0 0,2 0,-1 1,2 0,0 0,0 1,1 0,0 1,1-1,0 2,1 0,0 0,0 0,1 2,0-1,0 2,1-1,0 2,0 0,0 0,14-2,-9 4,0 0,0 1,0 1,0 0,0 2,0 0,0 1,0 1,0 0,-1 1,1 2,-1-1,0 2,-1 0,1 1,12 9,10 24,-60-50,0 2,0 0,0 2,-1 0,0 1,1 1,-2 1,1 1,0 1,0 1,0 1,0 1,0 1,-10 4,13-2,0 1,1 0,0 2,0 0,1 1,0 1,1 0,0 1,1 1,0 1,1 0,0 0,2 2,0 0,0 0,1 1,2 0,-1 1,2 0,-2 6,4-1,0-1,2 1,1 0,0 1,2-1,1 0,0 1,2-1,1 0,0 0,2 0,1-1,1 1,0-1,2 0,2 2,-1-3,1-1,1 0,1 0,1-2,1 1,0-2,1 0,1-1,1 0,0-2,1 0,7 4,-13-13,-1 0,1-1,0 0,0-1,1-1,-1 0,0-1,1 0,-1-1,1 0,-1-1,1-1,-1 0,0-1,11-3,-8 1,0-1,-1 0,1-1,-1-1,-1 0,0-1,0-1,0 0,-1 0,-1-2,0 0,0 0,-2-1,1 0,-2 0,1-2,-2 1,0-1,-1 0,0-1,-1 1,-1-1,-1 0,0-1,-1 1,-1-1,0 0,11-148,-8 0,-12-124,-55-385,61 629,0 30,1 32,-1 200,-2 30,11 0,17 57,30-26,-47-243,3 0,0-1,3-1,0 0,2-1,6 6,-17-33,0 0,1-1,-1 1,1-1,0 0,1-1,-1 0,1 0,-1 0,1-1,0 1,0-2,0 1,0-1,0 0,1-1,-1 1,0-1,0-1,0 0,1 0,-1 0,0-1,0 1,-1-2,1 1,0-1,-1 0,1-1,-1 1,0-1,0 0,-1-1,1 0,-1 1,0-2,0 1,0-1,-1 1,1-2,18-19</inkml:trace>
  <inkml:trace contextRef="#ctx0" brushRef="#br0" timeOffset="775.93">1510 326,'0'0,"0"0,0 0,0 0,0 0,0 0</inkml:trace>
  <inkml:trace contextRef="#ctx0" brushRef="#br0" timeOffset="11432.66">45 2372,'0'41,"-12"601,-9-77,10-317,41-732,-27 458,1-1,1 1,1 0,2 0,1 1,0 0,2 1,1 0,1 0,1 1,1 1,17-20,-19 33,0 1,1 0,0 1,0 1,1 0,-1 1,1 0,1 1,-1 1,0 1,1 0,0 1,-1 0,1 1,0 1,-1 1,1 0,-1 1,0 0,0 2,0-1,5 4,-10-4,-1 1,1 0,-1 1,0 0,0 1,0-1,-1 2,0-1,-1 1,0 0,0 1,0 0,-1 0,12 13,16 112,-35-125,0-1,0 1,-1-1,0 0,-1 1,1-1,-2 0,1-1,-1 1,0 0,-1-1,0 0,0 0,0-1,-1 1,0-1,0 0,-1-1,0 0,0 0,0 0,0-1,-1 0,-3 2,-199 64,197-67,0 0,-1-1,1 0,-1-1,1-1,-1 0,1-1,0-1,-1 0,1 0,0-1,-12-5,-92-35,297 165,-127-75,1-3,3-2,1-3,2-2,2-3,32 12,-80-39,1-1,0-1,1 0,-1-1,1 0,0-2,0 1,0-2,0 0,0-1,0-1,0 0,0-2,0 1,0-2,-1 0,1-1,-1 0,0-2,-1 1,1-2,-1 0,-1-1,0 0,0-1,1-1,45-47,-3-2,-3-3,-2-2,-3-2,-3-2,11-27,-42 60,-1 0,-2-1,-1-1,-2 0,-2 0,-2 0,-1-1,-2-23,-1 687,34-413,-32-206,1 0,1 0,-1 0,1 0,0 0,0-1,1 0,0 0,0 0,0-1,0 1,1-1,-1 0,1-1,0 1,0-1,1-1,-1 1,1-1,-1 0,1 0,0-1,0 0,-1 0,1-1,0 1,0-2,0 1,0-1,0 0,-1 0,1-1,0 0,-1 0,1 0,-1-1,0 0,0 0,0-1,2-2,18-11,-1-1,-1-1,0-1,-2-2,0 0,-1-1,-2-1,0-1,-2-1,-1 0,-1-1,-1-1,-1 0,8-28,-16 41,23-57,-4-2,-3 0,-3-1,2-32,-20-297,-9 149,-13 129,4 169,10 0,2 0,2 1,2 0,2 0,3 23,0 28,-5 78,-1-53,5 0,5 0,7 9,1-47,3 0,3-2,5 0,16 32,63-8,-92-95,-2-4,0-2,0 1,0-2,0 1,0-2,1 1,-1-2,0 1,1-1,-1-1,1 0,-1-1,0 0,0-1,0 0,0-1,10-4,2-3,0-1,0-1,-2-1,1 0,-2-2,0-1,-1 0,0-1,11-17,21-16,158-177,-7-40,-176 237,1 2,1 1,2 1,1 2,1 1,8-4,-20 15,1 1,0 1,0 0,1 2,1 0,-1 2,1 1,1 0,-1 2,1 0,0 2,0 1,-1 0,11 3,68 20,-77-11,-6-2,-46-7,-78-13,69 5,-1 2,0 1,1 2,-1 2,0 1,1 2,-15 4,34 0,0 1,1 0,1 2,-1-1,2 2,-1 0,2 1,0 0,0 1,1 1,1 0,1 0,0 1,1 0,0 1,1 0,1 0,1 1,1 0,0 0,-1 15,0-10,2 0,1 0,0 0,2 1,1-1,1 1,1-1,0 1,2-1,1 0,1 0,1-1,1 0,0 0,2 0,1-1,9 14,-3-16,1 0,1-1,0-1,1-1,1-1,0-1,1 0,1-2,0 0,0-2,3 0,-5-2,0 0,1-1,0-2,0 0,1-1,-1-2,1 0,-1-1,1-1,0-2,-1 0,1-1,-1-1,0-1,0-1,0-1,-1-1,0-1,-1-1,0-1,0 0,-1-2,-1 0,17-15,-11 6,-2 0,0-1,-1-2,-1 0,-1-1,-2-1,-1-1,-1 0,-1-1,-1 0,-2-1,-1-1,1-9,11-54,-5 0,-4-2,1-77,-11-317,-10 431,-3 95,17 298,20 78,29 87,-52-463,7 102,-4-329,8 76,4 1,6 0,5-1,-27 98,1 0,1 0,1 0,0 0,1 1,1 0,0 0,2 1,-1 0,2 1,0 0,1 1,0 0,1 0,0 2,1-1,0 2,1 0,0 1,0 0,1 1,2 0,-8 5,-1 0,1 1,-1 0,1 0,0 1,0 1,-1 0,1 0,0 1,0 0,-1 0,1 1,0 0,-1 1,0 0,1 1,-1 0,-1 0,1 1,-1 0,0 1,1 0,13 13,-1 1,-1 1,0 1,-2 0,-1 2,-1 0,-1 0,0 2,-3 0,0 0,-1 1,3 17,37 174,-41 14,28-152,-37-75,0-1,0 1,1 0,0-1,0 1,0-1,0 1,1-1,0 0,0 0,0 0,0 0,0-1,1 1,0-1,0 0,0 0,0 0,0-1,0 1,1-1,-1 0,1 0,0-1,-1 1,1-1,0 0,0 0,0-1,0 1,0-1,0 0,0-1,14-3,0-2,-1 0,0-1,0 0,0-2,-1 0,0-1,-1-1,0 0,-1-1,0-1,0-1,43-32,234-181,-119 23,-165 192,-1 0,0-1,0 0,-1 0,-1-1,0 1,-1-1,-1 0,0 0,-1-1,0 1,-1-1,-1 1,0 0,-1-1,0 1,-2-1,-3-12,5 20,-1 1,-1-1,1 1,-1 0,0 0,0 1,-1-1,0 0,0 1,0 0,-1 0,1 0,-1 1,0 0,-1 0,1 0,-1 0,0 1,1 0,-1 0,-1 0,1 1,0 0,-1 0,1 1,-1 0,1 0,-1 0,-4 1,-8-1,0 1,0 1,0 1,0 1,0 0,0 2,1 0,0 1,-14 6,8 1,0 1,1 1,0 1,1 2,1 0,1 1,1 1,0 0,2 2,0 0,2 1,0 0,-9 22,17-23,0 0,2 1,1 0,0 0,2 0,0 1,2-1,0 1,2-1,1 0,5 22,-7-26,0 0,2-1,0 1,1-1,1 0,1 0,1 0,0-1,1 0,1 0,0-1,1 0,1-1,0 0,2-1,-1 0,2-1,0 0,0-1,1-1,13 8,-8-10,0-2,0-1,1 0,0-1,0-2,0 0,1-1,-1-1,1-1,-1-1,0-1,1-1,-1 0,0-2,-1-1,1 0,-1-1,2-2,-3-2,0 0,-1-1,0 0,-1-2,0 0,-1-1,-1-1,-1 0,0-1,11-18,-9 15,128-215,-125 199,-1-1,-2-1,-2-1,-2 0,5-27,29-81,-36 30,22 858,2-513,-34-313,1-62,7 0,6 1,27-114,-36 246,1 1,0 0,1 0,0 0,1 1,1 0,0 1,0 0,1 0,1 1,-1 1,2-1,-1 2,1-1,1 2,-1 0,1 0,1 1,-1 1,1 0,0 1,0 0,0 1,0 1,1 0,-1 1,1 1,-1 0,1 1,-1 0,1 1,-1 1,0 0,0 1,7 3,-11-3,0 0,0 1,0 0,-1 0,0 1,0 0,0 1,-1 0,1 0,-2 1,1 0,-1 0,-1 1,1 0,-1 0,-1 1,2 3,16 30,-3 0,-1 1,-3 1,-1 1,-2 0,-3 0,-1 2,2 44,-7-60,33 134,23-54,-57-108,-1-1,1 1,0-1,0 0,0 0,0 0,1 0,-1 0,1-1,0 0,0 0,0 0,0 0,0 0,0-1,0 0,0 0,1 0,-1 0,0-1,1 1,-1-1,0 0,1-1,-1 1,0-1,1 0,-1 0,0 0,1 0,19-10</inkml:trace>
  <inkml:trace contextRef="#ctx0" brushRef="#br0" timeOffset="12685.28">2154 3024,'35'2,"259"-26,-152 5,-125 17</inkml:trace>
  <inkml:trace contextRef="#ctx0" brushRef="#br0" timeOffset="13237.81">1455 2649,'0'0,"0"0,0 0,0 0,0 0,0 0,0 0,0 0,0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3:34.751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88 0,'-17'36,"4"25,2-1,3 2,3-1,3 0,3 27,-1-85,1 641,3-576,-9 191,6-449,6 98,4 1,4 1,17-55,-30 131,1 1,1 0,0 0,0 0,1 0,1 0,0 1,1 0,0 0,1 1,0 0,0 0,2 1,-1 0,1 1,1 0,-1 0,2 1,-1 1,1-1,7 1,0 0,0 0,1 2,0 1,0 0,0 2,0 0,1 1,-1 1,0 1,1 0,-1 2,0 1,5 1,-16-1,0-1,-1 2,0-1,1 1,-2 0,1 1,0 0,-1 0,0 0,-1 1,1 0,-1 1,-1-1,1 1,-1 0,-1 1,0-1,0 1,0 0,-1 0,0 0,-1 0,0 0,-1 1,0-1,0 1,-1-1,0 1,0-1,-1 0,-1 1,0-1,0 0,0 1,-1-1,-2 3,-2 4,-1-1,0 0,-1 0,-1-1,0 0,-1-1,0 0,-1 0,-1-1,0-1,0 0,-1-1,0-1,-1 0,0-1,-1 0,1-1,-1-1,-1-1,1 0,-1-1,0 0,0-2,-14 1,14-2,0 0,0-1,0-1,0-1,0 0,0-1,1-1,0-1,0 0,0-1,-1-1,157 86,184 185,-312-257,1-1,0 0,0-1,0-1,1 0,-1 0,1-2,0 1,0-2,0 0,0 0,1-2,-1 0,0 0,0-1,-1-1,1 0,3-2,-2-2,0-1,-1 0,0-1,0 0,-1-1,-1-1,1 0,-2 0,1-1,-2-1,0 0,0 0,-1-1,-1-1,0 1,-1-1,1-7,11-22,-2-1,-2 0,-2-1,-2-1,-2 0,-3-1,1-30,-6-27,-1-12,-9 167,19 404,11-140,-22-404,3-1,5 1,3 0,20-78,-23 150,0 1,1 0,1 0,1 1,0 0,1 1,1 0,0 1,1 0,1 1,0 1,0 0,1 1,1 0,0 1,1 1,8-9,-10 6,1 0,1 1,0 0,0 1,1 1,0 1,1 1,0 0,0 2,0 0,14-1,-24 7,-1 1,0 0,1 1,-1 0,0 1,0-1,0 1,-1 1,0-1,1 1,-2 1,1-1,-1 1,1 1,-2-1,1 1,-1 0,0 0,0 0,-1 1,0-1,0 1,-1 0,0 1,0-1,-1 0,0 1,0 2,27 293,-30-279,1 1,1-1,1 0,1 1,1-1,1 0,1-1,2 0,0 0,2 0,0-1,2 0,1-1,0-1,1 0,9 9,-14-24,-1-1,1-1,0 0,0 0,0-1,1 0,-1 0,1-1,0 0,-1-1,1 0,0-1,0 0,0 0,-1-1,1 0,0-1,-1 0,1-1,0 0,10-4,-1-1,0 0,0-2,-1 0,0-2,-1 0,0 0,-1-2,0 0,-1-1,-1 0,0-1,-1-1,-1 0,-1 0,0-1,-1-1,-1 0,2-9,6-2,-1 0,-1-1,-2 0,-2-1,0-1,-3 0,0 0,-2 0,-2-1,-1 0,-1 0,-2-4,6-94,-13 395,40 158,46-287,-74-130,1 0,-1-1,1 0,0 0,0 0,0-1,0 0,0 0,1-1,-1 1,1-1,-1-1,1 1,-1-1,1 0,-1-1,1 1,-1-1,1-1,-1 1,0-1,4-2,103-79,-90 61,2-5,0 0,-2-2,-1-1,-2 0,-1-2,-1 0,4-13,17-24,2 1,4 2,42-47,-83 108,108-97,-88 85,1 1,1 1,1 1,0 2,1 0,0 2,0 1,1 2,0 0,1 2,0 1,-1 2,1 1,8 1,47 32,-421-36,335 4,-11 0,0 0,1 0,-1 1,0 0,1 1,-1 1,1 0,0 0,0 1,0 0,0 1,0 1,1-1,0 2,1-1,-10 9,10-7,-1 0,1 1,1 0,-1 0,1 1,1 1,0-1,1 1,0 0,0 1,1-1,1 1,0 0,0 0,2 0,-1 1,1-1,1 1,0-1,1 1,1 0,0-1,0 1,1-1,1 1,3 9,83 121,-25-58,10 34,101 204,-154-277,-3 1,-1 1,-3 1,-2 0,-2 0,-2 1,-2 0,-3 0,-1 1,-3-1,-8 50,5-87,-1 1,-1-1,0-1,0 1,-2-1,1 0,-2 0,1-1,-2-1,1 1,-1-1,-1-1,0 0,0 0,-1-1,0-1,0 0,-1 0,0-1,0-1,0 0,-1-1,0-1,0 0,0 0,0-2,0 0,0 0,0-1,0-1,0 0,0-1,0-1,0 0,0-1,1 0,-1-1,1-1,1 0,-1-1,1 0,0-1,0 0,1-1,-4-4,4 0,0-1,1 0,1 0,0-1,1 0,1 0,1-1,0 0,0 0,2-1,0 0,1 1,1-1,0 0,1 0,1-1,1 1,0 0,1 0,1 1,4-15,3 0,2 1,1 0,1 0,1 1,2 1,1 1,1 0,1 1,1 1,1 1,8-5,17-8,2 2,0 2,3 2,0 2,2 3,1 2,1 3,43-11,-30 7,322-112,-347 119,0-2,-2-2,-1-1,0-3,-2-1,-1-2,-2-1,0-3,-3 0,0-2,-3-2,0 0,-3-2,-1-1,11-26,-33 60,-1-1,0 1,-1 0,1-1,-1 0,0 1,-1-1,0 0,0 0,0 0,-1 0,0 0,0 0,-1 0,0 0,0 0,-1 0,0 1,0-1,0 1,-1-1,0 1,0 0,-1 0,1 0,-1 0,-1 0,1 1,-1 0,0 0,0 0,0 1,-1 0,0 0,0 0,0 1,-5-3,2 2,-1 1,1 0,-1 0,0 1,1 0,-1 1,0 0,0 1,0 0,0 0,0 1,0 0,0 1,0 0,1 1,-1 0,1 0,-1 1,1 0,0 1,1 0,-1 0,1 1,-13 9,2 0,-1 2,2 0,0 1,1 1,1 0,1 2,-8 12,14-14,0 0,0 1,2-1,1 2,0-1,1 1,2 0,0 0,1 0,1 0,1 0,0 0,2 0,1 0,0 0,2 0,0-1,2 1,0-1,9 17,-6-21,1 0,0-1,1 0,0-1,2 0,-1-1,2-1,0 0,0-1,1-1,0 0,1-1,0-1,0 0,1-1,0-1,0-1,1-1,0 0,-1-1,20 0,-19-3,1-1,-1-1,0-1,0 0,0-2,0 0,-1-1,0-1,0 0,0-2,-1 0,-1 0,1-2,9-9,-6 5</inkml:trace>
  <inkml:trace contextRef="#ctx0" brushRef="#br0" timeOffset="39599.82">45 2305,'0'34,"11"229,-55 449,33-561,18-384,-4 200,-4 0,2 1,1-1,1 1,2-1,2 1,1 1,1-1,1 1,2 1,1 0,2 1,1 0,1 1,1 1,1 1,6-4,127-39,7 73,-151-3,0 0,0 1,0 0,-1 1,1 0,-1 0,0 0,1 1,-2 0,1 1,0-1,-1 1,0 1,0-1,-1 1,1 0,-1 0,0 0,-1 1,0 0,0 0,0 0,-1 0,0 1,0-1,-1 1,0 0,0-1,-1 1,0 4,1-2,-1-1,-1 1,0-1,0 1,-1-1,0 0,-1 1,0-1,0 0,-1 0,0 0,-1 0,0 0,0-1,0 0,-2 0,1 0,-1 0,0-1,0 0,-1 0,0-1,0 0,0 0,-6 3,-5 2,-1 0,0-1,-1-2,0 1,0-2,-1-1,0-1,0 0,0-2,-18 1,-27 1,-52-30,168 77,-20-13,2-1,2-2,1-2,1-1,2-1,1-3,1-1,2-1,25 10,-50-31,1-1,-1 0,1-2,0 0,0 0,0-2,0 0,1-1,-1-1,0-1,0-1,0 0,0-1,8-4,62-83,-74 70,4-11,-2-1,-1 0,-2-2,-1 0,-2 0,-1-1,-2 0,-2 0,-1 0,-1-1,-3 0,-1 0,-3-15,4 17,10 618,-9-504,4-33,1-65,16-470,-16 469,1 1,1-1,0 1,1 1,2-1,0 2,0-1,2 2,0 0,1 0,0 1,1 1,1 0,0 1,1 1,1 0,0 2,0 0,1 1,18-7,102 6,-124 11,0 0,0 1,0 1,0 1,-1 0,1 0,-1 2,0 0,-1 0,1 1,-1 1,0 1,-1-1,0 2,-1 0,1 0,-2 1,0 0,0 1,-1 0,0 1,-1 0,-1 0,0 0,-1 1,0 0,-1 1,-1-1,0 1,0 7,4 173,-10-167,1-1,1 1,1-1,1 1,2-1,1 0,1 0,1-1,4 9,66 61,-42-111,-25 8,-1-1,0 0,-1 0,0 0,0-1,0-1,-2 1,1-1,-1 0,0-1,-1 1,0-1,-1 0,0-1,-1 1,0-1,-1 1,1-12,14-40,7-7,3 1,2 1,4 2,24-36,70-26,-117 119,-1 1,2 1,-1 0,1 0,0 1,1 0,-1 1,1 1,0-1,0 2,1 0,-1 0,1 1,-1 1,1 0,0 1,-1 0,1 1,0 0,2 2,46 2,-30-3,-77-4,23-1,0 1,1 1,-1 2,0 0,0 1,1 1,-1 1,1 1,0 2,0 0,1 1,0 1,0 1,1 0,0 2,-14 11,24-16,0 1,0 0,0 0,2 1,-1 0,1 1,0 0,1 0,0 1,1 0,0 0,0 0,1 1,1 0,0 0,1 0,0 0,1 1,-1 7,0 2,1 0,1-1,0 1,2 0,1-1,0 1,2-1,0 1,2-1,0 0,1-1,1 0,1 0,1 0,1-1,0-1,1 0,2 1,3 0,0-1,1 0,1-1,0-1,2-1,-1-1,2-1,0 0,0-2,1-1,1 0,0-2,15 3,-25-8,0 0,-1-1,1-1,0 0,0-1,0-1,-1 0,1-1,0 0,-1-1,1-1,-1 0,0-1,0 0,-1-1,1 0,-1-1,-1 0,1-1,-1-1,-1 0,1 0,-2-1,1 0,-1-1,-1 1,0-2,0 1,-1-1,-1-1,0 1,1-6,3-8,-1 0,-2-1,0 0,-2-1,-1 1,-1-1,-1 0,-2 0,-1 0,-1 0,-3 4,-2 1,-1 0,0 0,-2 1,0 0,-2 1,0 0,-2 1,0 0,-1 1,-1 0,0 2,-2 0,0 1,-1 0,0 2,-1 0,-15-7,7 10,19 7,24 7,35 8,-1-2,1-3,0-1,0-3,1-2,-1-2,0-2,49-11,71-32,-167 48,1 1,-1 0,1 0,-1 1,0-1,0 1,0-1,0 1,0 0,-1 0,0 0,1 0,-1 1,0-1,0 1,-1-1,1 1,-1 0,1 0,-1-1,-1 1,1 0,0 0,-1 0,0 0,0 0,0 0,0 0,-1 0,1 0,-1 0,0 0,-1-1,1 1,0 0,-1-1,0 1,-1 2,-4 36,5 23,2 0,3 1,2-1,4 0,2-1,9 21,-18-72,0 0,1-1,0 1,1-1,0 0,1 0,1 0,0-1,0 0,1 0,1 0,0-1,0 0,1-1,0 0,0 0,1-1,0 0,1 0,0-1,0-1,0 0,1-1,0 0,5 1,-2-2,0-1,1-1,-1-1,1 0,-1 0,1-2,-1 0,1-1,-1 0,0-1,0-1,0-1,0 0,-1-1,0 0,0-1,0 0,-1-2,0 1,-1-2,11-9,-18 13,6-3,0 0,-1-2,-1 1,1-1,-2 0,0-1,0 0,-1 0,-1-1,0 0,0 0,0-6,32-110,-25 92,-2 0,-1 0,-2-1,-1-1,-3 1,0-16,-5-109,17 484,23-109,28-38,-58-159,1-1,1-1,0 0,0 0,1-1,1-1,0 0,0 0,1-2,1 1,0-2,0 0,0-1,1 0,0-2,0 0,1 0,-1-1,1-2,0 1,0-2,0 0,0-1,0-1,0 0,16-5,-4-5,0-1,-2-2,1 0,-2-2,0-1,-1-1,20-20,-33 24,-1-1,-1-1,0 0,-1 0,0-1,-2 0,0 0,-1-1,0 0,-2 0,0 0,-1 0,-1-1,0-1,3-409,-27 291,64 133,45 22,27-29,-88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4:37.465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1 179,'6'19,"0"0,-1 1,-1 0,0 1,-2-1,-1 0,0 1,-1-1,-2 0,-1 9,1 39,19 324,-4 16,-11-115,3-251,-5-42,0 0,1 0,-1-1,0 1,1 0,-1 0,0 0,1 0,-1 0,0 0,1 0,-1 0,0 0,1 0,-1 0,0 0,1 0,-1 0,0 0,1 1,-1-1,0 0,1 0,-1 0,1 1,62-550,-42 444,-2 79,1 1,1 1,1 0,2 2,0 1,1 0,1 2,1 1,0 2,2 0,10-3,-33 15,1 1,0-1,0 1,1 1,-1-1,0 1,1 0,0 1,-1 0,1 0,0 1,0 0,-1 0,1 1,0 0,-1 0,1 0,0 1,-1 1,0-1,0 1,1 0,-2 1,1 0,0 0,-1 0,0 1,0 0,0 0,0 1,-1-1,0 1,0 0,-1 1,0-1,0 1,0 0,-1 0,0 0,0 0,0 1,-23 159,14-144,1-13,0 1,-1-1,0-1,0 1,-1-1,0-1,-1 1,0-1,-1 0,1-1,-8 5,-6 7,7-9,0-1,-1-1,0 0,0-2,-1 0,0 0,0-2,0 0,0-1,-1 0,1-2,-1 0,0-1,1-1,-1 0,1-1,-1-1,1-1,0-1,0 0,1-1,-1-1,0-1,34 56,96 76,-77-83,2-2,2-1,1-2,2-3,2-1,0-2,3-2,32 14,-72-40,0 0,0 0,0-1,0 0,0 0,0-1,0 0,1 0,-1-1,0 0,0-1,0 0,0 0,0-1,-1 1,1-2,-1 1,0-1,0 0,0-1,0 0,-1 0,4-3,132-145,-131 140,7-16,-2 0,0-2,-2 0,-1 0,-2-1,-1-1,0-6,11-170,-30 77,-14 234,22-101,-13 84,4 1,4 1,4 67,-9 29,12-180,4 28,4-38,60-353,-22 126,-41 213,0 0,2 0,0 1,1 1,1-1,1 1,0 1,1 0,2 1,-1 0,2 1,15-13,-23 23,1-1,-1 1,2 1,-1-1,1 2,-1-1,1 1,0 0,1 1,-1 0,1 1,-1 0,1 0,0 1,0 0,0 1,-1 0,9 1,-2 3,0 1,-1 1,0 0,0 1,0 1,-1 0,0 1,0 1,-1 0,-1 0,0 2,0-1,-1 1,0 1,-1 0,-1 1,0 0,-1 0,6 15,3 6,-2 1,-2 1,-1 0,-2 1,-2 0,-1 0,-2 1,-1 4,19 242,21-178,-42-105,0 0,0 0,0 0,0 0,0-1,1 1,-1-1,0 1,1-1,-1 0,1 0,0 0,-1 0,1-1,0 1,-1-1,1 1,0-1,0 0,-1 0,1 0,0-1,-1 1,1 0,0-1,-1 0,1 0,0 0,-1 0,1 0,-1 0,0-1,1 1,-1-1,0 1,0-1,0 0,0 0,0 0,0 0,0-1,15-19,-2 0,0-1,-1-1,-1 0,-1-1,-2-1,0 1,-2-2,-1 1,0-1,-3 0,3-26,15-58,-17 88,1 1,1 0,1 1,0-1,2 1,0 1,2 0,0 1,1 0,1 1,1 0,0 1,1 1,1 0,1 1,0 1,1 1,0 1,8-4,-3 7,0 2,0 0,0 1,1 1,0 2,0 0,0 2,0 1,0 1,10 2,94 10,-162-11,-30 0,0 3,0 2,0 3,-40 14,87-18,0 1,1 0,0 2,0 0,0 0,1 1,1 1,0 0,0 1,1 1,1 0,0 0,1 1,0 1,1-1,1 1,0 1,1 0,1 0,0 0,2 1,-1 0,2 0,0 4,0-2,1 0,1 1,0-1,2 0,0 1,1-1,1 0,1 0,1 0,0 0,1-1,1 0,9 15,-9-16,1-1,1 0,1-1,0 1,1-2,0 0,1 0,1-1,0 0,1-1,0-1,1 0,0-1,1-1,0 0,0-1,1-1,0 0,7 1,-8-3,1 0,-1-1,1-1,0 0,0-1,0-1,0-1,0 0,0-1,0-1,0-1,-1 0,1-1,-1-1,0 0,0-2,0 0,-1 0,0-1,-1-1,1-1,-2 0,1 0,-2-2,1 1,-2-2,1 0,-2 0,0-1,0 0,-1 0,-1-1,-1-1,0 1,-1-1,4-14,-6-2,-2 1,-1-1,-2 1,-1-1,-1 1,-2 0,-1 0,-1 0,-2 1,-1 0,-11-23,13 36,0 0,-1 0,-1 1,0 0,-1 1,-1 0,0 1,-1 0,-1 1,0 1,-1 0,0 0,-1 2,-4-2,91 12,15-3,-1-4,0-4,60-17,38 32,-116 5,-34 41,-36 293,9-262,-6-43,3 0,1 1,1-2,2 1,2-1,2 0,1 0,4 5,-9-34,0 0,0 0,0-1,1 1,0-2,1 1,-1-1,1-1,1 0,-1 0,1 0,0-2,-1 1,2-1,-1 0,0-1,6 0,6 1,0-2,1-1,-1 0,0-2,0-1,0 0,0-2,-1 0,1-1,-1-2,-1 0,0-1,0-1,0-1,-1 0,-1-2,4-3,-5-3,0-1,-2-1,0 0,-1-1,-2 0,0-1,-1-1,-2 0,0 0,-1-1,-2 0,0 0,-2 0,-1-1,-1 0,-1 1,-1-9,-12-180,13 129,-1 50,-1 42,30 275,44-20,-61-233,0 0,2-2,1 1,1-2,1 0,1-1,2-1,0-1,2 0,0-2,2 0,-14-16,1 0,0-1,0 0,0-1,0-1,1 1,-1-2,1 0,0 0,-1-1,1 0,-1-1,1 0,-1-1,1-1,-1 1,0-2,0 0,0 0,0-1,4-3,9-1,0-2,0-1,-2 0,1-2,-2-1,0 0,0-2,-2 0,0-2,-1 0,-1 0,-1-2,1-3,-2-2,-1-1,-2 0,0-1,-2 0,-1-1,-2 0,0-1,-2 1,-2-1,0 0,-2 0,-2 0,0-1,-2 2,-3-11,-47-152,93 180,14-1,-44 12,0-1,0 0,0-1,0 0,0 0,0-1,-1 0,0-1,0 0,0-1,-1 0,5-4,7-14,-2-2,0-1,-1 0,-2-1,-1-1,-1 0,-2-1,-1 0,-1 0,-1-1,-2-1,-2 1,0-1,-2 0,-2 1,0-1,-3 0,-2-10,5 6,-5-12,0 77,31 525,9-229,9-1,29-85,-43-170,-25-57,0 0,0-1,1 0,1 1,0-2,0 1,1-1,1 0,-1-1,1 0,1 0,0-1,0 0,1-1,0 0,0-1,0 0,1-1,0 0,0-1,0 0,1-1,-1 0,1-1,-1 0,1-1,0-1,0 0,0-1,-1 0,1-1,0 0,-1-1,6-2,217-96,69-78,-286 170,41-18,-1-3,-2-3,-1-1,-1-4,-2-1,43-44,-49 37,-29 32,-1-1,-1-1,0 0,-1-1,-1 0,-1-1,0-1,-1 0,-1 0,7-21,-8-86,-56 83,-58-6,39 44,33 10,-56 32,-9 81,34 3,44 7,60 94,28-90,-62-122,0-1,0 0,1 0,0 0,1-1,0 0,0-1,1 0,0 0,0-1,0 0,1 0,0-1,0-1,1 1,-1-2,1 1,0-2,-1 1,1-1,9 0,15 2,1-2,-1-1,0-2,0-2,0 0,0-3,0-1,22-8,-37 10,-1 0,0-2,0 0,-1-2,1 0,-2 0,1-2,-2 0,8-7,11-16,-1-2,-1-1,-2-1,-2-2,-2-1,7-16,40-57,47-44,-15 59,-94 91,0 0,0 1,1 0,0 1,0 0,1 1,-1 1,1 0,0 1,1 0,-1 1,0 1,4 0,175 12,-159-2,-62-2,-298-25,311 23,1 1,1 0,-1 1,1 0,0 1,1 0,0 1,0 0,1 1,0 1,1 0,0 0,1 1,0 0,1 0,-3 6,-42 49,44-57,1-1,0 2,0-1,1 1,1 0,-1 1,2-1,0 1,0 0,1 1,1-1,0 1,1-1,0 1,1 0,0 0,1 0,0 0,1 0,1-1,2 11,-1-5,0 0,1-1,1 1,1-1,0 0,1-1,1 0,1 0,0 0,1-1,1 0,0-1,1-1,0 1,1-2,0 0,1-1,1 0,0-1,0 0,1-1,0-1,2 0,-8-2,1 1,0-2,1 0,-1 0,1-1,0 0,0-1,0 0,1-1,-1-1,1 0,-1 0,1-1,-1-1,1 0,-1-1,0 0,1-1,-1 0,0-1,-1 0,1-1,-1-1,0 1,0-2,0 1,-1-2,4-3,2-7,-2-1,0 0,-1 0,-1-1,-1-1,-1 0,-1-1,0 0,-2 0,-1-1,0 0,-2 0,0-3,11-314,-16 266,-21-464,18 484,-36-142,33 163,4 20,-10 33,7 0,0-1,1 2,2-1,0 0,1 1,1-1,1 1,1 0,2 9,-2 23,26 459,-11-389,5-2,6 0,5-1,22 46,-50-154,0 0,1-1,0 0,1 0,1 0,-1 0,2-1,-1 0,1-1,1 1,0-2,0 1,1-1,0-1,3 3,-9-9,0 1,0 0,0-1,0 0,0 0,0 0,1 0,-1-1,0 1,1-1,-1 0,0-1,0 1,1-1,-1 0,0 0,0 0,0 0,0-1,0 0,0 0,0 0,0 0,-1 0,1-1,-1 0,0 1,0-1,0 0,0-1,0 1,0-1,-1 1,0-1,0 0,2-3,58-159,-55 141,61-225,-58 215,2 0,1 1,2 0,2 1,0 1,2 0,9-8,-20 30,1 1,0 0,0 0,1 1,0 0,0 1,1 0,0 1,0 0,1 0,0 1,0 1,0 0,0 1,0 0,1 1,0 0,-1 1,1 1,0 0,-1 0,1 1,0 1,-1 0,3 1,59 22,-47-12,-35-14,-16-10,0 2,-1 1,0 1,0 1,0 1,-1 1,0 1,0 2,0 0,1 2,-1 1,0 1,0 1,1 1,13 1,2 0,-1 0,1 1,0 1,0 0,1 0,0 1,1 0,0 0,0 1,1 0,0 1,1 0,0 0,1 0,0 0,0 1,2 0,-1 0,1 2,-8 32,2 0,2 1,2 1,3-1,1 1,2-1,3 1,1-1,8 25,-11-62,1 0,0 0,0-1,1 1,1-1,-1 0,2 0,-1 0,1-1,0 1,1-2,0 1,0-1,1 0,0 0,0-1,1 0,-1 0,1-1,0 0,1-1,-1 0,1-1,0 0,0 0,0-1,2 0,4 2,1-1,0 0,-1-2,1 0,0-1,0 0,0-2,-1 0,1 0,-1-2,9-2,-13 2,0 1,0-1,-1-1,1 0,-1-1,0 0,-1-1,0 0,0-1,0 0,-1 0,0-1,0 0,-1-1,-1 0,1 0,-2 0,4-7,3-10,-1-1,-1 0,-2-1,0 1,-2-2,-2 1,0-1,-2 0,-1 0,-2 0,0 0,-3 0,-4-26,-28-257,39 432,31 262,51 161,-76-458,-4 1,-3-1,-7 61,-1-103,-1 0,-2 0,-2 0,-1-1,-15 30,24-60,-1-1,0 0,-1 1,0-1,-1-1,0 1,-1-1,0 1,0-2,-1 1,0-1,0 0,-1 0,0-1,-1 0,1-1,-1 1,0-2,-1 1,0-1,0-1,0 0,0 0,0-1,-1 0,1-1,-1 0,0-1,0 0,0-1,0 0,1-1,-8-1,-9-2,0-3,0 0,1-1,0-2,0 0,1-2,-20-13,38 20,0 0,0-1,0 1,1-1,0-1,0 1,1-1,0 0,0 0,0-1,1 0,0 1,1-1,-1-1,2 1,-1 0,1-1,0 1,1-1,0 0,0 0,1 1,0-1,1 0,0 1,0-1,1 0,0 1,2-5,4-13,2 1,0 1,2 0,1 0,0 1,2 1,1 0,0 1,5-4,6-3,0 1,1 1,2 1,0 2,2 1,0 1,2 2,0 2,1 0,0 3,31-9,48-18,-1-5,-3-6,-2-4,-2-4,57-47,-108 66,-2-3,-2-1,-1-4,25-33,-62 67,0-1,-1 0,-1 0,0-2,-1 1,-1-1,-1-1,0 1,-2-1,0-1,-1 1,-1-1,-1 0,-1 0,0 0,-2 0,-1-15,-46-67,44 96,0 0,0-1,-1 1,0 0,-1 1,1-1,-1 1,0 0,0 0,-1 0,0 1,1 0,-1 0,-1 0,1 1,0 0,-1 0,0 1,0-1,0 1,0 1,0 0,-3-1,-150-16,139 20,13-3,0 1,0 0,0 1,0 0,0 0,0 0,0 1,1 1,-1-1,0 1,1 0,0 1,0 0,0 0,0 1,1-1,0 1,0 1,-5 5,-55 152,34 70,32-214,0 0,2 0,0 0,2-1,0 1,1-1,0 0,2 0,0-1,1 0,0 0,2-1,0 0,1 0,0-1,1-1,1 0,1 1,1-1,0-1,1 0,0-1,1-1,0-1,1 0,0-1,1-1,0-1,0 0,0-1,1-2,0 0,0-1,0 0,0-2,18-1,127-25,-151 22,0-2,0 1,-1-2,1 0,-1 0,-1-2,1 1,-1-1,-1-1,1 0,-2-1,1 0,-1-1,5-7,1-3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5-09T18:54:50.334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05-09T18:54:53.904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25 0,'25'0'609,"0"0"-562,-25-25 641,-25 25-688,0 0 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4:58.241"/>
    </inkml:context>
    <inkml:brush xml:id="br0">
      <inkml:brushProperty name="width" value="0.35" units="cm"/>
      <inkml:brushProperty name="height" value="0.35" units="cm"/>
      <inkml:brushProperty name="color" value="#4472C4"/>
      <inkml:brushProperty name="ignorePressure" value="1"/>
    </inkml:brush>
  </inkml:definitions>
  <inkml:trace contextRef="#ctx0" brushRef="#br0">23 191,'-20'95,"18"458,47-74,-2 301,2-259,1-15,-28-307,-18-40,11-33,35-135,379-174,-391 173,2 2,-1 1,1 3,0 0,1 2,-1 2,0 2,0 0,0 3,0 1,-1 2,0 1,0 2,-1 1,1 2,387 180,-395-185,1-2,1-1,-1 0,1-2,-1-2,1 0,0-2,0-2,0 0,0-2,-1 0,0-3,28-9,-23 4</inkml:trace>
  <inkml:trace contextRef="#ctx0" brushRef="#br0" timeOffset="2063.55">2961 0,'5'37,"-31"373,-20 4,11 36,17 137,32-316,45 230,-39-370,56 237,-67-335,2 0,1 0,2-1,1-1,1-1,2 0,1-1,1 0,1-2,2-1,15 14,-8-19,1-2,1-2,1 0,0-2,1-2,1-1,0-2,0-1,1-1,6-2,238-2,-258-5,7-3,0 0,-1-2,0-1,-1-2,1 0,-2-2,1-1,-1-1,-1-1,-1-1,0-1,-1-2,7-6,8-11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0:11.103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908 870,'0'0,"0"0,0 0,0 0,0 0,0 0,0 0,0 0,0 0,0 0,0 0,0 0,-23-32,7 17,-1 1,0 1,-1 0,-1 2,0 0,0 1,-1 0,0 2,-1 0,0 2,0 0,0 1,-1 2,0 0,0 1,1 1,-1 1,0 1,0 1,0 0,-3 3,-12 2,0 2,0 2,1 1,0 2,1 2,1 0,1 3,-6 4,27-11,1 0,1 0,0 1,1 0,0 0,1 1,0 0,1 1,1 0,0 0,1 0,1 1,-2 14,6 127,0-133,1 0,2 0,0 0,1 0,2 0,0-1,1 0,2 0,0-1,1 0,2 0,0-2,1 1,1-1,8 7,-15-18,1-1,0 1,1-2,0 1,1-1,-1 0,1-1,0 0,1-1,-1 0,1-1,0 0,1 0,-1-1,0-1,1 0,0 0,-1-1,1-1,0 0,2-1,3 0,-1 0,0-1,0-1,0-1,0 0,0-1,-1-1,0-1,0 0,-1 0,1-2,-2 1,1-2,-1 0,-1-1,0 0,0 0,-1-2,-1 1,0-1,-1-1,0 0,-1 0,0-1,-2 1,6-16,4-30,-3-1,-2 0,-3 0,-2-1,-4 0,-2 0,-6-47,3-32,27 246,-4 94,34 183,13-240,10-103,-70-41,1 0,-1-1,1 0,-1 0,0-1,0 1,-1-2,1 1,-1-1,0 0,0 0,-1 0,1-1,-1 0,0 0,-1-1,0 1,0-1,0 0,-1 0,1 0,-2 0,1-1,-1 1,0-1,-1 0,0 1,0-4,59-367,-57 367,5-19,1 0,1 1,2 0,0 0,3 1,0 1,1 0,2 2,1-1,94-36,-91 53,1 2,0 1,0 0,0 2,1 1,0 0,-1 2,1 1,6 1,161 45,-107 14,-113-53,-201-31,181 20,0 3,-1 1,1 3,0 1,-41 11,84-13,-1 0,1 0,0 1,0 0,0 1,0-1,1 1,-1 0,1 1,0-1,0 1,0 0,1 0,0 0,0 1,0-1,1 1,0 0,0 0,0 1,1-1,-1 0,2 1,-1 0,-17 162,24-134,2 1,2-1,1-1,2 1,1-2,1 0,2 0,2-2,0 0,2-1,8 8,-11-13,330 456,-337-465,5 3,-1 1,-1 0,-1 1,-1 0,-1 1,0 0,-2 1,-1-1,0 2,-2-1,-1 1,-1 0,0 0,-2 18,-3-25,2-1,0-1,-2 1,1 0,-2-1,0 1,-1-1,0 0,-2 0,1-1,-2 1,0-1,0-1,-2 1,1-1,-2-1,0 1,0-2,-1 1,-3 1,2-4,-1 0,0-1,0 0,-1-1,0-1,0 0,-1 0,1-2,-1 0,0 0,0-2,0 0,-1 0,1-2,0 0,-1 0,1-2,0 0,0 0,0-2,0 0,0 0,1-2,-1 0,1 0,1-1,0-1,0 0,-6-5,3-7,2-1,0 0,1-1,1 0,1-1,1-1,1 0,1 0,1 0,1-1,2 0,0 0,2 0,0-1,2 1,1-7,52-127,-40 135,1 0,2 1,0 0,1 1,1 1,2 1,-1 1,2 1,1 0,0 1,1 2,1 0,0 2,1 0,0 2,1 1,0 1,1 1,0 1,0 2,1 0,17 1,-11-6,0-1,-1-2,-1-1,0-2,-1-1,0-1,-2-1,0-2,-2-1,26-25,-27 14,-1-2,-2 0,-2-1,-1-1,-1-1,-2-1,-2 0,-2-1,-1-1,-3 0,-1 0,-1-1,-1-31,4-328,-13 237,-20-163,23 296,0 3,-6 51,-19 181,8 1,10 1,8 4,-1-160,54 415,-49-449,2-1,-1 0,2 0,0 0,1-1,0 0,1 0,0-1,12 10,-3 0,-8-12,0-1,1-1,0 0,1-1,-1 0,2-1,-1 0,1-1,0-1,0 0,0-1,1 0,0-2,-1 1,3-2,99 9,-62-3,0-3,1-1,-1-4,1-1,-1-3,0-2,18-7,-9-8,-1-3,-1-3,-2-2,-1-3,-2-2,-1-3,-1-2,-3-3,135-166,-174 193,-1 0,0-1,-1-1,-1 1,0-2,-2 1,0-1,-1 0,-1-1,0 1,-2-1,0 0,-2 0,0 0,-1 0,-2-18,2 28,-1 1,0-1,-1 0,0 0,0 0,-1 1,0-1,-1 1,0 0,0 0,-1 0,0 0,-1 1,0 0,0 0,-1 1,0-1,0 1,0 1,-1 0,0 0,0 0,-1 1,0 0,0 1,0 0,0 0,-1 1,1 0,-1 1,0 0,0 0,-8 1,-2 7,0 0,0 2,1 1,0 0,1 1,0 1,1 1,0 1,0 0,2 1,-1 1,2 0,0 1,1 0,1 1,0 1,1 0,1 0,1 1,1 1,0-1,2 1,-3 13,-1 12,3 0,1 0,3 0,1 1,3-1,1 1,8 34,-9-66,0 0,2-1,-1 1,2-1,0 1,0-1,2 0,-1 0,1-1,1 0,1 0,-1-1,2 1,0-2,0 1,0-1,2-1,-1 0,1 0,0-1,1 0,0-1,0 0,1-1,0-1,0 0,0 0,0-2,1 1,-1-2,3 0,26-1,0-2,0-2,0-1,0-3,-1-1,0-2,0-2,-2-2,1-1,2-4,-19 3,-1 0,0-2,-2-1,0 0,-1-1,-1-1,-1-1,-1-1,-1 0,-1-1,-1 0,7-20,57-252,-67 135,-11 431,47 215,-44-474,4 20,-4-57,-4-102,15-252,-12 373,1-15,1 0,0-1,2 1,1 0,1 1,0 0,2 0,0 0,2 1,0 0,3-1,87-40,-77 54,1 0,1 2,-1 1,1 0,0 2,-1 2,1 0,0 1,0 2,0 0,-1 2,0 1,0 1,0 1,-1 1,19 10,-27-11,1 0,-2 1,1 0,-1 1,0 1,-1 1,0 0,-1 0,-1 2,5 5,161 130,-170-144,0-1,1 0,-1-1,1 0,0 0,0-1,0 0,0 0,0-1,0-1,0 1,1-2,-1 1,0-1,0 0,0-1,0 0,0-1,0 0,-1 0,1-1,-1 0,0 0,0-1,0 0,-1 0,0-1,0 0,0 0,0-1,-1 0,0 0,3-6,9-9</inkml:trace>
  <inkml:trace contextRef="#ctx0" brushRef="#br0" timeOffset="1162.85">2307 796,'30'10,"18"0,0-2,0-2,1-2,0-2,0-2,-1-2,43-8,-61 7,70-6,-83 7</inkml:trace>
  <inkml:trace contextRef="#ctx0" brushRef="#br0" timeOffset="21258.2">1006 3143,'0'0,"0"0,0 0,0 0,0 0,0 0,0 0,0 0,0 0,0 0,0 3,0-1,-1 0,1 1,-1-1,1 0,-1 0,0 1,0-1,0 0,0 0,0 0,0 0,0 0,-1 0,1 0,-1-1,1 1,-1 0,0-1,0 1,0-1,0 0,0 1,0-1,0 0,0 0,0-1,0 1,-1 0,1-1,0 1,-1-1,1 0,0 0,-1 0,1 0,0 0,-1 0,1-1,0 1,-1-1,1 1,0-1,0 0,0 0,0 0,0 0,0 0,0-1,0 1,0-1,0 1,0-1,1 0,-53-85,46 71,-1-1,0 1,-2 1,1 0,-2 0,0 1,-1 0,0 1,-1 1,0 0,-1 1,-15-9,15 12,-1 0,-1 1,0 1,0 0,0 1,0 1,-1 1,1 0,-1 1,0 1,0 1,0 0,0 2,0 0,1 0,-1 2,1 0,0 1,0 1,0 1,1 0,0 1,0 1,1 0,0 1,1 1,0 0,1 1,0 1,0 0,2 0,-8 11,1 10,1 0,1 1,2 1,1 0,2 1,2 0,1 1,2 0,2 0,1 0,2 1,3 24,-3-46,1 0,1-1,1 1,0-1,1 0,1 1,0-1,1-1,1 1,0-1,1 0,1 0,0-1,1 0,1 0,0-1,1 0,0-1,1 0,0-1,1-1,0 1,0-2,1 0,1-1,0 0,3 0,-5-3,0 0,0-1,1-1,0 0,-1-1,1 0,0-1,0-1,0 0,0-1,0-1,-1 0,1 0,0-2,-1 1,0-2,0 0,0 0,0-2,-1 1,12-13,-2 0,0-2,-1 0,-1-2,-1 0,-1-1,-1-1,-1 0,-1-2,-2 1,-1-2,0 0,-2 0,-2-1,3-14,24-280,-45 152,0 268,8-14,4 1,3-1,4 0,15 59,-23-136,3 18,1-1,1 1,0-1,2-1,1 1,1-1,1-1,12 19,-19-38,0-1,0 1,0-1,0 0,0 0,0 0,0 0,0-1,0 1,0-1,1 0,-1-1,0 1,0-1,0 0,0 0,0 0,0 0,0 0,0-1,-1 0,1 0,-1 0,1 0,-1-1,1 1,-1-1,0 0,0 0,-1 0,1 0,-1-1,1 1,-1-1,0 1,0-1,0-2,13-19,-1 0,-1-2,-2 1,0-2,-2 1,-1-1,-1-1,-1 1,-2-1,0-13,33-143,58-10,-86 182,0 2,0-1,1 1,0 1,1 0,0 0,1 1,0 0,0 1,1 1,0 0,1 1,-1 0,1 1,0 0,0 1,1 1,-1 0,1 1,3 0,36-1,1 3,0 2,-1 2,42 10,-87-13,122 55,-227-69,42 5,0 3,-1 2,1 3,-1 2,-41 7,79-7,0 2,0 0,1 0,-1 2,1 0,0 1,0 1,1 0,0 1,1 1,0 0,0 1,1 0,1 1,0 0,0 1,1 1,1 0,0 0,0 3,0 1,0 0,1 1,1 0,1 0,1 0,0 1,2 0,0 0,1 6,1-12,1 0,1 0,0 1,1-1,0 0,1 0,1 0,1 0,0 0,0 0,1-1,1 0,0 0,1-1,1 1,-1-1,2-1,0 0,8 8,-6-6,1-1,1 0,0-1,0 0,1-1,1-1,0 0,0-1,0 0,1-2,0 0,1 0,-1-1,1-2,0 1,0-2,0 0,0-1,1-1,-1 0,0-2,0 0,0-1,0 0,0-1,-1-1,1-1,-1 0,-1-2,1 1,5-6,3-8,-1-2,-2-1,0 0,-2-2,0 0,-2-1,-1-1,-1 0,-2-1,0-1,-2 0,-2-1,0 0,-2 0,-2-1,-1 0,-1 0,-2 0,-1 0,-1 0,-2 0,-6-30,-4 24,13 38,0 0,-1 0,1 1,0-1,0 0,-1 0,1 1,0-1,0 0,-1 0,1 0,0 0,-1 0,1 1,0-1,-1 0,1 0,0 0,-1 0,1 0,0 0,-1 0,44 355,-44 535,2-846,-2-1,-1 0,-2 0,-3 0,-1-1,-2 0,-2-1,-1 0,-2 0,-3-2,0 0,-11 13,11-31,0 0,-2-2,0 0,-1-1,-1-2,0 0,-2-1,1-1,-2-1,0-2,0 0,-18 4,34-13,0 0,1 0,-1-1,0 0,0-1,0 0,0 0,0-1,1 0,-1-1,0 0,1 0,-1-1,1 0,0 0,-1-1,2 0,-1 0,0-1,1 0,0-1,0 1,1-1,-1-1,1 1,1-1,-1 0,1 0,0-1,1 1,0-1,0 0,0-1,1 1,1 0,-1-1,1 0,1 0,0 1,0-1,1 0,0-2,0-12,1 1,1-1,1 1,2 0,0 0,1 0,1 1,1 0,1 0,0 1,2 0,1 0,10-13,199-224,-183 218,30-32,-3 6,-3-3,-3-2,47-73,197-304,-90 139,-201 298,0-1,0 1,1 1,0 0,1 1,-1 1,2 0,-1 0,1 2,7-2,31-15,-39 15,0 1,1 0,-1 1,1 1,0 0,0 1,0 1,1 0,-1 1,6 1,-114 34,17-9,51-19,1 1,-1 2,1 0,1 2,0 0,1 1,0 2,1 0,0 2,-4 4,4 0,2 1,0 0,2 2,0 0,2 1,0 0,2 1,1 1,0 0,2 1,1 0,2 0,0 1,-1 21,9-28,1 0,0 1,2-1,0-1,2 1,0-1,2 0,0 0,1-1,0 0,4 2,-8-10,1-1,1-1,0 1,0-1,1 0,0 0,0-1,1-1,0 1,0-1,1-1,0 1,0-2,1 1,0-2,0 1,0-1,0-1,0 0,1-1,0 0,5 0,-3 0,0-1,-1 0,1-1,0-1,0 0,-1-1,1 0,0-1,-1-1,0 0,0 0,0-1,-1-1,1-1,-1 1,-1-2,1 0,-1 0,-1-1,0 0,8-9,5-17,-2 0,-1-1,-2-1,-2-1,-1-1,-2 0,-2 0,-1-1,-3-1,-1 0,-1 0,-3 0,-2-40,-1-176,0 384,-3-29,5 1,4-1,4 0,5-1,13 42,-26-130,1-1,1 0,0 0,0 0,0-1,1 1,0-1,0 0,1 0,0 0,0 0,1-1,0 0,0 0,0-1,1 1,0-1,0-1,0 1,0-1,1-1,0 1,0-1,0-1,0 1,0-1,0-1,1 0,-1 0,0 0,1-1,-1 0,1-1,-1 0,8-2,6-3,0-1,-1 0,0-2,0-1,-1 0,0-2,-1 0,8-8,-5 6,-1-1,0-1,-1-1,-1-1,-1 0,0-2,-2 0,0-1,-1 0,-1-1,-1-1,-1 0,-1-1,2-9,38-314,-49 248,-4 75,2 70,0 502,22-381,34-114,-38-48,1-2,1 0,-1-1,0 0,1-2,-1 0,0-2,0 0,1-1,-1 0,-1-2,1 0,-1-2,0 0,0 0,-1-2,0 0,0-1,12-10,-2 1,0-1,-2-1,0-1,-2-1,0-2,-2 0,-1-1,-1-1,-1-1,-1 0,-1-1,0-5,12-161,-18 20,-10 901,22-606,28-504,-49 382,0-29,1 0,2 0,1 0,1 0,2 0,1 1,1 1,2 0,1 0,1 1,2 1,0 0,20-23,165-124,-193 170,0 0,-1 1,1-1,0 2,0-1,1 1,-1 0,0 1,1 0,-1 1,1-1,-1 1,1 1,-1 0,1 0,-1 1,0 0,1 0,-1 1,0 0,-1 0,1 1,0 0,-1 0,0 1,0 0,-1 0,1 1,-1 0,0 0,0 0,-1 1,0-1,0 2,-1-1,0 0,0 1,0 0,-1-1,0 2,-1-1,0 0,0 0,-1 1,55 280,9-57,22 15,-85-243,1-1,-1 1,0 0,1-1,0 1,0-1,0 0,0 0,1 0,-1-1,1 1,-1-1,1 0,0 0,0 0,0 0,0-1,0 1,0-1,1 0,-1-1,0 1,1-1,-1 0,0 0,1 0,-1 0,1-1,-1 1,0-1,0-1,0 1,4-2,6-2</inkml:trace>
  <inkml:trace contextRef="#ctx0" brushRef="#br0" timeOffset="22196.71">3815 2461,'17'85,"-14"-57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5:22.765"/>
    </inkml:context>
    <inkml:brush xml:id="br0">
      <inkml:brushProperty name="width" value="0.1" units="cm"/>
      <inkml:brushProperty name="height" value="0.1" units="cm"/>
      <inkml:brushProperty name="color" value="#4472C4"/>
      <inkml:brushProperty name="ignorePressure" value="1"/>
    </inkml:brush>
  </inkml:definitions>
  <inkml:trace contextRef="#ctx0" brushRef="#br0">89 2650,'-33'181,"-22"330,55-32,27-301,95 39,-113-208,1-2,-1 1,1-1,1-1,-1 0,1-1,1 1,-1-2,0 0,1 0,0-1,0-1,0 0,0 0,0-1,0-1,10-1,22 0,1-2,-2-2,1-2,-1-2,0-2,0-1,-2-3,0-1,0-2,-2-2,0-1,-2-2,13-11,20-10,-2-3,-2-3,-2-2,-2-4,-3-2,-2-2,13-24,-41 44,-2 0,-2-2,-1-1,-3-1,-1-1,-3-1,-1 0,-1-6,-13 48,1 0,-1 0,0-1,-1 1,1-1,-1 1,1-1,-2 0,1 0,0 1,-1-1,0 0,0 0,0 0,-1 0,1 1,-1-1,0 0,-1 1,1-1,-1 1,0-1,0 1,0 0,-1-1,0 1,1 0,-1 1,-1-1,1 1,0-1,-1 1,0 0,0 0,0 0,0 1,0 0,0-1,-1 1,1 1,-4-2,-11 5,1 0,0 1,0 1,0 0,0 2,1 0,0 1,0 1,1 0,0 1,0 1,1 0,0 1,1 1,1 0,-1 1,2 1,0 0,1 0,0 1,1 1,-8 16,1 0,1 0,2 1,1 1,1 0,3 1,0 0,2 0,2 1,1 0,2 0,1 0,2 0,6 33,-2-49,1 0,1-1,0 0,2 0,0 0,1-1,1-1,1 0,6 7,-11-13,1-1,0 0,1 0,0-1,1 0,0 0,0-1,0 0,1-1,1-1,-1 1,1-2,0 0,0 0,1-1,1 0,8-3,0 0,1-2,-1-1,0 0,0-2,0-1,-1 0,1-2,-1 0,-1-1,1-1,-1-1,-1-1,0-1,-1-1,0 0,-1-1,0-1,-1-1,-1 0,0-1,108-192,-55 72,-45 97,2 0,1 2,2 1,2 1,1 1,2 2,1 1,1 2,31-19,-43 39,1 1,0 1,0 1,1 1,0 1,0 2,1 0,-1 2,1 0,-1 2,16 3,2-3,85 26,-219-17,-248 48,323-54,0 0,1 2,-1-1,1 2,0 0,0 1,1 0,0 1,1 1,0 0,0 1,1 0,1 1,0 1,0-1,1 2,1-1,0 1,1 1,1-1,0 2,1-1,0 0,1 1,1 0,1 0,0 2,6 2,0 0,1-1,1 0,1 0,0 0,2 0,0-1,6 8,-1 2,-7-9,2 0,0-1,1 1,1-2,0 1,2-1,0-1,1 0,0-1,1 0,1-1,1-1,-1-1,2 0,0 0,0-2,1 0,0-1,1-1,15 4,-20-9,-1 0,1-1,-1 0,1-2,0 1,-1-2,1 0,-1 0,1-1,-1-1,1 0,-1-1,0-1,0 0,-1 0,0-1,0-1,0 0,-1-1,0 0,0 0,-1-2,0 1,0-1,-1 0,-1-1,0 0,0 0,-1-1,0 0,-1-1,-1 0,18-52,-2-1,-4-1,-2 0,-4-1,-2-1,-4 0,-2 0,-6-40,3 55,0 81,7 445,-7-458,1-1,1 1,0-1,1 0,0 0,1 0,0 0,1-1,1 1,0-1,1-1,0 1,0-1,1 0,1-1,0 0,0 0,1-1,0 0,1-1,0 0,0-1,1 0,-1 0,2-1,-1-1,11 3,-12-5,0 0,0-1,-1 0,1-1,0 0,0 0,0-2,0 1,0-1,0-1,0 0,0 0,0-1,-1-1,0 0,1 0,-2-1,1 0,0-1,-1 0,0 0,-1-1,1 0,-1-1,0 0,-1 0,0-1,0 1,-1-1,0-1,-1 0,0 1,-1-1,1-1,-2 1,0-1,0 1,0-5,5-32,-2 1,-3-1,-1 1,-2-1,-3 0,-1 1,-2-1,15-42,-10 90,1 0,0-1,0 1,0-1,0 1,0 0,1-1,-1 1,0-1,0 1,0-1,0 1,1 0,-1-1,0 1,1-1,-1 1,0-1,1 1,-1-1,0 0,1 1,-1-1,1 1,-1-1,1 0,-1 1,1-1,-1 0,1 0,-1 1,1-1,-1 0,1 0,0 0,-1 0,1 0,-1 0,1 0,0 0,-1 0,1 0,-1 0,1 0,-1 0,1 0,0-1,-1 1,1 0,-1 0,1-1,-1 1,1 0,-1-1,1 1,1 14,28 460,-6-253,-30-337,0 66,-4-21,3 0,2-1,4 1,3-1,3 1,3 0,8-26,-14 89,1 0,-1 0,1 0,0 1,1-1,0 1,0 0,0 0,1 0,0 1,1 0,-1 0,1 0,0 0,1 1,-1 0,1 1,0-1,0 1,0 1,1-1,0 1,-1 0,1 1,0 0,0 0,0 1,0 0,1 0,-1 1,0 0,7 1,10 3,0 0,0 2,-1 0,0 2,0 1,-1 1,0 0,-1 2,0 1,-1 0,0 2,-1 0,-1 2,9 9,-12-10,1 0,1-2,0 0,0-1,2 0,-1-2,2-1,-1 0,1-1,1-1,8 1,-22-10,-1 1,1-1,0-1,-1 1,1-1,-1-1,0 1,0-1,0 0,0-1,0 0,-1 0,1 0,-1-1,0 0,-1 0,1-1,-1 1,0-1,0 0,-1-1,0 1,0-1,-1 0,1 0,-1 0,1-4,15-39,-11 43,-9 35,-19 245,12 166,14-389,-8-73,1-244,9 136,38-142,-38 257,0 1,1-1,1 1,0 1,1 0,0 0,1 1,1 1,0 0,1 0,0 2,0 0,1 0,1 1,0 1,0 1,0 0,1 1,0 1,0 0,0 2,1 0,-1 0,1 2,0 0,0 1,1 1,-8 0,0 0,0 0,-1 1,1 0,0 1,-1 0,1 1,-1 0,0 0,-1 1,1 1,-1 0,0 0,0 0,-1 1,8 8,35 107,-17 124,-20-52,39 57,-51-245,0 0,0 0,0 0,1-1,0 1,0-1,0 0,1 0,-1 0,1 0,1-1,-1 1,0-1,1 0,0-1,0 1,0-1,1 0,-1 0,1 0,-1-1,1 0,0 0,0 0,0-1,0 0,0 0,0-1,0 0,1 0,-1 0,0 0,0-1,0 0,0-1,0 1,2-2,12-6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5:55.272"/>
    </inkml:context>
    <inkml:brush xml:id="br0">
      <inkml:brushProperty name="width" value="0.1" units="cm"/>
      <inkml:brushProperty name="height" value="0.1" units="cm"/>
      <inkml:brushProperty name="color" value="#4472C4"/>
      <inkml:brushProperty name="ignorePressure" value="1"/>
    </inkml:brush>
  </inkml:definitions>
  <inkml:trace contextRef="#ctx0" brushRef="#br0">144 1,'0'0,"0"0,0 0,0 0,0 0,0 0,0 0,0 0,0 15,-46 314,11-137,-12 78,32 259,16-373,34 89,-31-233,0-1,1 1,1-1,0 0,0-1,1 1,0-1,1-1,0 1,1-2,0 1,0-1,1 0,0-1,0 0,1 0,-1-1,2-1,-1 0,0-1,1 0,0 0,0-1,0-1,0 0,1 0,11-1,4-9,0-1,-1-1,0-2,-1 0,-1-2,0-1,0-1,-2-1,0 0,-1-2,-1-1,-1-1,0-1,-2 0,10-16,112-200,-50 70,-72 139,2 0,1 2,2 1,0 1,2 0,0 2,2 1,0 1,5 0,-15 12,0 1,0 1,1 0,0 1,0 2,1-1,-1 2,1 1,0 0,0 1,-1 1,1 1,0 1,0 0,-1 1,1 1,-1 1,0 1,0 1,-1 0,15 8,9 8,-35-13,-31-11,-240-35,247 37,-1 1,1 1,-1 0,1 1,0 1,0 1,1 1,0 0,0 1,1 1,0 0,0 2,1-1,0 2,1 0,0 1,1 0,1 1,0 0,1 1,0 1,2 0,-9 16,9-15,0 0,1 1,1-1,1 2,0-1,1 1,1-1,1 1,1 1,0-1,2 0,0 0,1 1,1-1,1 0,4 17,-2-16,1 0,0-1,2 0,0 0,1 0,1-1,0-1,2 1,0-2,0 0,12 11,-13-15,-1 0,2 0,0-1,0-1,1 0,0 0,1-1,0-1,0-1,1 0,0 0,0-2,1 0,-1 0,1-2,0 0,0 0,0-2,1 0,-1-1,0-1,0 0,0-1,0-1,0 0,0-1,0-1,-1 0,0-1,12-7,-9-3,0-1,-1-1,-1-1,0 0,-1-1,-2-1,0 0,-1 0,4-11,12-147,-30-134,-19 170,21 142,0 0,1 1,-1-1,1 0,-1 0,0 1,0-1,1 0,-1 0,0 1,0-1,0 0,0 0,0 1,0-1,0 0,0 0,0 0,0 1,-1-1,1 0,0 0,0 1,-1-1,1 0,0 0,-1 1,1-1,-1 1,1-1,-1 0,1 1,-1-1,0 1,1-1,-1 1,0-1,1 1,-1 0,0-1,1 1,-1 0,0-1,0 1,1 0,-1 0,0 0,0 0,1 0,-1 0,0 0,0 0,0 0,1 0,-1 0,0 0,0 1,1-1,-1 0,0 1,56 636,18-527,-71-107,0 0,0 0,0-1,1 1,-1 0,1-1,-1 0,1 0,0 0,0 0,0 0,0 0,0-1,0 1,1-1,-1 0,0 0,1 0,-1 0,1-1,-1 0,1 1,-1-1,1 0,-1-1,1 1,-1-1,1 1,-1-1,0 0,1 0,-1-1,0 1,0-1,0 1,0-1,0 0,0 0,0 0,-1-1,2-1,9-10,-2-1,0-1,-1 0,-1 0,0-1,-1 0,-1 0,0-1,-1 0,-2 0,1-1,0-12,53-237,-47 245,2 0,0 2,1-1,2 2,0 0,1 0,0 2,2 0,0 1,1 1,1 1,1 1,0 1,0 0,1 2,1 1,23-7,-16 9,1 1,0 1,1 2,-1 2,1 1,0 1,-1 2,1 1,-1 1,9 4,4 9,-45-17,-1 1,1-1,0 0,0 1,0-1,0 0,-1 1,1-1,0 1,0-1,0 0,0 1,0-1,0 1,0-1,0 0,0 1,0-1,0 0,0 1,0-1,1 1,-1-1,0 0,0 1,0-1,0 0,1 1,-1-1,-50-6,-27-6,0 4,0 4,0 3,-20 4,84-1,-1 1,0 0,1 0,0 2,0-1,0 2,1 0,-1 0,1 1,1 1,-1 0,1 1,-7 7,13-12,1 1,1-1,-1 1,1-1,-1 1,1 0,1 0,-1 1,1-1,0 0,0 1,0-1,1 1,0 0,0 0,1-1,-1 1,1 0,0 0,1 0,-1 0,1-1,1 1,-1 0,1-1,0 1,0-1,0 0,1 1,0-1,0 0,0-1,0 1,1 0,0-1,0 0,0 0,1 0,-1 0,1-1,0 0,0 0,0 0,1 0,239 50,-84-28,-146-22,0 1,-1 1,1 0,-1 1,0 1,-1 0,0 0,0 1,0 1,-1 1,0-1,-1 2,0 0,-1 0,0 1,-1 0,0 0,-1 1,0 0,-1 1,-1 0,0 0,-1 0,3 15,10 114,-79-48,51-84,-8 2,0-1,0 0,-1-1,0-1,-1-1,0-1,0-1,-1 0,0-1,0-2,0 0,-1-1,1-1,-19-2,17 2,0-1,0-1,0-1,0-1,0-2,0 0,1-1,-1-1,1-1,-8-5,-55-37,148 56,-54-6,35 9,0-3,1-2,-1-1,1-3,0-1,0-3,0-1,-1-2,0-2,0-3,-1-1,35-15,-60 18,0 0,-1-2,0 0,-1-1,0-1,-1 0,-1-1,0-1,0 0,-2-1,0-1,-1 0,0 0,-1-1,-2 0,7-17,101-349,-66-5,-53-50,-8 249,-7 315,-9 109,11 2,11 172,18-229,17-28,-27-132,1 0,1-1,1 0,1 0,0 0,1-1,1 0,1-1,0 0,1 0,1-1,0 0,1-1,1-1,0 0,0-1,2-1,-1 0,1-1,1 0,0-1,0-1,1-1,17 4,-18-6,0-2,0 0,1-1,-1 0,1-2,-1 0,1-1,-1-1,1 0,-1-1,0-1,0-1,0 0,-1-2,0 0,0 0,0-1,-1-1,-1-1,9-7,52-47,-50 37</inkml:trace>
  <inkml:trace contextRef="#ctx0" brushRef="#br0" timeOffset="580.42">3171 996,'0'0,"0"0,0 0,0 0,0 0,0 0,38 0,50-3,-1-4,0-4,0-4,11-7,-75 17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5:35.227"/>
    </inkml:context>
    <inkml:brush xml:id="br0">
      <inkml:brushProperty name="width" value="0.1" units="cm"/>
      <inkml:brushProperty name="height" value="0.1" units="cm"/>
      <inkml:brushProperty name="color" value="#4472C4"/>
      <inkml:brushProperty name="ignorePressure" value="1"/>
    </inkml:brush>
  </inkml:definitions>
  <inkml:trace contextRef="#ctx0" brushRef="#br0">58 72,'-43'874,"38"-761,-1-53,3 0,2 1,3-1,3 0,3 0,2 0,11 34,-15-84,1-1,0 0,1 0,0 0,0-1,1 0,0 0,0-1,0 0,1-1,1 0,-1-1,1 0,-1 0,1-1,1-1,-1 0,0 0,1-1,0-1,10 1,12 0,1-2,-1-1,0-1,0-2,0-1,0-2,-1-2,0 0,19-10,53-12,-47 16,-1-2,-1-3,-1-3,-1-1,1-4,-1-3,-2-3,-2-1,-1-3,-1-2,-3-2,-1-1,-2-3,-2-2,30-48,26-112,-115 78,18 125,-1 0,-1 0,1 0,-1 1,0-1,0 1,0-1,0 1,-1 0,0 0,0 1,0-1,0 1,0 0,-1 0,0 0,1 0,-1 1,0 0,0 0,0 0,-1 1,1-1,0 1,-1 1,1-1,0 1,-1 0,-4 0,-3 1,1-1,0 2,0-1,0 2,0 0,1 0,-1 1,1 0,0 1,0 0,0 1,1 0,-1 1,-14 16,0 0,2 2,0 0,2 2,1 0,1 1,2 1,0 1,0 5,9-19,0 0,0 0,2 1,0 0,1 1,0-1,2 1,0 0,1-1,1 1,0 0,1 0,1 0,1 0,1 0,0 0,2-1,0 1,0-1,2 0,0-1,1 0,0 0,2 0,0-1,0-1,2 0,-1 0,15 12,0-10,0-1,2-2,0 0,0-2,1 0,1-3,-1 0,1-2,1-1,-1-1,4-2,-14 0,1 0,0-2,0 0,-1-2,1 0,-1-1,1-1,-1-1,0-1,-1-1,0 0,0-2,0 0,-1-1,0-1,-1 0,0-1,-1-1,-1-1,0 0,12-15,2-18,-3-1,-1-1,-3-1,-1-1,-3-1,-3-1,-1 0,-3-1,-2 0,1-46,-10 99,2-14,4-22,-4 69,9 494,23-269,-26-328,-6 19,-2-14,2 1,3 0,3 0,3 0,3 1,2 1,3 0,3 1,15-27,-28 79,0 0,1 1,0 0,1 0,0 1,0 0,1 1,-1 1,2 0,-1 0,1 1,0 0,0 2,0-1,0 2,1-1,-1 2,1 0,0 0,-1 2,1-1,-1 2,1 0,-1 0,0 2,3 0,3-2,-11-1,0 0,0 1,0 0,-1 1,1 0,0 0,-1 0,0 1,0 0,0 1,0 0,-1 0,0 0,0 1,0-1,-1 1,1 1,-1-1,-1 1,0 0,0 0,0 0,0 1,-1 0,47 190,-31 124,25-164,30-114,-70-44,-1 1,1-1,0 0,0 0,-1 0,1-1,0 1,-1-1,1 0,0 0,-1 0,1-1,-1 1,0-1,1 0,-1 0,0 0,0 0,0 0,0-1,-1 1,1-1,-1 0,1 0,-1 0,0 0,0 0,1-3,48-102,-49 103,62-186,57-127,-113 304,1 2,1-1,0 1,1 0,0 1,1 1,0-1,0 2,1 0,0 0,1 1,0 1,0 0,1 1,-1 1,1 0,1 1,12-2,-8 5,1 1,-1 1,0 0,0 2,0 0,0 1,0 1,-1 1,0 1,4 2,9 2,-4-4,10 4,-64-6,-59-7,53-1,0 1,0 2,0 1,0 1,0 2,1 2,-1 0,1 2,0 1,1 2,-18 9,32-11,1 0,0 0,0 2,1 0,1 0,0 1,0 1,1 0,1 1,0 0,1 1,1 0,0 0,1 1,1 1,0-1,1 1,1 0,0 0,1 1,2-1,-1 1,2 0,0-1,1 1,1 0,1 0,1-1,0 3,2 1,1 0,0 0,2-1,0 1,1-2,1 1,1-1,1-1,1 0,0-1,1 0,1-1,14 12,-15-19,-1-1,1-1,1 0,-1-1,1-1,0 0,1-1,-1 0,1-2,-1 0,1 0,0-1,0-1,0-1,0 0,-1-1,1-1,-1-1,1 0,-1 0,0-2,-1 0,1 0,10-8,-8 2,-1 0,0-1,0-1,-1 0,-1-1,-1-1,0 0,-1-1,0 0,-2-1,0 0,-1-1,-1 0,-1 0,0-1,-1 0,-2 0,0 0,-1 0,-1-5,11-41,-3 0,-3-1,-3 0,-3-36,-13-20,162 982,-144-816,6 28,-4 1,-2-1,-4 1,-3 0,-2 0,-5 2,0-18,-2 0,-3-1,-3 0,-2-1,-2-1,-23 43,35-84,-1-1,-1 0,0-1,0 0,-1-1,0 0,0 0,-1-1,0-1,-1 0,0-1,0 0,0-1,0 0,-1-1,0-1,0 0,0-1,0 0,0-1,-1-1,1 0,0-1,0-1,-1 0,1-1,1 0,-1-1,0 0,1-2,0 1,0-2,1 1,-1-2,2 0,-1 0,1-1,0-1,1 1,0-2,-8-10,11 11,1 0,0-1,1 1,0-1,0 0,1-1,1 1,0-1,1 0,0 0,0 0,1 0,1 0,0 0,1 0,0 0,1 1,0-1,1 0,0 1,1-1,0 1,5-8,8-18,1 1,2 1,2 0,1 2,1 0,14-11,5-1,3 3,1 1,2 3,52-31,-58 42,-1-2,0-2,-3-2,-1-1,-1-2,-2-2,24-34,-24 9,-3-1,-3-1,-3-1,-3-2,-3 0,-3-2,-3 0,-3 0,-3-1,-2-41,31-367,-29 427,-14 78,-22 137,7 2,6 1,8 0,11 85,-4-230,0 0,2 1,1-1,0 0,1 0,2 0,0 0,1-1,1 0,1-1,1 0,0 0,2-1,0 0,1-1,5 5,-3-4,1 0,1-1,1-1,0 0,0-2,2 0,0-1,0-1,2-1,-1-1,1 0,0-2,1-1,0 0,0-2,19 2,-20-6,-1 0,0-2,1 0,-1-2,0 0,0-1,0-2,0 0,-1-1,0-1,-1 0,1-2,-2 0,1-1,-2-1,1-1,-2-1,15-13,-13 6,0 0,-1-1,-1-1,-2-1,0 0,-1-1,-2 0,0-1,-2 0,-1 0,-1-1,-1 0,-1-5,6-51,-3 0,-5-1,-5-64,-21-413,13 458,9 42,1 62,-3 29,-4 522,69 94,-25-428,-16-94,-7-177,25-375,-34 374,2 0,3 1,2 0,2 1,2 0,3 2,2 0,3-1,-16 43,1 0,0 0,1 1,0 0,0 1,1 0,-1 0,1 1,0 1,1 0,-1 0,1 1,-1 1,1 0,0 0,0 1,0 1,0 0,0 0,0 2,0-1,0 1,9 4,-7-4,-1 0,1 1,-1 1,0 0,-1 0,1 2,-1-1,0 2,0 0,0 0,-1 1,0 0,-1 1,0 0,0 1,-1 0,0 0,-1 1,0 0,-1 1,0 0,2 7,8 16,-3 0,-1 2,-1-1,-2 2,-2-1,-1 1,-1 15,13 180,24-65,-41-164,0 0,0 0,0 0,1 0,-1 0,1 0,0-1,0 0,1 1,-1-1,1 0,0 0,-1-1,1 1,0-1,1 0,-1 0,0 0,0-1,1 1,-1-1,1 0,0-1,-1 1,1-1,-1 0,1 0,0 0,-1 0,1-1,0 0,-1 0,1 0,-1-1,0 1,1-1,0-1,17-10</inkml:trace>
  <inkml:trace contextRef="#ctx0" brushRef="#br0" timeOffset="774.01">4407 521,'24'42,"-16"-32,1 0,1-1,-1 0,2-1,-1 0,1 0,0-1,1-1,0 0,0 0,0-1,0 0,1-2,0 1,0-1,0-1,0-1,0 1,1-2,-1 0,0-1,0 0,0-1,0 0,6-2,22-1,-5 1</inkml:trace>
  <inkml:trace contextRef="#ctx0" brushRef="#br0" timeOffset="36551.88">36 2259,'0'0,"0"0,0 0,0 0,5 30,2 418,21 62,-21-461,3-1,1 0,3-1,2 0,2-1,13 24,-22-57,0 1,1-1,0-1,1 0,1 0,-1-1,2 0,0-1,0-1,1 0,0-1,0 0,1-1,0-1,0 0,0-1,1-1,1 0,45 7,1-4,0-2,0-2,0-4,26-4,-52 1,0-1,-1-2,1-2,-2-1,0-1,0-3,-1 0,0-2,-2-2,0-1,-1-1,-1-2,-1-1,-1-1,21-24,63-158,-88 151,-15 28,-1-1,-1 0,-1-1,-2 1,0-1,-2 0,-2-6,9-71,-10-13,-10 766,12-624,1-1,1 1,1-1,2 0,0 0,1-1,0 1,2-2,5 9,-9-23,1 0,-1 0,1-1,0 0,0 0,1-1,0 0,-1 0,1 0,0-1,1 0,-1 0,1-1,-1 0,1 0,0-1,0 0,-1 0,1-1,0 0,0 0,0-1,0 0,-1 0,1-1,0 0,-1 0,1-1,4-2,7-4,-1-1,1-1,-1-1,-1 0,0-1,-1-1,-1-1,0 0,-1-1,0 0,-2-1,0-1,0 0,-2 0,0-1,2-9,7-17,-3 0,-2-1,-1-1,-3 0,-1-1,0-30,7-662,-22 711,0 35,33 635,56-11,-83-587,0-28,0-32,-33-353,30 351,2-1,0 1,2-1,0 1,1 0,1-1,1 1,0 0,2 0,0 1,1 0,1 0,0 0,2 1,0 0,6-6,2 3,1 2,1 0,1 1,1 1,0 1,1 1,0 1,1 1,1 2,0 0,0 1,1 1,0 2,0 1,0 1,22-1,-37 5,0 1,1 0,-1 1,-1 0,1 0,0 2,0-1,-1 1,0 1,0 0,0 0,0 1,-1 0,0 0,0 1,-1 1,0-1,0 1,-1 1,0-1,0 1,-1 1,0-1,-1 1,0 0,0 0,-1 0,-1 1,0 0,0 0,-1-1,1 9,0 15,-2 0,-2 0,0 0,-3 0,-1-1,-1 1,-7 18,3-28,-1 1,-1-2,-1 0,-1 0,-1-1,-1-1,-1-1,-1 0,0-1,-10 6,-120 52,127-70,-1-1,0-1,0-1,0 0,0-2,0-1,0-1,-17-2,12 2,-120-25,251 33,-37 4,0-4,0-2,1-3,-1-3,1-2,44-10,-89 7,0 0,0-2,-1-1,0 0,0-2,-1 0,-1-2,0 0,0-1,-1-1,-1-1,0-1,-1 0,11-15,95-199,-99 60,-10 58,0 184,-2 1,-4-1,-3 2,-4 10,10 92,11 0,-44-243,11-1,3 0,3-1,4 0,2 1,3-1,4-6,-6 63,0 1,0 0,2 0,-1 0,1 0,1 0,0 1,1 0,-1 0,2 0,0 1,0-1,0 2,1-1,1 1,-1 0,1 1,1 0,-1 1,2-1,16-7,2 0,-1 2,1 1,1 2,0 1,28-4,125 13,-170 0,0 1,0 0,0 1,0 1,0 0,-1 1,0 0,0 1,0 0,0 1,-1 0,0 0,-1 2,7 5,156 91,-163-100,1 0,0-1,1-1,-1 1,1-2,-1 0,1 0,0-1,0-1,-1 0,1 0,0-1,0-1,0 0,-1 0,1-1,-1-1,0 0,0 0,0-1,-1-1,1 0,-1 0,-1-1,1 0,-1-1,0 0,-1 0,0-1,0 0,-1 0,0-1,-1 0,0 0,3-7,88-87,-20 87,106 48,-221-19,-257 86,158 23,126-104,2 0,0 1,1 0,0 0,2 1,0 0,1 0,1 0,1 1,1 0,0-1,2 1,0 0,1 0,1-1,1 1,0-1,2 1,0-1,1-1,1 1,9 16,-6-14,1 1,1-2,0 1,2-2,0 0,1 0,1-2,9 8,-6-4,-9-14,0-1,0 0,1 0,0-1,0 0,0-1,1-1,-1 0,1 0,0-1,0 0,0-1,0-1,0 0,9-1,-7-1,1-1,0 0,-1-1,0 0,0-1,0-1,0-1,-1 1,0-2,0 0,-1-1,0 0,-1 0,0-1,0-1,-1 0,0-1,-1 1,-1-2,0 1,0-1,-1-1,-1 1,0-1,-1 0,0-4,6-21,-2-1,-2 0,-2 0,-1-1,-3 0,-1 1,-1-1,-3 1,-2-4,-56-210,54 300,73 267,25-10,-84-288,1-1,1 0,1-1,0 0,0 0,1-1,1 0,0-1,1 0,1 0,116 24,-119-35,0-2,0 1,0-1,0-1,-1 0,1 0,-1-1,0 0,0-1,0 0,0 0,-1-1,0 0,0 0,-1-1,0 0,0-1,0 1,0-3,7-15,-1 0,-1-2,-1 1,-1-2,-2 1,-1-1,-1 0,-1-1,-2 0,0 1,-2-1,-1 0,-2 0,-1 0,-2-6,1-99,3 111,0-20,12 67,20 303,17-14,-12-205,-23-200,-29-100,7 117,3 0,3 0,4 0,3 0,4-9,-6 73,1 0,1 1,0-1,0 1,0 0,2 0,-1 1,1-1,1 1,-1 0,1 1,1 0,0 0,0 1,0-1,1 2,0-1,1 2,-1-1,1 1,0 0,0 1,1 0,-1 1,1 0,0 1,0 0,0 1,0 0,0 0,0 1,0 1,0 0,0 0,0 1,0 1,-1-1,1 2,-1 0,0 0,4 2,134 104,-64-36,96 15,-172-86,1-2,-1 1,0-1,1 0,-1 0,1-1,-1-1,0 1,1-1,-1-1,0 1,1-1,-1-1,0 0,-1 0,1 0,0-1,-1 0,0-1,0 1,0-1,-1-1,1 1,-1-1,0 0,-1-1,0 1,4-7,0 4,-5 5,0 0,-1 0,0 0,0-1,0 1,0-1,-1 1,0-1,0 0,0 0,0 0,-1 0,0-1,0 1,-1 0,1 0,-1-1,0 1,0 0,-1-1,-25 28,13 1,1 0,0 1,2 0,1 1,1 0,1 0,1 1,2-1,0 1,2 1,1 14,-4 4,25 152,-16-173,1 0,1 0,1 0,1-1,1 0,1-1,1 0,7 10,-12-23,0 0,0-1,1 0,0 0,0 0,1-1,0 0,0 0,0-1,1 0,0-1,0 1,1-2,0 0,0 0,0 0,0-1,0-1,0 0,1 0,-1-1,10 0,-1-5,0 0,-1-1,0-1,0-1,-1-1,0 0,0-1,-1-1,0 0,0-2,11-10,88-108,72-251,-151 217,-39 64,13 121,-1 0,0 0,-2 1,0 0,-1 0,-2 1,0 0,-1 0,-2 0,0 11,6 37,27 407,-34-389,2 11,-5-1,-4 1,-15 71,18-149,0-1,-2 1,0-2,-2 1,0-1,-1 0,-1 0,-1-1,-1-1,0 0,-1 0,-1-2,-1 1,-1-2,0 0,0-1,-2 0,0-2,0 0,-1-1,0-1,-1 0,0-2,-1 0,0-2,0 0,-2-1,10-1,0 0,0-1,0-1,0-1,-1 1,1-2,-1 0,1-1,0 0,-1-1,1 0,0-1,0-1,0 0,1-1,-1 0,1-1,0 0,1-1,-1 0,2-1,-1 0,-5-6,10 6,0 0,1-1,1 1,-1-1,1 0,1 0,-1 0,2 0,-1 0,1-1,1 0,0 1,0-1,1 0,0 1,0-1,1 0,1 1,0-1,0 1,3-9,3-7,1 1,1 0,1 0,1 1,2 1,0 0,11-13,17-11,1 2,3 2,1 2,2 2,1 2,2 2,2 3,0 2,34-11,-24 6,-1-3,-2-2,-2-3,-1-2,21-24,-71 61</inkml:trace>
  <inkml:trace contextRef="#ctx0" brushRef="#br0" timeOffset="39851.11">1501 2530,'0'0,"0"0,0 0,0 0,0 0,0 0,0 0,0 0,0 0,0 0,0 0,0 0</inkml:trace>
  <inkml:trace contextRef="#ctx0" brushRef="#br0" timeOffset="48154.08">80 4356,'-18'216,"-8"388,30-544,3 0,3-1,2 0,3-1,2-1,3 0,2-1,7 7,-20-42,2-1,0 0,1 0,1-2,1 1,0-2,2 0,0 0,0-2,2 0,0-1,0 0,1-2,1 0,0-2,1 0,0-1,0-1,1-1,0 0,13 0,-26-7,-1 0,0 0,1-1,-1-1,0 1,0-1,0-1,0 0,0 0,0 0,-1-1,0 0,0 0,0-1,0 0,-1 0,1-1,-1 0,-1 0,1 0,-1-1,0 1,3-7,91-175,-97 182,59-145,93-189,-147 326,1-1,1 1,0 1,1 0,1 0,0 0,0 2,1-1,0 2,1-1,1 2,-1 0,2 0,-1 2,1-1,0 2,27-10,1 1,0 3,1 1,0 3,0 1,1 2,-1 2,18 3,34 31,-172-32,46-1,5-1,0 1,1 1,-1 1,0 1,0 1,1 1,0 2,-1 0,1 2,1 0,0 2,0 0,-7 5,15-5,0 0,1 0,1 2,0-1,0 2,1 0,0 0,1 1,1 1,0-1,0 2,2-1,0 1,-4 11,5-6,0 0,1 1,2 0,0 1,1-1,1 1,1-1,1 1,1-1,1 1,1-1,0 1,2-1,1-1,0 1,1-1,2 0,0 0,1-1,0 0,2-1,0 0,1-1,1 0,1-1,0-1,1-1,0 0,2 0,-1-2,1 0,1-2,0 0,1 0,0-2,0-1,13 3,-15-4,0-2,0 0,0-1,1 0,0-2,-1 0,1-2,0 0,-1 0,1-2,-1 0,0-2,0 0,0 0,-1-2,0 0,0-1,0-1,-1-1,-1 0,1-1,-2 0,0-1,0-1,-1 0,0-1,4-8,-8 2,-2-1,-1 1,0-1,-2-1,0 1,-1-1,-1 1,-1-1,-1 0,-2 0,0 1,0-1,-2 1,-2-5,-2 2,-1 1,-1 0,-1 0,0 1,-2 0,-1 1,-1 1,0 0,-1 1,-1 1,-1 0,-1 1,-13-8,-36-40,19 42,39 20,40 11,21 1,0-1,1-3,-1-2,1-3,33-4,31 2,-13-41,-32 6,-55 72,33 272,2-180,38 81,-11-65,-23-53,-29-121,79-230,-46 90,-34 111,-3-1,-2 0,-3-1,4-38,-15 43,-5 56,0 0,0 0,0 1,0-1,1 0,-1 1,0-1,1 1,-1-1,1 1,-1 0,0-1,1 1,-1 0,1 0,-1 0,1 0,-1 0,1 0,-1 1,0-1,1 0,-1 1,1-1,-1 1,0-1,0 1,1 0,-1 0,0-1,0 1,0 0,0 0,0 0,0 0,0 0,0 1,0-1,0 0,0 0,-1 1,13 11,35 28,1-3,1-2,3-2,50 24,298 108,-385-159,0-1,0-1,0 0,1-1,0 0,0-2,0 0,0-1,0 0,1-2,-1 0,0-1,0 0,0-2,-1 0,1-1,-1 0,0-1,0-1,-1-1,0 0,0-1,-1 0,0-2,-1 1,0-2,0 0,-1 0,-1-1,0 0,-1-1,4-8,-10 16,0-1,-1 1,0 0,0-1,-1 0,0 0,0 0,0 1,-1-1,0-1,-1 1,0 0,0 0,0 0,-1 0,0 0,0 0,0 0,-1 0,0 0,-1 0,0 1,0-1,0 1,-1 0,0 0,0 0,0 1,-1-1,-4-4,-11-6,-1 0,0 1,-1 1,0 1,-1 1,-1 1,0 1,-1 1,1 1,-2 1,1 2,-1 0,1 2,-1 0,0 2,0 1,-22 3,36-1,0 1,0 0,0 0,0 1,0 1,1 0,-1 1,1 0,1 1,-1 0,1 0,1 1,-1 0,1 1,1 0,-1 1,2-1,-7 11,-95 202,103-197,0 1,2-1,1 1,1 0,1 0,1 0,2 0,0 0,2 0,1-1,1 1,1-1,1 0,1-1,1 0,1-1,2 0,0 0,6 6,-3-12,0-1,2-1,-1-1,2 0,0-1,0-1,1-1,1-1,0 0,0-2,1 0,0-2,0 0,0-1,1-2,0 0,0-2,-1 0,1-1,0-2,0 0,0-1,-1-2,18-5,-23 4,-1-2,0 0,-1 0,1-2,-2 0,1 0,-2-2,1 1,-2-2,1 0,-2 0,0-1,2-3,82-138,-69 101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6:56.819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1 3618,'0'0,"0"0,0 0,0 0,0 0,0 0,0 0,0 0,0 0,0 0,0 0,0 0,0 0,12-11,8-15,0-1,-2-1,-1 0,-1-2,-1 0,-2 0,-1-1,-2-1,0 0,-3 0,0-1,-1-9,12-39,160-433,-156 461,186-397,99-179,-41-29,-166 403,7-75,-108 328,1 0,0 0,0 0,0 0,0-1,0 1,0 0,1 0,-1 0,1 0,-1 1,1-1,0 0,-1 0,1 0,0 0,0 1,1-1,-1 0,0 1,0-1,1 1,-1-1,1 1,0 0,-1 0,1-1,0 1,-1 0,1 1,0-1,0 0,0 0,0 1,0-1,0 1,0 0,0 0,0-1,0 1,0 0,0 1,0-1,0 0,0 1,0-1,0 1,0-1,0 1,0 0,0 0,-1 0,1 0,0 0,-1 0,1 1,-1-1,1 0,-1 1,1 0,-1-1,0 1,0-1,0 2,117 201,337 600,-192-299,-144-270,-24-31,-49-225,-19-51,2 2,3 0,4 2,30-42,21-43,405-637,-164 292,-127 214,-196 273,-5 12,1-1,-1 1,0-1,0 1,1-1,-1 0,1 1,-1-1,0 1,1-1,-1 0,1 0,-1 1,1-1,-1 0,1 0,-1 1,1-1,-1 0,1 0,-1 0,1 0,-1 0,1 0,-1 0,1 0,0 0,-1 0,1 0,-1 0,1 0,-1 0,1-1,-1 1,1 0,-1 0,1-1,-1 1,1 0,-1-1,0 1,1 0,-1-1,1 1,-1 0,0-1,1 1,-1-1,0 1,0-1,1 1,-1-1,0 1,0-1,0 1,0-1,1 1,-1-1,0 0,0 1,0-1,0 1,0-1,0 1,-1-1,1 1,0-1,28 63,-2 1,-4 1,-2 1,6 40,-26-105,26 107,6 26,5-2,48 110,-26-84,-7 2,12 81,-1-8,90 343,14-33,-73-144,-64-278,5-5,-15-89,-18-24</inkml:trace>
  <inkml:trace contextRef="#ctx0" brushRef="#br0" timeOffset="21917.77">5606 975,'6'33,"13"207,-1 214,16 76,-27-112,-4 215,19-460,-14 14,-30-423,6 116,4-1,7 0,7-81,-1 69,30-319,-19 369,4 1,3 1,4 0,3 1,4 2,23-40,-26 63,3 2,3 1,2 2,1 1,3 2,2 2,2 1,39-30,-44 47,0 1,2 2,0 1,2 2,0 3,1 1,1 2,1 1,0 3,0 2,1 2,0 2,1 1,-1 3,0 2,1 2,-1 2,0 2,-1 2,11 4,-20 1,0 1,-1 2,0 2,-1 1,-2 1,0 2,-1 1,-1 1,-2 2,-1 1,-1 1,4 7,1 9,-1 2,-3 1,-2 1,-1 1,6 26,-17-45,7 27,-2 0,-3 2,-3 0,-2 0,-2 11,4 18,65 259,-44 119,-33-122,11-217,-22 71,1-305,7-241,5-302,55 354,-39 209,2 2,5 0,3 2,4 1,27-47,-38 84,2 1,1 1,3 2,1 0,2 2,2 1,1 2,2 1,30-22,-22 25,-2 0,1 1,2 2,1 2,1 3,1 1,0 2,14-2,227-48,-204 66,0 4,0 4,61 11,-116-8,0 1,0 1,-1 2,-1 0,0 2,0 1,-2 1,1 1,-2 2,0 0,-2 2,0 0,-1 1,-1 1,-1 1,-1 1,9 16,28 84,29 113,-27-15,3 88,-41-206,-5 2,-5 0,-4 0,-7 47,2-130,11 208,-22-17,2-99,-2 7,9-36,2-86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7:38.141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13 184,'13'40,"4"135,-19 187,-4-110,1-217,5-36,-1 1,1 0,0 0,0-1,0 1,0 0,-1 0,1-1,0 1,0 0,0 0,-1 0,1-1,0 1,-1 0,1 0,0 0,0 0,-1 0,1 0,0-1,-1 1,1 0,0 0,0 0,-1 0,1 0,0 0,-1 0,1 0,0 1,-1-1,1 0,0 0,0 0,-1 0,1 0,0 0,-1 0,1 1,0-1,-8-54,2-1,3 0,2 0,2 0,3 0,2 1,3 0,2 0,2 0,2 2,3 0,18-35,-27 65,1 0,1 1,1 0,0 0,2 2,0 0,2 0,0 1,0 1,2 1,17-13,-26 23,1 0,0 1,0 0,0 0,1 1,-1 0,1 1,0 0,0 1,0 0,0 1,1 0,-1 1,0 0,1 1,-1 0,0 0,0 2,0-1,0 1,7 3,12 6,1 1,-1 2,-1 1,-1 1,0 1,19 17,45 76,-81-93,-1 0,-1 1,0 0,-2 1,0-1,-1 2,-1-1,-1 0,-1 1,-1 0,0 20,1-7,4 466,-27-613,17-8,5 0,6 0,12-48,-14 146,2-1,0 2,2-1,0 1,2 1,0 0,1 0,1 2,1 0,1 0,1 1,0 1,1 1,1 0,0 2,1 0,1 1,0 1,11-4,-17 8,0 1,0 1,1 0,0 1,-1 1,2 0,-1 1,0 1,1 1,-1 0,1 1,-1 1,1 0,-1 1,1 1,-1 1,0 0,108 74,-28 60,-49 40,-21 336,-24-502,26 84,-28-94,1 0,0 0,0-1,0 1,0 0,0 0,1-1,-1 1,0-1,1 1,0-1,-1 0,1 1,-1-1,1 0,0 0,0 0,0 0,0 0,0-1,0 1,0-1,0 1,0-1,0 0,0 1,0-1,0 0,0-1,0 1,0 0,0 0,0-1,0 1,0-1,0 0,0 0,0 1,0-1,0-1,-1 1,1 0,0 0,0-1,11-11,0 0,-1-1,-1-1,0 1,-1-2,-1 1,0-1,-1-1,-1 0,0 0,1-9,86-255,-61 207,-14 27,2 1,2 1,2 2,2 0,2 1,2 2,-23 30,1 1,0 0,0 1,1 0,0 0,0 1,1 0,0 1,0 1,0-1,1 2,0-1,0 2,0 0,0 0,1 1,-1 0,1 1,10 1,0-2,0 0,1 2,-1 1,0 0,0 2,0 1,0 0,0 2,-1 1,21 9,42 45,-132-64,28 1,-53-7,-1 4,1 3,-1 3,-63 10,119-4,0 0,0 2,1 0,0 1,0 0,1 2,1-1,0 2,1 0,0 0,1 2,0-1,1 1,1 1,1 0,0 0,-4 12,10-22,-9 19,2 1,1 0,1 0,1 1,1 0,2 1,1-1,1 1,1-1,1 1,2 8,-1-22,-1 0,2 0,0 0,0 0,2-1,0 1,0-1,1 0,1 0,0 0,0-1,2 0,-1 0,1-1,1 0,0 0,1-1,0 0,1-1,-1 0,2-1,-1 0,1 0,1-2,-1 1,1-1,0-1,3 0,9 4,-1-1,1-1,1-1,-1-1,1-2,0-1,0 0,0-2,0-1,5-2,-18 2,-1-1,0-1,0 0,0 0,0-2,-1 1,0-1,0-1,0 0,0 0,-1-1,0-1,-1 0,1 0,-2-1,1 0,-1 0,0-1,-1 0,0 0,-1-1,2-3,7-29,-2 0,-2-1,-2 0,-1-1,-3 1,-1-2,-3 1,-1 0,-6-36,4-35,-9-61,-6 135,11 55,0 1,1 0,1 0,0 1,1-1,1 1,0 0,1-1,1 1,0 0,1 0,0 0,1 0,2 3,-2 7,25 220,55 41,-76-274,0 0,1 0,1 0,-1-1,2 0,0 0,0-1,1 0,0-1,1 0,0-1,5 3,-11-7,0-1,0-1,0 1,1-1,-1 0,1 0,-1 0,1-1,0 0,-1 0,1 0,0-1,0 0,0 0,0 0,-1-1,1 0,0 0,-1 0,1-1,0 0,-1 0,0 0,1-1,-1 0,0 0,-1 0,1-1,0 1,1-3,10-16,-1-1,-1 0,-1-1,-1 0,-1-1,-2 0,0-1,-2 0,0-1,-2 1,-1-1,-2 0,0 0,-1 0,-2 0,-2-9,4 14,-1-300,6 277,-2 31,-5 36,3 463,9-313,8-70,-32-211,5-1,4 0,10-79,-7 174,1 1,0 0,1 0,1-1,1 1,0 0,0 0,1 1,1-1,0 1,1 0,1 0,0 1,1 0,0 0,0 0,1 1,1 1,0-1,0 2,1-1,1 2,10-7,0 4,1 2,1 1,0 1,0 1,0 0,1 2,0 2,0 0,-1 1,1 1,5 2,-21-2,5 5,-1 0,0 1,0 0,-1 1,0 0,0 1,0 1,-1 0,-1 0,1 1,-2 1,1-1,-1 1,-1 1,0 0,-1 0,0 1,-1-1,0 1,-1 1,0-1,0 8,71 245,-19 146,-56-406,0 0,1 0,-1 0,1 0,0-1,1 1,-1-1,1 1,0-1,1 0,-1 0,1 0,0-1,0 1,1-1,-1 0,1 0,0 0,4 2,25-24,-19 4,0-1,-1 0,-1-1,-1 0,0-1,-1 0,0-1,-2-1,0 1,-2-1,0-1,0 1,-2-1,-1 0,0-1,-2 1,0-1,-1 1,-1-1,-1-3,2 11,0-259,-12 135,7 84,-7 71,11 358,5-297,-5-51,1 1,1 0,2-1,1 0,1 0,1 0,2 0,0-1,2-1,8 13,-13-33,1-1,0-1,0 1,0-1,1 0,-1-1,1 0,0 0,0-1,0 0,0 0,1-1,-1 0,0 0,1-1,-1 0,0 0,5-2,14-2,0-1,-1-1,0-1,0-1,-1-2,0 0,-1-2,0-1,-1-1,0 0,-1-2,-1-1,7-7,-24 20,15-14,-1-1,-1-1,0-1,-2-1,-1 0,0 0,-2-2,0 1,-2-2,-1 1,5-20,1 3,7-135,-31-13,-26 84,32 157,2 0,3 0,1 0,11 50,6 101,-3 217,21-141,6 152,-43-416,0-1,0 1,-1 0,-1-1,-1 1,0 0,-1-1,0 0,-1 0,-1 0,0 0,-1 0,0-1,-1 0,0-1,-1 1,-1-1,0-1,-1 0,0 0,0-1,-1 0,-1-1,1 0,-2-1,1 0,-14 6,4-9,0-2,0 0,0-1,-1-1,1-1,0-1,-1 0,1-2,0-1,0-1,1-1,-1-1,1 0,0-2,-11-6,18 4,1-1,0 0,1 0,0-1,1-1,1 0,0 0,1-1,0 0,1-1,1 0,1 0,-3-10,4 11,1 0,0-1,1 1,0-1,1 0,1 0,1 1,0-1,1 0,1 0,0 0,1 1,1-1,0 1,1 0,1 0,0 1,1 0,1 0,0 0,10-11,16-19,2 2,2 2,2 1,1 2,30-19,224-148,-202 151,97-74,-23-48,-150 157</inkml:trace>
  <inkml:trace contextRef="#ctx0" brushRef="#br0" timeOffset="16142.08">1 2383,'0'0,"0"0,0 0,0 0,0 0,0 0,0 0,0 0,0 0,32 137,20 332,-37-254,-15-171,0-30,0-33,-7-189,11-186,2 373,0 0,0 0,2 1,1 0,0 1,2 0,0 0,1 1,13-14,-14 21,0 1,1 1,0 0,1 0,-1 1,2 1,-1 0,1 1,0 0,1 1,-1 1,1 0,0 1,0 1,0 0,0 1,0 1,0 0,0 1,1 1,-1 0,-1 1,1 0,0 1,-1 1,0 1,0 0,0 0,-1 2,3 1,-5-1,-1 0,0 1,0 0,-1 1,0 0,0 0,-2 0,1 1,-1 1,-1-1,0 1,0 1,61 231,-37-10,-16-172,-4 56,-12-84,0-4,-11-60,6-3,2 0,1 0,2 0,1 0,2-1,1 1,3-8,1-73,45-65,-39 150,2 2,0-1,1 2,2 0,1 1,1 1,1 0,17-15,-24 24,0 0,1 1,0 1,1 0,1 1,0 0,0 1,1 1,1 1,0 1,0 0,0 1,1 1,0 1,0 0,1 2,-1 0,4 1,-14 2,0 1,0 0,1 0,-1 1,0 0,-1 1,1 0,0 1,-1-1,0 2,0-1,0 1,0 0,-1 1,0 0,0 0,0 0,-1 1,0 0,0 0,-1 1,0-1,0 1,-1 0,0 1,0-1,-1 1,0 0,0 0,8 26,-2 0,-1 1,-2 1,-1-1,-2 1,-1 24,1 16,4-1,4-1,18 69,51 26,-78-167,1 0,-1 0,1 0,-1 0,1 0,0-1,0 0,1 1,-1-1,0 0,1 0,-1-1,1 1,-1-1,1 0,0 0,0 0,0 0,-1 0,1-1,0 0,0 0,0 0,0 0,0-1,0 1,-1-1,1 0,0 0,0-1,-1 1,1-1,-1 0,1 0,-1 0,0 0,2-2,103-103,-88 69,-1-2,-1 0,-3-1,-1-1,3-22,55-146,-56 175,2 2,1 0,1 1,2 1,1 1,11-10,-11 25,0 1,0 1,1 0,1 2,0 1,0 2,1 0,0 1,1 2,-1 1,1 0,0 3,0 0,0 1,0 2,-1 0,1 2,21 7,-39-11,30 7,-53 10,-240 24,231-39,1 1,-1 1,1 1,0 0,1 2,0 1,0 1,0 0,1 2,1 0,0 2,0 0,1 0,1 2,0 0,1 1,1 1,1 1,0-1,1 2,0 2,4-3,1 0,2 1,-1 0,2 0,1 0,0 0,1 1,2-1,-1 1,2-1,1 1,1 0,0-1,1 1,1-1,1 0,1 0,1-1,3 9,-5-11,0 0,1-1,0 1,1-1,1-1,0 1,1-1,0-1,2 0,-1 0,2-1,-1 0,2-1,-1 0,1-1,1-1,0 0,1-1,-1 0,1-1,1-1,-1 0,1-1,15 2,-15-5,0-1,0-1,1-1,-1 0,0-1,0-1,0 0,-1-1,1-1,-1 0,0-1,0-1,-1-1,1 0,-2 0,1-1,-1-1,-1 0,0-1,0-1,-1 0,-1 0,0-1,0 0,-1 0,-1-1,-1-1,0 1,0-1,0-6,6-12,-2 0,-2 0,-1-1,-1 0,-2-1,-2 1,-1-1,-1 0,-2 0,-1 1,-2-1,-2 1,-5-17,-16-94,15 84,5 122,2 0,3 0,3-1,3 1,4 16,-5-42,1 6,3 1,1-1,1-1,3 0,1 0,2-1,2-1,1-1,16 24,-30-55,1-1,-1 0,1 0,0 0,0-1,1 1,0-1,-1-1,1 1,0-1,1 0,-1 0,1-1,-1 0,1 0,0 0,-1-1,1 0,0 0,0-1,0 0,0 0,0 0,0-1,0 0,-1-1,1 0,0 0,-1 0,1 0,-1-1,0 0,0-1,0 0,0 1,0-2,-1 1,0-1,0 0,0 0,-1 0,1 0,-1-1,-1 0,2-1,16-28,-2 0,-1-2,-1 0,-2 0,-2-2,-2 1,-1-2,-2 1,-2-1,-1-1,-3 1,-1 0,-1-1,-3-2,7-70,-4 107,6-94,-4 0,-5 0,-9-49,-2 26,1 104,10 60,2-25,-1 615,5-567,3-1,2 0,3-1,3 0,3-1,11 26,-22-70,1 0,0-1,2 0,0-1,0 0,1 0,1-1,1 0,0-1,0 0,2-1,-1 0,2-1,-1-1,1 0,1-1,0-1,0-1,0 0,1 0,0-2,1 0,-1-1,1-1,15 0,25-3,0-3,0-3,0-2,0-2,1-4,9-6,0-3,-2-3,-1-3,30-19,-25 8,-2-3,-2-2,-2-4,4-8,-44 38,0-1,-2-1,-1-1,0-1,-2 0,-1-2,-1 0,0-1,-2-1,-2 0,0-1,-2 0,-1-1,-1 0,-1-1,-2 0,-1 0,0-13,-5 38,0-1,0 1,0-1,0 1,-1-1,0 1,0 0,-1-1,0 1,0 0,0 0,0 0,-1 0,1 0,-1 1,-1-1,1 1,-1 0,1 0,-1 0,0 0,-1 1,1-1,-1 1,1 0,-1 1,0-1,0 1,0 0,0 0,-1 0,1 1,0 0,-1 0,1 0,-1 1,1 0,-1 0,-24 0,0 1,0 2,0 1,0 1,0 2,1 1,0 1,1 2,0 0,0 2,1 1,-12 10,23-9,1 0,0 0,1 1,1 1,1 1,0 0,1 0,1 1,1 0,1 1,1 0,0 0,1 1,0 6,0-4,1 1,1-1,1 1,0-1,2 1,1 0,1 0,1-1,1 1,1-1,2 0,0 0,1 0,1-1,1 0,1 0,1-1,1 0,4 4,-5-9,1-1,1 0,0-1,1-1,0 0,2-1,-1 0,1-1,1-1,0 0,0-2,1 0,0-1,0 0,0-2,1 0,0-1,0-1,1 0,-1-2,0 0,1-2,-1 0,1-1,-1 0,0-2,0-1,-1 0,1-1,-1-1,0 0,0-2,18-9,-2-2,0-1,-1-2,-1-1,-1-1,-1-2,-2 0,-1-3,4-6,-7 3,-1-1,-2 0,-2-2,-1-1,-2 0,-1-1,-2 0,-2-1,7-39,-18-3,-11-39,29 522,30-25,-26-244,-9-205,-2-195,-12 203,2-1,4 1,2-1,13-54,23-37,-39 148,1-1,0 1,1 1,0-1,0 1,1 0,0 0,0 1,0 0,1 0,0 1,0 0,0 0,3-1,1 2,0 0,0 0,0 1,0 1,0 0,0 0,1 1,-1 1,0 0,1 1,-1 0,0 1,7 1,3 2,-1 1,0 0,0 2,0 0,-1 2,0 0,0 1,-1 1,-1 1,11 9,132 145,-147-157,-1-1,1 0,1-1,0 0,0-1,0-1,1 0,-1-1,1-1,1 0,-1-2,0 0,1 0,0-1,-1-1,1-1,-1-1,1 0,-1-1,0-1,0 0,14-6,-10 1,-1 0,0-1,-1-1,0-1,-1 0,0-2,-1 0,0 0,-1-2,-1 0,0 0,-2-2,0 1,0-2,-2 1,0-1,5-17,-2 9,-5 43,-31 210,27-139,3 0,3-1,5 0,11 32,-24-107,0 1,1-1,0 0,0 0,2-1,-1 1,1-1,1 0,0 0,0 0,1-1,0 0,1 0,0-1,0 0,1 0,-1-1,2 0,-1-1,1 0,0 0,0-1,1-1,0 0,0 0,0-1,0 0,2 0,5-5,1-1,-1 0,1-1,-1-1,0-1,-1 0,1-2,-1 0,-1 0,1-2,-2 0,1-1,-1 0,-1-1,0-1,-1-1,0 0,-1 0,-1-1,0 0,-1-1,-1-1,0 1,-2-1,1-1,-2 1,4-19,24-49,-12 26,2 0,2 1,4 2,1 1,3 1,8-5,-31 46,0 1,1 0,0 1,1 0,1 1,0 0,0 1,0 1,1 0,0 2,1-1,0 2,0 0,0 0,0 2,1 0,-1 1,1 1,0 0,-1 1,1 1,0 1,-1 0,1 1,-1 1,0 0,0 1,0 1,9 5,79 66,-145-82,-22-2,37 2,0 0,-1 2,0 1,1 1,-1 1,0 2,1 0,-1 2,1 1,0 1,0 1,1 2,-20 8,31-9,1 1,0 0,0 0,1 1,0 1,1 0,0 1,1 0,1 0,-1 1,2 0,0 1,1 0,0 0,1 1,0-1,2 1,-2 8,-3 8,1 1,2 0,1 0,2 1,1-1,1 1,2-1,2 1,1 2,-1-20,0 0,1 0,0-1,1 0,1 0,0 0,1-1,1 0,0 0,0 0,2-1,-1-1,1 0,1 0,0-1,1 0,0-1,0 0,1-1,6 3,-1-4,-1-1,1-1,0-1,1-1,-1 0,1-1,-1-1,1-1,-1-1,1 0,-1-1,13-4,-18 1,0-1,-1-1,0 0,0 0,0-1,-1-1,0 0,-1-1,0 0,0 0,-1-1,0 0,-1-1,-1 0,0 0,0-1,-1 1,-1-1,0-1,-1 1,3-13,3-14,-1-1,-3 0,0-1,-3 1,-2-1,-1 0,-2 1,-2-1,-2 1,-5-14,-2-44,-22-34,30 208,3-1,4 0,3 1,3-1,8 25,-13-80,1 0,0 0,1 0,2 0,-1-1,2 0,1-1,0 1,1-2,0 1,2-2,0 1,0-2,2 1,0-2,0 0,1 0,1-2,0 0,1 0,3 0,-7-7,1 0,0-1,0 0,0-1,0-1,1 0,-1-1,0-1,0 0,0 0,0-2,0 0,0 0,0-1,-1-1,0-1,0 1,0-2,-1 0,0 0,0-2,-1 1,0-1,0-1,-1 0,0 0,-1-1,0 0,-1-1,0 0,-1 0,0 0,3-10,19-74,-3-1,-5-1,-4-1,-5-1,-4 0,-4 0,-5 0,-6-27,6-34,1-91,-33 138,24 143,-23 260,26-157,-12 358,16-399,13 250,-8-321,0-1,1 0,1-1,1 1,1-1,0 0,2-1,0 1,0-2,2 1,0-1,1-1,0 0,1-1,1 0,1-1,-1-1,2 0,0-1,9 4,-10-10,1-1,-1-1,1 0,0-1,0-1,0 0,0-1,0-1,0-1,-1 0,1-1,0 0,-1-2,0 0,0 0,0-1,-1-1,0-1,0 0,-1-1,0 0,0-1,-1 0,0-1,-1 0,0-1,-1-1,-1 1,6-11,20-24</inkml:trace>
  <inkml:trace contextRef="#ctx0" brushRef="#br0" timeOffset="16932.02">7092 1830,'0'0,"0"0,0 0,0 0,0 0,0 0,0 0,0 0,0 0</inkml:trace>
  <inkml:trace contextRef="#ctx0" brushRef="#br0" timeOffset="17948.29">3236 2321,'0'0,"0"0,0 0,0 0,0 0,30 5,15-1,-1-2,1-2,-1-2,0-2,33-8,25-1,95-7,-184 18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8:13.329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23 650,'0'0,"0"0,0 0,0 0,0 0,0 0,0 0,-5 29,-13 270,30-113,-1 179,-16-525,21 30,5 1,6 1,32-88,-53 204,1 1,0 0,1 0,0 0,0 1,1 0,1 1,0 0,0 0,1 1,0 1,0 0,0 0,1 1,0 0,1 1,-1 1,1 0,5-1,-7 1,1 0,-1 1,1 0,0 1,0 0,0 0,0 2,0 0,1 0,-1 1,0 0,0 1,0 0,0 1,-1 1,1 0,-1 0,0 1,0 1,0 0,9 7,3 9,0 1,-2 2,-1 0,-1 1,-1 1,-2 0,0 2,-2 0,4 13,11 17,22 151,-47 133,-34-456,27 69,3 1,1 0,2 0,2 0,2 0,2 1,1 0,3 0,1 1,8-14,-10 30,0 1,1-1,2 2,0 0,1 1,2 0,0 2,1 0,1 1,1 1,1 1,0 1,1 0,1 2,20-9,-30 16,0 1,1 0,-1 1,1 1,0 1,0 0,0 0,1 2,-1 0,0 0,1 2,-1 0,0 1,1 0,-1 1,0 1,-1 0,1 1,-1 1,0 0,0 1,-1 0,1 1,-2 1,1 0,0 2,3 10,-1 1,-2 0,0 1,-1 1,-2 0,0 0,-1 1,-2 0,-1 1,0-1,-2 1,-1 0,-2 1,0-1,-1 0,-2 0,-3 14,5-9,22 273,21-189,26-103,-49-17,-1-1,1-1,-1 0,0-2,-1 0,0-1,-1-1,0-1,0 0,0-3,17-9,54-44,-4-3,-3-4,-3-3,-3-4,-4-3,2-11,-63 82,-1 0,0-1,-2 1,1-2,-2 1,0-1,-1 0,0 0,-1 0,-1-1,-1 1,0-1,-1 0,-1 0,-1-8,-1 21,0 0,0 0,-1 0,1 0,-1 0,0 1,0-1,0 1,0 0,0 0,-1 0,0 0,1 1,-1-1,0 1,0 0,0 0,-1 1,1-1,0 1,-1 0,-3-1,-7-1,0 1,0 0,-1 1,1 0,0 2,-1 0,1 0,0 1,0 1,0 1,0 0,1 1,-1 0,1 1,0 1,1 0,0 1,0 1,1 0,-1 0,2 1,0 1,0 0,1 0,0 1,1 0,-3 7,-2 5,1 1,1 0,2 1,0 1,2 0,0 0,2 1,2-1,0 1,2 0,1 0,1 0,1 1,2-1,0-1,2 1,1 0,2-1,4 10,95 161,-93-178,-5-11,0 0,0-1,0-1,1 0,0 0,1-1,0 0,0-1,0 0,0 0,1-2,-1 1,1-1,0-1,0 0,0-1,2 0,4 1,1-1,0-1,0-1,0 0,0-1,0-1,0-1,-1-1,0 0,0-1,0-1,-1-1,0-1,0 0,-1-1,-1-1,1 0,-2-1,1-1,-2 0,0-1,0 0,9-16,250-391,-260 397,1 0,1 1,1 0,1 1,1 1,1 0,1 2,1 0,0 1,1 1,1 1,1 1,0 0,1 2,1 1,0 1,0 1,1 2,0 0,1 1,149 1,-65 20,-151-12,-10-1,1 2,0 2,0 3,0 1,1 3,-37 14,68-16,-1 2,1 0,1 0,0 2,1 0,1 1,0 0,1 1,0 0,1 1,1 1,1 0,1 0,0 1,1 0,1 1,1 0,1 0,1 0,0 0,2 1,0 0,1-1,2 8,1-9,1 0,1 0,1 0,1 0,1-1,0 0,1 0,1-1,0 0,2 0,0-1,1-1,0 0,1 0,1-1,0-1,1 0,0-2,1 1,0-2,17 9,-20-14,0-1,0 0,1-1,-1-1,1 0,-1 0,1-1,0-1,0-1,-1 0,1 0,0-1,3-2,-6-1,-1 0,1-1,-1-1,0 1,0-2,-1 1,1-1,-2-1,1 0,-2 0,1 0,-1-1,1-2,18-35,-1 0,-3-1,-2-2,-2 0,-2-1,-3 0,-1-2,-3 1,-3-1,0-41,4-61,-8 0,-6-1,-15-76,15 136,-6 930,47-474,-35-341,2 0,0 0,1 0,0-1,2 0,0 0,2 0,-1-1,2 0,0-1,2 0,-1 0,8 6,-8-16,0 0,0-1,0 0,1 0,0-1,0-1,0 0,0-1,1 0,-1-1,0 0,1-1,-1 0,1-1,-1 0,1-1,-1-1,8-2,8-3,-1-1,0-1,0-2,-1 0,-1-2,0-1,-1 0,9-9,-18 8,0 0,-1-1,-1 0,-1-1,0-1,-2 1,0-2,-1 0,-1 0,0 0,-2-1,-1 0,0 0,-1-1,-2 0,0 1,-1-1,-1 0,-1 1,-3-9,6-18,8-132,1 82,-2 699,-7-577,1 0,1 0,1 0,1-1,1 0,1 0,1 0,1-1,1-1,1 0,11 14,-18-28,0 0,1 0,0-1,0 1,0-1,1-1,0 1,0-1,1 0,0-1,-1 0,1 0,1-1,-1 0,0 0,1-1,-1 0,1 0,0-1,0 0,-1-1,1 0,0 0,0-1,0 0,-1-1,1 0,0 0,-1 0,0-1,0-1,0 0,0 0,0 0,-1-1,1 0,35-39,-2-2,-3-2,-1-2,-3-1,-1-1,-3-2,13-35,166-248,-202 326,0 0,1 0,0 0,1 1,0 0,1 1,0 0,0 0,1 1,0 1,0 0,1 0,-1 1,2 1,-1 0,1 0,-1 1,1 1,0 0,1 1,-1 0,0 1,0 1,1 0,1 1,168 15,-92 4,-439-83,333 63,0 1,0 1,1 0,-1 1,1 0,0 2,0-1,0 2,0 0,1 0,0 1,0 1,-5 5,3 2,1 2,1 0,1 0,0 2,1-1,1 1,1 1,1 0,0 0,2 0,0 1,1 0,1 0,2 0,0 1,1-1,1 1,0-1,2 1,1-1,1 0,3 12,1-5,1-1,1 0,1-1,2 0,1 0,0-2,2 0,1 0,1-2,0 0,2-1,1-1,0-1,1 0,2-2,-1-1,2-1,0-1,1-1,0-1,15 1,1-2,0-1,1-3,-1-1,1-3,12-1,-50-1,20 0,-1-1,1-1,0-2,-1 0,1-1,-1-1,0-2,-1 0,0-2,0 0,3-4,-2 1,-1-2,-1-1,0 0,-1-2,-1 0,0-1,-2-2,0 1,-1-2,-1-1,-1 0,-1 0,-1-2,5-12,8-22,-3-1,-3-1,-3 0,-2-2,-2 0,0-37,-10 83,8-94,9 158,-29 7,2-1,2 1,3 0,4 41,-2-19,2-47,1-1,0 1,3-1,0 0,2 0,1-1,1 0,2-1,1 2,-6-18,1-1,0 0,0 0,1-1,0 0,0 0,1-1,0-1,1 1,0-2,0 1,0-2,1 1,0-2,0 1,0-2,0 1,1-2,0 0,-1 0,1-1,0-1,0 0,-1-1,1 0,0-1,-1 0,1-1,-1 0,3-2,13 1,0-2,0 0,0-2,-1 0,-1-2,1-1,-2-2,0 0,0-2,-1 0,-1-2,0 0,-2-2,0 0,-1-1,2-5,-7 2,-1 0,-1-1,-1 0,-1-1,-1-1,-1 0,-2 0,0 0,-2-1,-1 0,-1 0,-1 0,-2-1,-2-23,2-88,32 204,-5 201,-19-102,25 22,-25-121,-7-77,-1-10,19-339,-18 336,2 0,0 0,2 0,1 1,1 0,1 0,1 0,1 1,1 1,1 0,1 0,12-14,41-70,-57 99,1 0,0 0,0 1,0 1,1-1,0 1,0 1,0 0,1 1,-1 0,1 1,-1 0,1 1,0 0,0 1,0 0,0 1,-1 0,1 1,0 0,-1 1,1 0,5 3,-4 0,-1 0,1 1,-2 0,1 1,-1 1,0-1,-1 2,0-1,0 2,-1-1,0 1,-1 0,0 1,-1 0,-1 0,0 1,5 12,57 320,-43-82,-24-258,-3 4,1-1,0 1,1-1,0 1,1 0,-1-1,2 1,-1-1,1 1,0-1,1 0,0 0,0 0,1 0,0 0,1-1,-1 1,1-1,1-1,-1 1,1-1,0 0,1 0,-1 0,1-1,0 0,5 2,11-6,1-1,-1-1,1-1,-1-1,0-1,0-1,-1-1,0-1,0-2,0 1,-1-2,0-1,-1-1,0-1,-1 0,16-15,4 1,-3-1,0-2,-1-1,-2-2,-2-1,-1-1,-2-2,-1-1,4-12,82-202,-113 102,-3 134,1 8,-2 0,1 0,-1 1,0-1,-1 1,0 0,0 0,-1 1,1-1,-1 1,-1 0,1 1,-1 0,0 0,0 0,-1 1,1 0,-6-2,-112-4,105 15,0 0,0 1,1 1,0 1,0 0,1 2,0 0,0 1,1 1,1 0,0 1,0 1,2 1,0 0,0 1,-9 15,13-19,0-1,1 2,0-1,1 1,1 1,0-1,1 1,0 1,1-1,1 1,0-1,1 1,1 0,0 1,1-1,0 0,2 0,0 1,0-1,1 0,1 0,1 0,0 0,1-1,0 0,1 0,1 0,0 0,1-1,2 2,2 6,1 0,1-1,1 0,1-1,0-1,1-1,1 0,1-1,0-1,1-1,1-1,4 2,5-4,1 0,0-2,1-2,0-1,0-1,0-2,1-1,-1-1,1-2,9-2,-21 0,-1 0,0-1,-1-1,1-1,-1-1,0-1,0 0,-1-1,0-1,-1-1,0 0,-1-2,3-2,2-5</inkml:trace>
  <inkml:trace contextRef="#ctx0" brushRef="#br0" timeOffset="938.57">7069 312,'0'0,"0"0,0 0,0 0,0 0,0 0,0 0,0 0,0 0,0 0,0 0,0 0,0 0,2 16,0 7,1-2</inkml:trace>
  <inkml:trace contextRef="#ctx0" brushRef="#br0" timeOffset="1568.85">4786 103,'0'0,"0"0,0 0,0 0,0 9,0 4,4 14,1 4,0-4,-1-7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8:31.114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1 505,'4'38,"13"219,-15 196,-4-228,-9-463,11 180,2-1,3 1,3 0,2 0,3 1,2 0,3 2,2-1,5-3,-16 41,1 1,1 0,1 1,1 1,0-1,0 2,2 0,0 1,0 0,1 1,1 1,0 1,0 0,1 1,0 1,1 1,0 0,19-4,-15 10,0 1,0 0,-1 2,1 0,0 2,-1 1,0 0,0 2,0 0,-1 1,0 2,-1 0,18 12,-34-20,9 9,-1 1,0 1,-1 0,0 0,-1 1,0 1,-2-1,1 1,-2 1,0 0,-1 0,0 0,-2 1,0-1,-1 1,0 0,-1 0,-1 0,-1 17,1-23,15 534,7-931,-24 364,1-1,0 1,2 0,1-1,0 1,2 1,0-1,2 1,0-1,1 2,2-1,0 1,1 1,0 0,2 0,0 2,1-1,1 2,17-16,-2 12,0 1,2 1,0 2,1 1,0 1,1 2,1 1,0 2,0 2,0 1,23-1,-50 8,1-1,-1 1,0 1,0-1,0 1,0 1,0-1,-1 1,1 1,-1 0,0 0,0 0,0 1,0 0,-1 0,0 0,0 1,0 0,-1 0,0 1,0-1,0 1,1 4,5 7,-1 0,-1 0,0 1,-2 1,0-1,-1 1,-1 1,2 15,31 354,-4-189,-33-194,-1-1,1 0,0 0,0 1,1-1,0 0,0 0,0 0,1-1,0 1,0-1,0 1,1-1,0 0,0 0,0 0,0-1,1 0,0 0,0 0,0 0,0-1,1 1,-1-1,1-1,0 1,0-1,0 0,0 0,1-1,12 2,0-2,0 0,0-1,0-1,-1-1,1 0,0-1,0-2,-1 1,0-2,0-1,-1 0,0-1,0-1,0 0,-1-2,-1 0,0 0,0-1,-1-1,-1-1,0 0,-1 0,0-1,-2-1,1 0,-2 0,0-1,1-7,-1 6,8-17,-1 0,-2-1,-2-1,-1 0,-2-1,1-18,-4-118,-4 34,16 559,10-228,-12-140,-12-31,2-1,0 1,1-1,2-1,-1 1,2-1,1-1,8 11,-12-20,1-1,0-1,0 1,1-2,0 1,0-1,0 0,1-1,0 0,-1 0,1-1,1-1,-1 0,0 0,0-1,1 0,-1-1,1 0,-1 0,1-1,-1-1,0 0,0 0,1-1,-2 0,1-1,0 0,-1 0,1-1,-1-1,-1 1,1-1,-1-1,0 0,0 0,-1 0,0-1,-1 0,1-1,-1 1,4-9,20-38,-2 0,-2-2,-3-1,-2-1,10-53,-28 102,63-298,-65 304,4-47,4 80,24 383,6-78,-24-254,-10-61,-7-56,-3-53,4-1,4 1,4 0,4 1,8-22,50-113,-60 210,0 1,1 0,0 1,1 0,0 1,1 0,1 0,0 2,0-1,14-6,116-15,-130 27,0 1,1 1,0 0,0 1,-1 0,1 2,0-1,0 1,-1 1,1 1,0 0,-1 0,0 1,0 1,0 1,-1-1,1 2,-1 0,-1 0,0 1,0 1,0 0,-1 0,0 1,0 1,3 13,-1 0,-2 1,0 0,-2 0,-1 1,0 0,-2 1,-2-1,0 1,-1 12,7 36,78 416,-85-488,0 1,0-1,1 1,0-1,0 0,0 0,0 0,0 0,1-1,-1 0,1 1,-1-1,1 0,0-1,0 1,0-1,0 1,0-1,0 0,0-1,0 1,1-1,-1 0,0 0,0 0,1 0,-1-1,0 0,0 0,0 0,3-1,7-10,-1 0,0-1,-1-1,0 1,-1-2,-1 0,0 0,-1-1,-1 0,-1 0,0-1,-1 0,0 0,-2-1,0 0,-1 1,-1-1,0 0,-1-1,-2 1,-1-17,4 2,2-65,-6-1,-3 1,-10-38,25 19,-11 154,-1 117,7 0,14 72,39 24,-54-239,1 0,1 0,-1 0,2-1,-1 1,1-2,1 1,0-1,0 0,1-1,0 0,1 0,-1-1,2 0,-1-1,1 0,-1 0,2-1,7 2,-4-6,0-1,0-1,0 0,0-1,0-1,0 0,-1-1,1 0,-1-1,0-1,-1 0,1-1,-1-1,-1 0,1 0,-1-1,-1-1,0 0,0-1,6-8,-3 3,0-1,-1 0,-1-1,-1 0,-1-1,0-1,-2 1,0-1,0-4,-7 21,12-39,-2-2,-2 1,-2-2,-2 1,-2-1,-3-42,-11-126,-11 42,16 249,76 571,-69-625,2 1,1 0,1-1,1 1,1-2,1 1,1-1,1 0,2 2,-8-22,0 0,0 0,1 0,0-1,-1 1,1-1,0 0,0 0,0-1,0 1,0-1,0 0,0-1,1 1,-1-1,0 0,0 0,1-1,-1 0,0 1,0-2,0 1,2-1,10-11,-2 0,1-1,-2 0,0-1,-1-1,0 0,-1 0,-1-2,-1 1,0-1,-1-1,-1 0,-1 0,-1 0,-1-1,0 0,-1 0,-2-1,0 1,-1 0,-1-8,13-554,-10 202,-16 274,-2 408,10-207,4 1,4 0,4-1,5 1,13 46,30 38,-39-149,-3-2,1 0,1-1,1-1,1-1,2 0,0-1,2-1,1-1,1-1,16 13,-15-24,1-2,0 0,0-1,1-1,0-2,0-1,1 0,-1-2,0-1,1-2,-1 0,1-2,19-4,2 0,0-2,-1-3,0-1,-1-2,-1-2,0-3,-2-1,0-2,-1-2,-2-2,0-1,18-20,-24 20,-1-1,-1-2,-1-1,-2-2,-1 0,-2-2,16-30,-31 47,-1-1,0 0,-2 0,0-1,-1 0,-1 0,-1-1,-1 0,-1 0,-1 0,-1 0,-1-9,1 24,-1 0,0 0,0 0,-1 0,0 0,0 0,-1 0,0 0,0 0,0 1,-1-1,0 1,0 0,-1-1,1 1,-1 1,-1-1,1 1,-1-1,0 1,0 1,-1-1,1 1,-1 0,0 0,0 0,0 1,-6-2,3 2,-1 1,0 0,0 0,0 1,-1 0,1 1,0 0,0 1,0 0,0 1,0 0,0 0,0 1,0 0,1 1,0 0,-1 0,1 1,1 0,-1 1,1 0,0 0,0 1,-3 4,-4 4,1 0,0 2,1-1,0 2,2-1,0 2,1-1,1 2,0-1,2 1,-2 8,4-9,-4 7,2-1,1 2,0-1,2 1,2-1,0 1,1 0,2 0,3 19,0-28,0 0,1-1,1 0,1 0,1 0,0-1,1 0,0-1,2 0,-1 0,2-1,0-1,1 0,0 0,1-1,0-1,1 0,0-2,1 1,0-2,0 0,1-1,0 0,0-1,1-2,-1 1,13 0,5 4,-1-2,2-1,-1-2,0-1,1-2,33-3,-52-2,-1-1,1-1,-1 0,-1-1,1 0,-1-2,0 0,-1 0,0-1,0-1,-1-1,-1 1,0-2,0 0,8-13,20-40,-25 36</inkml:trace>
  <inkml:trace contextRef="#ctx0" brushRef="#br0" timeOffset="746.01">5496 597,'0'0,"0"0,0 0,0 0,18 3,35 6,1-3,1-2,-1-2,0-3,1-2,21-5,-72 8</inkml:trace>
  <inkml:trace contextRef="#ctx0" brushRef="#br0" timeOffset="2777.61">2503 148,'0'0,"0"0,0 0,0 0,0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8:49.901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0 192,'37'89,"12"204,-4 167,-42-405,-14-78,3-23,2 0,2-1,2 0,3 0,1 1,2-1,3 1,1-1,2 2,3 0,15-38,-28 82,10-27,0 1,2 0,0 1,2 0,1 1,1 1,1 0,1 1,1 1,1 1,2 0,-10 10,2 0,-1 0,2 2,-1 0,1 0,1 1,-1 1,1 1,0 0,1 1,-1 1,1 1,0 0,0 1,0 0,1 2,-1 0,0 1,0 1,0 0,0 1,0 1,-1 1,1 0,-1 1,-1 1,1 1,-1 0,3 2,-5 0,-1 0,0 0,0 1,-1 0,-1 1,0 1,0-1,-1 2,-1-1,0 1,-1 0,0 2,36 124,-18 252,-3-164,-33-405,10 107,-1 5,3-1,3 1,3-1,6-23,-10 68,1 1,0 0,2 0,0 1,1-1,1 1,1 1,0 0,2 0,0 1,0 0,2 1,0 0,1 1,1 0,0 1,1 1,16-10,-3 6,0 1,1 1,0 2,1 1,0 2,1 1,1 1,-1 2,1 1,0 2,16 0,-41 4,1 0,0 0,0 1,-1 0,1 1,-1-1,1 2,-1-1,0 1,0 0,-1 1,1 0,-1 0,0 1,-1 0,1 0,-1 0,0 1,-1 0,1 0,-1 0,-1 1,1 0,-1 0,0 2,65 222,-64-207,83 433,-46-292,-40-162,-1-1,1 1,1-1,-1 0,0 0,1 0,0 0,-1 0,1-1,0 1,1-1,-1 1,0-1,1 0,-1-1,1 1,-1-1,1 1,0-1,0 0,0 0,-1-1,1 1,0-1,0 0,0 0,0 0,0-1,0 1,0-1,0 0,-1 0,1 0,0 0,-1-1,1 0,-1 0,1 0,-1 0,0 0,0-1,0 1,0-1,1-1,16-27,-1-2,-1 0,-3-1,0-1,-2 0,-2 0,-1-2,-2 1,-1-1,-2 0,-2-1,-1 1,-2-1,-1 1,-7-36,7-14,-1-58,-18 534,32-214,29-27,-33-132,0-1,1 0,1-1,0 0,1-1,0 0,1 0,1-1,0-1,8 5,-5-7,2 0,-1-2,1 0,0-1,0-1,1 0,0-2,0 0,0-1,0-1,0 0,0-2,0 0,0-1,0-1,0-1,10-4,-12 3,0-1,0 0,0-2,-1 0,0 0,0-2,-1 0,-1 0,1-2,-2 0,1 0,-2-1,0-1,0 0,8-15,-1-6,-2-1,-2-1,-1 0,-2-1,-1 0,-2-1,-2 0,-1 0,-2-1,-2 0,-2 1,-1-1,-2 0,-2 1,-4-10,-2-68,-6 154,13-3,1-1,1 1,2 0,1-1,2 1,1 0,2-1,0 21,10 485,-15-167,2-329,0-3,-1 0,-1 0,-3 0,-1 1,-2-2,-1 1,-12 36,12-59,-1-1,0 0,-1 0,-1-1,0 0,-1-1,0 0,-2 0,1-1,-2-1,1 0,-2 0,0-2,0 1,-5 1,-8 3,0-1,-1-2,0 0,0-2,-2-1,1-2,-29 5,47-10,0-1,0 0,0 0,-1-1,1 0,0-1,0 0,0-1,0 0,0-1,1 0,-1-1,1 0,0-1,0 0,0 0,1-1,-1 0,1-1,1 0,-7-6,7 0,-1 0,2 0,0-1,1 0,0 0,1 0,0-1,1 1,1-1,0 0,2-1,-1 1,2 0,0 0,1-1,0 1,1 0,1 0,0 0,1 0,1 1,6-14,-1 7,1 0,2 0,0 2,1-1,0 2,2 0,0 0,1 2,1 0,0 1,2 1,-1 0,16-7,417-260,-132 66,-132 26,-172 167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09:17.043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21 3555,'-6'-20,"2"0,0 0,1 0,1-1,1 1,0-1,2 1,1 0,0-1,1 1,2 0,3-12,10-75,17-669,-33 638,52-736,-54 177,-44 304,27 339,4 15,33 66,245 518,-91-154,64 79,-182-377,4-3,3-2,57 57,229 314,-139-162,11 60,-87-124,-35-111,-99-121,0 0,1 0,-1 0,0 0,1 0,-1 0,1 0,-1 0,1 0,-1 0,1-1,-1 1,1 0,0 0,0-1,-1 1,1 0,0-1,0 1,0-1,0 1,0-1,-1 1,1-1,0 0,0 1,0-1,0 0,0 0,0 0,0 0,0 0,1 0,-1 0,0 0,0 0,0 0,0-1,0 1,0 0,-1-1,1 1,0 0,0-1,0 0,0 1,0-1,0 1,-1-1,1 0,0 1,-1-1,1 0,0 0,-1 0,1 0,-1 0,1 1,-1-1,0 0,1 0,-1 0,0 0,0 0,1 0,-1 0,0 0,0 0,0 0,0-1,7-82,-7 83,17-484,8 122,-21-352,-56 43,5-14,22 211,25 444</inkml:trace>
  <inkml:trace contextRef="#ctx0" brushRef="#br0" timeOffset="28692.43">2730 1299,'0'0,"0"0,0 0,0 0,0 0,0 0,0 0,0 3,55 786,-4-138,-26-275,-9-43,-4-261,-14-108,-29-326,21-62,21 230,-7 68,6 0,5 0,22-75,-32 169,1 1,2-1,1 1,2 1,1 0,1 0,1 1,2 1,1 1,1 0,1 1,2 1,0 0,2 2,0 1,16-11,337-177,-334 193,2 3,0 1,1 3,0 1,0 2,7 2,-9-1,-6 3,1 1,0 2,-1 2,1 2,-1 1,0 1,23 9,216 89,-116 19,16 70,-151-158,-2 0,-2 2,-1 0,-2 2,-2 0,-1 1,-2 0,-2 1,-2 0,-1 1,-2 0,-2 0,-2 33,8 485,-10-176,53-132,-53-244,1-1,-1 0,1 1,1-1,0 0,0 0,0 0,1 0,-1 0,2 0,-1-1,1 1,0-1,0 0,1 0,0-1,0 1,0-1,1 0,0-1,-1 1,2-1,-1 0,0-1,1 1,0-1,0 0,0-1,0 0,0 0,0-1,0 1,1-2,-1 1,4-1,40-14,-29 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0:39.117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34 709,'0'0,"0"0,0 0</inkml:trace>
  <inkml:trace contextRef="#ctx0" brushRef="#br0" timeOffset="263.33">34 709,'0'0,"0"0,0 0,0 0,0 0</inkml:trace>
  <inkml:trace contextRef="#ctx0" brushRef="#br0" timeOffset="10097.21">1 746,'18'64,"-2"2,-2 0,-4 1,-3 0,-3 1,-2-1,-7 50,5-22,10 131,3-487,-6 204,3 0,2 1,3 0,2 1,2 1,3 1,2 1,2 1,2 1,13-13,-35 56,1 0,1 0,-1 1,1 0,0 0,1 1,-1 0,1 1,0 0,0 0,0 1,1 0,-1 0,1 1,0 1,-1-1,1 2,0-1,0 1,0 1,0 0,-1 0,1 1,0 0,-1 1,1 0,-1 0,0 1,0 0,-1 1,1 0,-1 0,0 1,0 0,-1 0,1 1,-1 0,4 6,-2 4,0 0,0 1,-2 0,0 0,-2 1,0 0,0 0,-2 0,-1 1,0-1,-1 1,-1-1,-2 11,9 85,35 167,11-174,-50-105,-1 0,0 0,1 0,-1 0,1-1,0 1,0-1,0 1,0-1,0 0,0-1,1 1,-1 0,1-1,-1 0,1 0,-1 0,1 0,0 0,0-1,-1 0,1 0,0 0,0 0,-1 0,1-1,0 0,0 1,-1-1,1-1,-1 1,1-1,-1 1,0-1,1 0,-1 0,0 0,0-1,0 1,-1-1,1 1,0-1,-1 0,0 0,0 0,0-1,2-2,30-53,-3-1,-3-1,-2-1,6-28,100-213,-124 288,1 0,1 0,0 1,1 1,0 0,1 0,0 1,1 1,1 0,0 1,0 0,1 1,0 1,0 0,1 1,0 0,0 2,1 0,0 1,0 0,0 2,0 0,0 0,5 2,114 11,-33 26,-172-47,42 4,0 1,-1 2,0 1,1 1,-1 1,0 2,1 1,-1 0,1 3,0 0,0 1,1 2,0 1,0 1,-20 12,31-10,1 0,0 1,1 0,1 1,1 0,0 1,0 1,2 0,0 0,1 0,1 1,1 1,0-1,1 1,1 0,-1 14,-1-3,2 1,0 0,2-1,2 1,0 0,2 0,2-1,0 1,3-1,0 0,2 0,0-1,12 21,-13-37,0 0,1-1,0 0,1 0,1-1,0 0,0-1,1-1,0 1,1-2,0 0,0 0,1-1,0-1,0 0,0-1,1-1,-1 0,1-1,0-1,1 0,-1-1,0 0,0-1,1-1,-1-1,0 0,0-1,0 0,-1-1,1-1,11-5,-8 1,-1-1,0-1,0-1,-1 0,0-1,-1 0,-1-2,0 1,-1-2,-1 0,0 0,-1-1,-1-1,-1 0,7-16,6-22,-3-2,-3-1,-2 0,4-43,-11 58,-3 0,-2 0,-2 0,-1 0,-3 0,-1-1,-20-1,14 126,4 0,3 1,3 0,4 0,10 58,-11-124,0 1,1 0,0-1,1 0,1 0,1 0,0 0,0-1,2 0,0-1,0 1,1-1,1-1,0 0,1 0,0-1,0 0,2-1,-1-1,1 0,0 0,-9-8,-1 1,1-1,-1 0,1 0,0 0,-1-1,1 1,0-1,-1 0,1 0,0 0,0 0,-1-1,1 1,0-1,-1 0,1 0,-1 0,1-1,-1 1,0-1,1 0,-1 0,0 0,0 0,0-1,-1 1,1-1,0 0,-1 0,0 1,0-2,0 1,0 0,1-4,55-123,-55 123,18-74,-3-2,-4 0,-3 0,-4-1,-3-53,-4-441,11 906,-13-191,-2-53,4 1,3-1,5 0,3 0,5 8,-1-34,3-2,2 0,2-1,23 37,-35-79,0-1,1 0,0-1,1 0,0-1,1 0,0-1,1 0,0-1,0-1,0 0,1-1,0-1,1 0,-1-1,1-1,-1 0,1-1,0-1,0 0,0-1,0-1,0 0,0-1,0-1,-1-1,1 0,-1-1,0 0,0-2,-1 1,0-2,0 0,3-3,157-138,-150 119,-2 0,-1-2,-1 0,-2-1,-1-1,-2-1,8-25,-10 13,-2-1,-2 0,-2 0,-2-1,-1-43,8-73,18 704,-21-496,1-1,2-1,1 0,3-1,1-1,22 37,-32-67,2-1,-1 0,1 0,0 0,0-1,1-1,0 1,0-2,1 1,0-1,0-1,0 0,0-1,0 0,1 0,0-2,-1 1,1-1,0-1,0 0,-1-1,9-1,-7 2,0 0,0-2,0 1,-1-1,1-1,0-1,-1 1,0-2,0 0,0 0,0-1,-1-1,0 0,0 0,-1-1,0 0,0-1,-1 0,0-1,5-7,6-12,-1-1,-1 0,-2-1,-1-1,-1 0,-2-1,-1-1,-2 0,-1 0,-2-1,-1 1,-1-1,-3-1,-1 1,-2-15,-10-135,2 77,-1 506,8-352,2 0,3 0,1-1,2 1,2-1,3 1,1-2,2 0,2 0,20 40,-31-80,0 0,-1 0,1 0,1-1,-1 1,0-1,1 0,0 0,0-1,-1 1,2-1,-1 0,0 0,0-1,1 0,-1 0,0 0,1 0,-1-1,1 0,-1 0,1-1,-1 1,1-1,-1 0,0-1,1 1,-1-1,0 0,0 0,0-1,0 0,-1 0,1 0,-1 0,1 0,-1-1,0 0,-1 0,1 0,-1 0,0-1,0 0,1-1,20-33,-3-1,-1-1,-2 0,-2-2,-1 0,-3-1,-1 0,-3-1,-1 0,-2 0,-3 0,-1-1,-2 1,-6-36,6 17,-4 10,1 43,3 41,11 520,2-354,-16-314,-1 35,4-1,3 0,5 1,7-33,-11 97,1 0,0 1,2-1,0 1,1 1,0-1,2 1,0 0,1 1,0 0,2 1,4-6,-8 17,0 0,0 0,0 1,1 0,-1 0,1 1,0 0,-1 1,1 0,0 0,0 1,0 0,8 1,210 37,-99 35,-17 13,-104-81,0 0,1-1,-1 0,1-1,0 0,0 0,0 0,0-1,0 0,1-1,-1 0,0 0,1-1,-1 0,1-1,-1 1,0-2,1 1,-1-1,0 0,0-1,0 0,0 0,-1-1,1 0,-1 0,0-1,3-2,109-94,-101 82,1 1,1 0,1 2,0 0,1 2,1 0,0 1,16-5,-19 9,1 2,-1 0,1 1,0 2,1 0,-1 1,1 1,-1 1,1 1,0 0,-1 2,1 1,-1 1,0 0,0 2,0 0,9 5,-21-7,29 18,-62-11,-304-17,313 9,0 0,1 1,-1 0,1 1,0 1,0 0,0 1,1 1,0 0,1 0,0 1,0 1,1 0,0 1,1 0,0 0,1 1,0 0,1 1,0 0,1 1,0-1,1 1,1 0,0 1,1-1,1 1,-1 4,-2 25,1-1,2 1,3 0,1 0,4 21,-4-47,1 0,1 0,0 0,2-1,0 0,1 0,0 0,2 0,0-1,0 0,2-1,0 0,1 0,0-1,1-1,0 0,1 0,1-2,0 1,1-2,0 0,7 3,-8-9,-1 0,1-2,0 1,0-2,0 0,1-1,-1 0,0-1,0 0,0-2,0 1,0-2,-1 0,1 0,-1-1,0-1,-1 0,1-1,-1 0,0-1,-1-1,0 1,0-2,-1 0,0 0,-1 0,0-1,0-2,12-20,-2-1,-1-2,-2 0,-1 0,-2-1,-2-1,-1 0,-2-1,3-35,-13-163,-8 97,-10 193,12 5,3 1,2 0,3 0,2 0,3 0,9 38,55 153,-68-243,1 0,1 0,-1 0,1-1,0 1,1-1,0 0,0 0,0 0,0-1,1 1,0-1,0 0,0-1,1 1,0-1,0 0,0 0,0-1,0 0,1 0,0 0,-1-1,1 0,0 0,0-1,0 0,0 0,1-1,-1 1,0-2,0 1,0-1,0 0,0 0,0-1,0 0,0 0,-1-1,1 0,-1 0,1 0,-1-1,0 0,4-4,13-25,0-2,-2 0,-2-2,-2 0,-1-1,-1 0,-3-1,-1-1,-2 0,-1-1,-1-16,5-3,3-39,-5-2,-3 1,-6-51,1-3,9-324,-24 632,-27 476,39-231,6-367,2-1,0 0,3-1,0 0,2 0,1-1,2-1,0 0,2-1,1 0,1-2,1 0,18 16,-29-31,1-2,-1 1,1-1,1-1,-1 0,1 0,1-1,-1-1,1 1,0-2,0 0,0 0,1-1,-1-1,1 0,0-1,-1 0,1-1,0 0,0-1,-1-1,1 0,0 0,-1-1,0-1,0 0,0-1,0 0,-1-1,1 0,-1-1,9-7,102-101,-84 67</inkml:trace>
  <inkml:trace contextRef="#ctx0" brushRef="#br0" timeOffset="11232.15">2361 764,'0'0,"0"0,48 4,255-30,-273 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4:06.347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23 3883,'0'0,"0"0,0 0,0 0,0 0,0 0,-23-51,23 25,1-1,2 1,0-1,2 1,1 0,1 1,1-1,1 1,12-21,0-10,434-1362,-51 324,-198 490,-96 288,-85 252,259 1012,15 21,-4-116,-122-342,-63-201,-64-167,-45-141</inkml:trace>
  <inkml:trace contextRef="#ctx0" brushRef="#br0" timeOffset="805.83">712 1810,'0'0,"0"0,0 0,0 0,0 0,0 0,3 0,272-5,226-34,-171-33,-308 67</inkml:trace>
  <inkml:trace contextRef="#ctx0" brushRef="#br0" timeOffset="4011.31">4842 1749,'0'0,"0"0,0 0,0 0,0 0,0 0,-8-13,-8-9,-1 0,0 1,-2 1,-1 1,0 1,-1 0,-1 2,-7-4,-33-27,30 26,-2 2,0 1,-1 1,0 2,-1 1,-1 2,0 2,-1 1,-9 1,-1 3,-1 2,0 2,0 2,0 2,0 3,0 1,1 3,1 2,-17 7,22-6,-1 3,2 1,0 2,1 1,1 3,2 1,0 1,1 3,2 0,0 3,3 0,0 2,2 2,-11 19,-13 23,4 2,4 3,-20 50,48-79,3 0,2 1,3 0,2 1,2 0,3 0,2 0,2 0,3 0,2 0,7 19,-7-24,3 1,2-2,1 1,4-2,1 0,2-1,2-1,2-1,3-1,11 14,1-5,1-1,3-2,3-2,1-2,2-2,2-2,2-3,6 1,-33-22,2-2,0-1,0-2,1 0,1-2,0-1,0-2,1-1,0-1,1-1,-1-2,1-2,0 0,13-3,-18-3,-1-1,0-1,0-1,-1-2,0 0,0-1,-1-2,-1-1,0 0,-1-2,0 0,-2-2,0 0,-1-1,0-1,-2-1,-1-1,0 0,-2-1,7-14,14-16,19-28,-4-1,-3-3,27-71,73-240,-115 226,-8-1,-6 0,-9-2,-11-151,-9 184,-9 16,33 264,-6 0,-6 1,-18 137,9-141,0 513,38-200,-25-422,2-1,1 0,1-1,1 1,1-2,1 0,8 12,29 62,-45-92,1 1,0-1,0-1,0 1,1-1,0 0,0 0,0-1,1 1,0-1,0-1,0 0,1 0,-1 0,1-1,0 0,0 0,0-1,0 0,1 0,-1-1,0 0,1-1,-1 0,1 0,-1-1,1 0,-1 0,0-1,0 0,0-1,0 1,4-4,45-33,-25 11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1:07.512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30 466,'0'33,"0"751,11-681,-11-59,0-32,7-38,11-222,-15 213,1 0,2 1,1-1,2 1,1 1,2 0,1 0,2 1,1 1,1 0,2 2,11-14,-21 29,0 1,1 1,0 0,1 0,0 1,0 1,2 0,-1 0,1 1,1 1,-1 0,1 1,1 1,-1 0,1 0,0 2,1 0,-1 0,1 2,-1 0,1 1,2 0,-7 1,0 1,0 1,0-1,0 2,0-1,0 1,-1 1,1 0,-1 1,0 0,0 0,-1 1,0 0,0 1,0 0,-1 1,0-1,0 1,-1 1,0 0,0 0,-1 0,0 1,-1 0,0 0,0 2,13 31,-1 0,-3 1,-2 0,-1 1,-3 1,-2 0,-1 0,-3 0,-2 34,32 122,-32-199,1 0,0 0,0-1,0 1,1 0,-1-1,1 1,-1-1,1 1,0-1,0 0,0 0,0 0,0 0,0 0,1 0,-1-1,1 1,-1-1,1 1,0-1,-1 0,1 0,0 0,0-1,0 1,0 0,0-1,-1 0,1 0,0 0,0 0,0 0,0-1,0 1,0-1,0 0,-1 0,1 0,0 0,0 0,-1-1,1 1,-1-1,0 0,1 0,-1 0,0 0,0 0,0 0,0 0,0-1,-1 1,1 0,-1-1,1 0,-1 1,0-1,0 0,0-2,19-31,-1-1,-2 0,-2-1,-1-1,-2 0,-2-2,63-165,-30 113,87-139,-120 224,0 1,0 0,0 1,1 0,0 1,0 0,0 1,1 0,-1 1,1 0,0 1,0 0,0 1,0 0,8 1,1 0,0 1,0 2,0 0,0 1,0 1,0 1,-1 0,0 2,1 1,63 34,-154-43,20-2,30-3,-1 2,0 0,0 2,0 0,0 1,-1 1,1 1,1 1,-1 1,0 1,1 1,0 0,0 2,1 0,0 1,0 1,1 1,0 0,1 2,0 0,1 1,-6 7,8-3,2-1,0 2,2 0,0 0,1 1,0 0,2 1,0-1,2 1,0 1,2-1,0 1,1-1,1 1,1 0,1 0,1-1,1 1,1-1,1 1,1-1,0-1,2 1,0-1,2-1,0 1,2 1,-4-8,1-1,0 0,1 0,0-1,0 0,2 0,-1-2,1 1,0-1,1-1,0 0,1-1,0-1,0 0,0 0,0-2,1 0,0 0,0-1,0-1,0-1,0 0,0-1,0 0,1-2,-1 1,0-2,-1 0,0-2,-1 1,1-2,-1 0,0 0,-1-1,0-1,0 0,0 0,-1-1,0-1,-1 0,0 0,-1-1,0-1,-1 1,0-1,0-1,-2 1,1-1,-2 0,0-1,0 0,-1 1,0-7,9-38,-2-2,-4 1,-1-1,-4 0,-2-26,-23-167,8 337,15-2,4-1,3 1,3-1,4-1,4 0,21 60,-37-133,1 0,-1 1,1-1,0 0,1-1,0 1,0 0,0-1,1 0,0 0,0 0,0-1,1 0,0 0,0 0,0-1,0 1,1-2,0 1,0-1,0 0,0 0,0-1,1 0,-1 0,1-1,-1 0,1 0,0 0,-1-1,1-1,0 1,-1-1,1-1,-1 1,1-1,-1 0,0-1,0 0,0 0,0-1,0 1,-1-2,1 1,-1-1,0 1,4-6,1-7,0-1,0 0,-2-1,0 0,-2-1,0 1,-1-1,-1-1,-1 1,0-1,-2 0,0 1,-2-1,0 0,-1-2,3-19,-6-342,3 349,2 44,17 374,-16-354,2 1,1-1,1 0,2 0,0-1,2 0,1 0,2-1,0-1,2 0,1-1,1 0,14 15,-21-31,0 0,1-1,0 0,0-1,1 0,-1-1,2 0,-1-1,1-1,-1 1,1-2,0 0,0-1,1 0,-1 0,1-2,-1 0,0 0,1-1,-1-1,0 0,0-1,0-1,0 0,0 0,-1-1,0-1,0 0,5-4,-1 2,-1-2,-1 1,0-2,0 0,-1-1,0 0,-1-1,0 0,-1-1,-1 0,0 0,-1-2,-1 1,0-1,-1 0,-1 0,0-1,-1 0,-1-1,8-37,-1 0,-4-1,-2 0,-2 0,-4-44,-11-77,9 134,-2 32,-2 33,1 401,6-417,-3 29,2 0,2 0,1 0,1-1,2 1,2 0,1-1,2-1,1 0,1 0,13 22,48 1,-66-56,0 0,0 0,0-1,0 0,0 0,0-1,0 0,0 0,0 0,-1-1,1 0,-1 0,0-1,5-3,-10 6,12-10,-1-1,0-1,-2 0,1-1,-1 0,-1 0,-1-1,0 0,-1-1,0 0,-2 0,0 0,0-1,-2 0,1-7,37-203,36-114,-74 333,1 0,0 0,1 1,0 0,0-1,1 2,-1-1,1 1,1 0,-1 0,1 1,0-1,0 2,1-1,0 1,-1 0,1 1,1-1,-1 2,0-1,1 1,-1 0,1 1,2 0,217 4,-174 2,27 4,-115-14,0 1,1 2,-1 2,0 1,0 1,1 2,-1 1,1 2,-2 2,10-3,1 2,0 0,0 1,1 2,0 0,0 2,2 0,-1 1,2 1,0 1,1 1,0 1,-3 7,13-14,2 1,-1 0,1 0,1 1,1-1,0 2,0-1,1 0,1 1,0 0,1 0,0 0,2 0,-1 0,2 0,-1 0,2 0,0 1,4 19,1 0,1-1,2 0,2 0,1-1,15 27,-22-43,0 0,2-1,0 0,0 0,2 0,0-1,0-1,1 0,1 0,0-1,1-1,0 0,1-1,0 0,1-1,0 0,0-2,0 1,1-2,1 0,-1-1,15 2,-22-6,1-1,-1-1,0 0,0 0,0-1,1 0,-2 0,1-1,0 0,0-1,-1 0,0 0,0-1,0 0,0 0,-1-1,0 0,0 0,0-1,-1 1,0-2,0 1,-1-1,0 1,3-9,17-31,-2-2,-3-1,-1 0,-3-1,-3-1,-1 0,-3-1,1-23,-8 63,5-237,-29 216,64 486,-10-192,-18-121,1-14,-6 0,-5 1,-10 68,-52 180,54-365,-1-1,0 0,0-1,0 1,-1-1,0 0,-1 0,1-1,-1 0,-1 0,1-1,-1 0,0 0,0 0,0-1,-1-1,0 1,1-1,-1-1,0 0,-1 0,1 0,0-1,0-1,-1 0,1 0,0-1,0 0,0 0,-1-1,1 0,1-1,-1 0,0 0,1-1,-1 0,1-1,0 0,1 0,-8-6,1 3,-1 0,1-1,1-1,0 0,0-1,1-1,0 0,1 0,1-1,0-1,0 1,1-1,1-1,1 0,0 0,1-1,0 1,1-1,1-1,1 1,0 0,1-1,1 0,1 1,0-1,1 0,0 1,2-1,0 1,1 0,0 0,1 0,1 0,1 1,3-6,13-8,2 1,1 1,0 1,2 1,1 1,2 2,0 1,0 1,31-12,14-14,-40 26,-2-1,0-2,-1-1,-2-2,0-1,-2-1,-1-1,-2-2,0-1,-3-1,0-1,0-4,3-27,-3 0,-2-1,-3-1,-4-1,-2 0,-3-1,-2-30,0-278,-19 183,11 149,2 60,-1 1250,26-1324,21-243,-35 217,-12 66,1 0,0 0,2 0,0 0,1 0,1 1,1-1,0 1,2 1,0-1,1 1,0 1,1 0,1 0,1 1,0 0,1 1,12-10,-11 14,0 1,1 1,0 0,1 1,-1 1,1 0,1 1,-1 1,1 0,-1 1,1 1,0 1,0 0,0 2,0-1,0 2,-1 0,1 1,0 1,-1 1,5 2,69 71,-74-51,-2 1,-1 1,-2 0,0 1,-2 0,-2 0,0 1,-2 0,-2 0,0 1,-2-1,-2 1,-3 28,3-22,36 150,-30-179,0-1,0 0,1-1,1 1,-1-1,1 0,0-1,1 1,0-1,0-1,0 0,0 0,1 0,0-1,0-1,0 1,0-1,1-1,7 2,-10-5,-1-1,1 1,-1-1,1 0,-1-1,0 1,0-1,0-1,0 1,-1-1,1 0,-1 0,0 0,0-1,0 0,-1 0,2-3,14-25,-2 0,-1-2,-1 0,-2-1,-2 0,-1-1,-2 0,-2-1,-1 0,-2 0,-1 0,-3-1,0 1,-3-1,-2-6,4-27,12-382,-9 194,9 805,-17-444,4 1,4-1,5 0,10 37,17 20,-31-144,2-1,0 1,0-1,1 0,1 0,0-1,0 0,2 0,-1-1,1 0,1 0,0-1,1 0,0-1,0 0,1-1,0-1,0 1,1-2,0 0,0 0,0-1,1-1,0 0,0-1,0 0,0-2,0 1,0-2,1 0,-1 0,0-1,1-1,-1-1,0 0,-1 0,12-6,6-1,-1-2,0-1,-1-1,-1-1,0-2,-1-1,-1-1,-1-1,-1-1,0-2,-2 0,-1-1,-1-1,0-1,3-10,1-13,-3-2,-1 0,-3-2,-3 0,-1 0,-3-1,-2-1,-1-28,0 22,-7 15,-8 69,-1 226,9-179,3 0,3 0,3-1,2 1,4-2,13 32,-21-88,0-2,0 1,1-1,1 0,-1-1,2 0,-1 0,1-1,0 0,1-1,0 0,0-1,6 2,-5-2,1 0,0-1,0-1,1 0,-1-1,1 0,0-1,0 0,0-1,0-1,0-1,0 0,0 0,-1-1,1-1,0 0,-1-1,0-1,0 0,0-1,0 0,-1-1,2-2,5-2,-1 0,0-2,-1 0,0-1,-1-1,-1-1,0 0,-1 0,-1-2,-1 0,0 0,-2-1,0 0,6-16,-1-18,-3 0,-2 0,-2-1,-3-1,-2 1,-3-44,-11-95,21 603,31 106,-90 163,45-656,-1 0,-1 0,-1-1,-1 0,-1 0,0 0,-2-1,-1-1,0 0,-1 0,-1-2,-1 1,-1-2,-7 6,16-16,-1 0,0-1,0 0,0 0,-1-1,1 0,-1-1,-1 1,1-2,-1 1,1-2,-1 1,0-1,0-1,0 1,0-2,0 1,0-2,0 1,0-1,0-1,0 0,0 0,0-1,1 0,-1-1,1 0,0 0,0-1,1 0,-2-1,-1-5,-1 0,2 0,-1-2,1 1,1-1,1 0,-1-1,2 0,0-1,1 1,0-1,2 0,-1-1,2 1,0-1,1 1,0-1,1 0,1 0,1 0,0 0,3-12,0 2,1 0,2 0,0 0,2 1,0 0,2 1,1 0,1 1,1 0,1 1,0 0,2 1,7-5,8-6,1 2,2 1,0 1,2 3,2 1,0 1,1 3,1 1,38-12,-29 13,0-3,-2-1,-1-3,0-2,-2-1,-2-3,2-3,-23 15</inkml:trace>
  <inkml:trace contextRef="#ctx0" brushRef="#br0" timeOffset="863.71">5624 625,'0'0,"0"0,35 4,29-5,-1-4,1-2,-2-2,1-4,-1-2,-1-3,12-7,-37 14</inkml:trace>
  <inkml:trace contextRef="#ctx0" brushRef="#br0" timeOffset="22914.12">117 2782,'-39'47,"32"-27,1 1,1 0,1 0,1 0,0 0,2 1,1-1,0 1,2 4,-1 9,-1 379,-22-271,2-191,15 7,2-1,1 0,3 0,1 0,2 1,1-1,3 1,1 0,3 1,0 0,18-35,-22 52,-4 0,1 1,2 1,0-1,1 1,1 1,1-1,1 1,0 1,2 0,0 1,1 0,1 1,0 1,2 0,0 1,0 1,1 0,1 2,0 0,13-5,-20 13,1 0,0 1,0 1,0 0,1 0,-1 1,0 1,0 0,1 1,-1 1,0 0,0 1,0 0,0 1,-1 0,1 1,-1 0,0 1,0 1,-1-1,0 2,0 0,-1 0,0 1,0 0,-1 1,0 0,-1 0,1 3,94 166,-94-161,-1 0,-1 1,-1 0,0 0,-2 0,0 1,-1-1,-1 1,0 14,6 37,18 252,-26-319,-1 1,1-1,0 0,1 1,-1-1,1 0,0 0,0 1,0-1,0 0,1 0,0 0,0 0,0-1,0 1,1 0,-1-1,1 0,0 1,0-1,0 0,0-1,0 1,1 0,0-1,-1 0,1 0,0 0,0 0,0-1,0 1,0-1,0 0,1 0,-1-1,0 1,0-1,1 0,-1 0,0 0,1-1,-1 0,0 1,0-2,3 0,11-6,0-1,0-1,-1 0,-1-2,0 0,-1-1,0 0,0-1,-2-1,0 0,0-1,4-8,15-15,220-184,-234 211,1-1,-2-1,0-1,0-1,-2 0,0-1,-1 0,0-1,-2-1,0 0,-1-1,-1 0,-1 0,-1-1,0-1,-2 1,0-1,-2 0,0 0,-2-1,0 1,-2-3,-1 18,0-1,-1 1,1 0,-2 0,1 0,-1 0,0 0,-1 1,0-1,0 1,0 0,-1 0,1 0,-1 1,-1-1,1 1,-1 1,0-1,0 1,0 0,-1 0,1 1,-1 0,0 0,0 0,0 1,-1 0,1 0,0 1,-1 0,1 1,-1-1,1 1,0 1,-1-1,-3 2,-9 2,1 1,0 1,0 0,0 2,1 0,0 1,0 1,1 0,0 2,1 0,0 1,1 0,1 1,0 1,1 0,0 1,2 0,0 1,0 0,2 1,0 0,1 1,1-1,0 1,2 1,0-1,1 1,2 0,-1 0,2 0,1 0,1 1,0-1,3 13,3 2,1 1,1-2,2 1,2-1,1-1,1 0,2-1,6 7,94 95,-106-129,0-1,0 0,1 0,0-1,-1 0,1-1,0 0,0-1,1-1,-1 0,12-2,-6 0,0-1,0-1,0-1,0 0,0-1,-1-1,0-1,-1-1,1 0,-2-1,1 0,-2-2,1 0,-2 0,1-1,-2-1,0 0,0-1,-2 0,1-1,4-10,238-320,-224 312,1 1,2 2,1 1,1 2,1 1,33-18,-51 33,1 1,1 0,0 2,0 0,1 1,0 1,0 1,1 1,0 1,0 0,0 2,0 0,0 1,1 2,245 24,-428-36,135 6,-1 2,1 1,0 0,-1 3,1 0,-1 1,1 1,0 2,0 1,1 1,0 1,0 1,0 1,2 1,-1 1,1 1,-10 9,23-12,0-1,0 2,1-1,1 1,0 1,1-1,0 1,0 1,1-1,1 1,0 0,1 0,0 0,1 1,1 0,0-1,1 1,0 0,1 0,2 10,-1 0,1 1,2-1,0 0,2 0,1 0,0-1,2 0,1-1,0 1,2-2,1 0,0 0,1-1,1-1,3 1,-7-5,0-2,0 0,1 0,1-1,0 0,1-1,0-1,1 0,0-1,0-1,1 0,0-1,0-1,1 0,0-1,0-1,0-1,0 0,1-1,-1-1,1-1,8-1,-14-2,-1-1,1 0,-1-1,0 0,0-1,-1 0,1-1,-1 0,-1-1,1 0,-2 0,1-1,-1 0,0-1,-1 0,0 0,0 0,-2-1,1 0,-1 0,1-5,6-14,-1-1,-1-1,-2 0,-1 0,-2 0,-1-1,-1-16,-26-291,23 297,0 8,-6 66,6 328,50-105,-47-243,0 0,1-1,0 1,1-1,0 1,0-1,1-1,0 1,1-1,0 0,1 0,0-1,0 0,1-1,0 0,0 0,0-1,1 0,0 0,1-1,-1-1,1 0,0 0,-1-1,2 0,-1-1,0 0,0-1,12 0,-13-3,0 0,0 0,0-1,-1 0,1-1,-1 0,0 0,0-1,0 0,-1-1,1 0,-1 0,-1-1,1 0,-1 0,-1-1,1 0,-1 0,0 0,-1-1,0 0,-1 0,3-5,6-17,-1 0,-1 0,-2-1,-1-1,-1 1,0-21,-16-263,-2 185,14 321,-3-48,6 0,7-1,10 27,-14-310,-8-399,-1 535,1-1,0 1,0 0,0 0,1-1,0 1,0 0,0 0,1 1,0-1,0 0,0 1,1 0,0 0,0 0,0 0,1 1,0-1,-1 1,1 0,1 1,-1-1,1 1,-1 0,1 0,0 1,0 0,0 0,1 0,10-3,0 1,1 0,-1 1,1 1,0 1,-1 0,1 2,0 0,15 3,207 82,-147-31,57 55,-142-108,-1 0,0-1,1 0,-1 0,1-1,-1 0,1 0,-1-1,1 1,-1-2,0 1,1-1,-1 0,0-1,6-2,1-7,0-1,-1 0,-1 0,0-1,0-1,-2 0,0-1,-1 0,0 0,-1-1,-1 0,-1 0,0-1,-1 0,-1 0,-1 0,-1 0,0-6,5-7,1-5,0-1,-3-1,-1 1,-2-1,-1 0,-3 1,0-1,-5-13,-15-70,9 181,-14 107,8 1,7 1,7 13,4-153,-2 6,2 1,1-1,1 1,2-1,2 0,1 0,2 0,1-1,2 0,1-1,7 13,-8-27,0 0,1-1,1 0,0-1,2-1,0 0,0-1,2 0,12 8,-17-14,0-1,0 0,1-1,0 0,0-1,1-1,0 0,0-1,0 0,0-1,0-1,1 0,0-1,4 0,0 1,0-2,1 0,-1 0,0-2,1-1,-1 0,0-1,-1-1,1-1,-1-1,0 0,0-2,4-2,122-109,-47-13,-74 80,-2 0,-3-2,-2 0,-2-1,1-23,1-96,-20 223,3-1,1 1,2-1,3 0,1 0,3 0,6 16,53 170,-60-213,1 0,0-1,2 0,0 0,1-1,1-1,1 0,0 0,15 12,-17-22,0-1,0-1,0 0,1 0,0-1,0-1,0 0,0-1,0 0,1-1,-1-1,0 0,1 0,-1-2,10-1,-5-2,1 0,-1-1,0-1,0 0,-1-2,0 0,-1-1,0 0,0-2,-1 0,0 0,-1-1,-1-1,0-1,-1 1,9-16,42-133,-47 105,46-326,-83 253,-5 164,18 174,75 369,-50-353,-10 1,-10 5,5-214,-1-1,-1 1,0-1,-1 0,-1 1,0-1,-1 0,-1 0,0 0,-1 0,0-1,-1 1,0-1,-1-1,-1 1,0-1,-1-1,0 0,-1 0,0 0,0-1,-1-1,0 0,-9 5,0-8,0-1,0 0,-1-1,1-1,-1-1,0-1,0-1,0-1,1-1,-1 0,0-2,1 0,0-1,0-1,0-1,1-1,-9-5,17 6,-1 0,1-1,0 0,1-1,0 0,0-1,1 0,0 0,1-1,0 0,1-1,0 0,0 0,2 0,-1-1,2 1,0-1,0-1,1 1,1 0,0-1,1 1,0-1,1 0,1 1,0-1,1 1,0-1,1 1,1 0,0 0,0 0,2-1,10-15,0 1,2 0,1 2,2 0,0 1,1 1,19-14,91-31,193-64,-266 111,-1-2,-1-3,-1-2,-2-3,27-21,-63 40</inkml:trace>
  <inkml:trace contextRef="#ctx0" brushRef="#br0" timeOffset="62471.01">117 4952,'-2'33,"1"1,1-1,2 0,2 0,1 0,1 0,9 27,3 19,-9-42,-2 0,-2 0,0 0,-3 1,-1-1,-2 1,-2-1,-3 17,6-11,0-22,-7-49,3-290,3 290,2 1,1-1,0 1,3-1,0 1,1 1,2-1,1 1,1 0,1 1,1 0,1 1,2 0,0 1,1 1,10-9,-18 20,1 1,-1 0,2 1,0 0,0 0,0 1,1 1,0 0,1 0,0 1,0 1,0-1,0 2,1 0,0 1,0 0,0 0,0 2,0 0,0 0,0 1,1 1,-1 0,5 2,-7-2,0 1,0 0,-1 1,1 0,-1 0,0 1,0 1,0 0,-1 0,0 1,0 0,0 0,0 1,-1 1,-1-1,1 1,-1 0,0 1,-1 0,0 0,0 0,-1 1,0 0,-1 0,1 5,4 16,-2 0,-1 0,-2 1,-1-1,-2 1,0 0,-3 2,9 128,48 72,-54-230,0 0,1 0,-1-1,1 1,0 0,0-1,0 1,1-1,-1 0,1 0,0 0,0 0,0 0,0-1,0 1,1-1,-1 0,1 0,-1 0,1 0,0-1,0 0,0 1,0-1,0-1,0 1,0 0,0-1,0 0,0 0,0 0,0-1,0 1,0-1,0 0,0 0,0-1,0 1,0-1,1 0,166-140,188-117,-344 245,-1-2,0 0,-1-1,-1 0,0 0,-1-2,-1 1,-1-1,-1-1,3-10,-4 13,-1 0,-1-1,-1 0,0 0,-1 0,-1 0,-1 0,-1-1,0 1,-1 0,-4-17,2 29,0 1,0 0,-1 0,0 1,0-1,0 1,-1-1,1 1,-1 1,0-1,0 1,0 0,-1 0,1 0,-1 1,0-1,1 2,-1-1,0 0,0 1,-1 0,-10 1,0 0,0 1,0 0,1 1,-1 1,0 1,1 0,0 2,0-1,1 2,-1 0,1 1,1 0,-1 2,2-1,-1 2,-4 4,2 2,1 0,0 1,1 0,1 1,1 1,0 0,2 1,-8 20,9-19,2 0,0 1,1 0,2 0,0 0,2 1,0-1,1 1,2-1,0 1,2-1,0 1,2-1,0 0,2-1,1 1,6 13,-10-24,1 0,0 0,1 0,0-1,1 0,0-1,0 1,1-2,1 1,0-1,0 0,0 0,1-1,1-1,-1 0,1 0,0-1,1 0,0-1,-1-1,6 2,47 10,1-3,1-3,0-3,0-2,52-4,-102-2,-1 0,1-1,-1-1,0 0,0-1,0-1,0 0,-1-1,0-1,0 0,0-1,-1 0,-1-1,1 0,-1-1,-1-1,0 0,0 0,-1-1,-1-1,0 1,0-1,5-13,8-27,39-159,-60 61,10 35,22 683,-26-513,-8-85,-4-23,2 0,2-1,3 1,2 0,2 0,3 0,2 1,10-24,-13 63,1 1,0-1,1 2,1-1,0 2,1-1,0 1,0 1,1 0,1 1,-1 1,2 0,-1 1,1 0,11-3,-5 3,0 1,0 2,0 0,1 1,0 1,-1 1,1 0,0 2,0 1,-1 1,20 5,-25-5,0 1,-1 0,1 1,-1 1,0 1,-1 0,0 1,0 0,-1 1,0 1,0 0,-1 0,4 6,-1-4,0-2,1 1,0-2,1 0,0-1,0-1,1-1,0 0,8 1,-14-5,1 0,0-1,-1-1,1 0,0 0,0-2,-1 1,1-1,-1-1,1-1,-1 1,0-2,-1 0,1 0,-1-1,0 0,0-1,-1-1,0 1,2-4,32-75,-13 10,52 342,23 47,23-51,-85-240,34-146,-48 29,-6 26,-4 0,-3-2,-3 0,-3-1,66-186,-44 270,149 69,-148-77,0-2,0-2,1-1,-1-1,0-3,0 0,-1-2,0-2,0 0,0-3,-2 0,1-3,-2 0,11-9,117-28,-174 50,0 1,0 1,1 0,-1 1,0 0,0 2,1 0,-1 1,1 0,0 1,0 1,-12 6,11-2,0 0,0 2,1 0,1 0,0 2,1-1,0 2,1 0,1 0,0 1,1 0,1 1,1 0,0 1,1 0,1 0,0 0,2 1,0-1,1 1,1 0,1 1,0-1,2 0,2 17,-4-17,1-1,1 1,1-1,0 0,1 1,2-1,-1 0,2-1,0 0,2 1,0-2,0 1,2 0,0-1,0 0,2 0,0-1,0 0,1-1,1 0,0-1,1-1,1 0,0-1,0-1,1 0,0-1,1-1,0-1,0-1,1 0,-1-1,1-1,0-1,1-1,-1 0,0-1,1-1,-1-1,0-1,9-2,-11-2,-1-1,0 0,0 0,0-2,-1 0,0-1,-1 0,0-1,-1-1,0 0,-1-1,0 0,-1-1,-1 0,0-1,-1 0,0 0,-1-1,-1 0,-1-1,0 0,-1-2,0 4,-1-1,-1-1,-1 1,0 0,-1-1,-1 1,-1-1,0 1,-1-1,0 1,-2 0,0 0,-1 0,0 0,-1 1,-1 0,0 0,-1 1,-1 0,0 0,-1 1,-1 0,0 1,0 0,-1 1,-1 0,1 1,-2 0,0 1,0 1,-5-2,-182-109,347 153,323-12,-340-41,-65 5,-61 18,1 0,-1 0,-1 1,1-1,-1 1,1-1,-1 1,-1 0,1 0,-1 0,0 0,0 0,0 0,-1 0,1 1,-1-1,0 0,-1 0,0 0,1 0,-2 0,1 0,0 0,-1 0,0 0,0 0,-1-1,1 1,-1 0,-3 16,-4 8,2 0,1 1,2 0,1 0,1 1,1-1,2 1,1-1,2 0,0 1,3-1,0 0,2-1,1 0,1 0,1-1,2 0,14 22,-15-38,2 0,0-1,0-1,1 0,0-1,1 0,0-1,0-1,1-1,-1 0,1-1,11 1,-12 0,-1-1,1-1,-1 0,1-1,1-1,-1 0,0-2,0 1,0-2,1 0,-1-1,0-1,0 0,-1-1,1-1,-1-1,0 0,0 0,0-2,-1 0,0-1,-1 0,0-1,-1 0,1-1,-2 0,0-1,0 0,1-5,3-16,-1-2,-2 0,-1-1,-2 0,-1 0,-3-1,0 0,-3 0,0 0,-3 0,-1 0,-2 0,-7-30,-22-54,33 185,1 399,-1-447,2 0,0 1,1-1,1 0,0 0,1-1,1 1,0-1,1 0,1-1,0 0,10 13,-14-25,-1 0,1-1,0 1,0-1,0 0,0 0,0-1,0 1,0-1,0 0,0 0,0 0,0 0,0-1,0 0,0 0,0 0,0 0,-1 0,1-1,0 0,-1 0,1 0,-1 0,0 0,1-1,-1 1,0-1,13-18,-1 0,-1-1,-1 0,-1-1,-1 0,-1-1,-1 0,-1-1,-1 0,-1 0,-2-1,0-3,11-37,44-157,-49 206,0 0,2 1,0 0,1 1,1 1,0 0,1 0,0 2,1 0,0 1,1 0,11-4,-14 6,5-2,1 0,0 1,1 2,0 0,0 1,1 1,0 1,0 0,0 2,1 1,-1 1,1 1,-1 0,1 2,-1 1,0 1,0 0,0 2,-1 0,18 9,-4-2,-16-6,-53-13,-33-9,-1 3,0 3,-1 3,-23 2,81 3,0 1,1 0,-1 1,0 0,1 1,-1 0,1 1,0 0,0 0,0 1,0 0,0 1,1 0,0 1,0 0,0 0,-4 5,-29 86,40-90,1 0,0 0,0 0,1 0,-1 1,2-1,-1 0,1 0,0 1,0-1,1 0,0 0,0-1,1 1,0 0,0-1,1 1,-1-1,1 0,1 0,-1 0,1-1,0 0,0 0,0 0,1 0,0-1,0 0,0 0,0-1,1 0,0 0,-1 0,1-1,0 0,0 0,0 0,0-1,1-1,245 14,-235-12,-1 1,1 1,-1 0,0 1,0 1,0 1,-1 0,0 1,0 1,-1 1,0 0,9 8,16 96,-40-105,1 0,-1-1,0 1,-1 0,0 0,0-1,-1 1,0 0,-1-1,0 0,0 1,0-1,-1-1,-1 1,1 0,-1-1,0 0,-1 0,0-1,0 1,0-1,-1-1,0 1,0-1,0 0,-6 2,-5 3,0-1,0 0,-1-2,0 0,0-1,-1-1,0-1,0-1,0 0,0-2,-1 0,-92-13,99 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2:18.718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6 715,'1'669,"6"-444,-13-264,2-1,1 0,2 0,2 0,2 1,1-1,4-8,3-43,-8 53,-3 14,1 1,1-1,1 1,1 0,1 0,1 0,1 1,1 0,1 0,1 1,1 0,1 1,10-15,-7 16,1 0,1 1,1 1,0 1,1 0,0 1,2 1,0 1,0 1,1 1,0 1,14-4,-25 13,1 1,-1 0,0 1,0 0,0 1,-1 0,1 1,0 0,-1 1,0 0,0 0,0 1,0 1,-1 0,1 0,-2 0,1 1,-1 1,0-1,0 2,-1-1,0 1,-1 0,5 7,22 129,-30-111,7 267,-7-195,-3-96,1 1,0 0,0-1,1 1,1-1,0 0,0 0,1 0,1 0,-1 0,2-1,-1 0,1 0,2 2,-7-8,0-1,0 1,0-1,0 1,0-1,1 0,-1 1,1-1,-1 0,1 0,0 0,0 0,0 0,0 0,1-1,-1 1,0-1,1 0,-1 1,0-1,1 0,0 0,-1-1,1 1,0 0,-1-1,1 0,0 0,-1 1,1-2,0 1,0 0,-1 0,1-1,0 0,-1 1,1-1,-1 0,1 0,-1-1,1 1,-1 0,1-1,16-18,0 0,-2-1,-1-1,0-1,-2 0,0-1,-2 0,-1-1,2-7,10-17,4-9,3 1,2 1,3 2,2 2,38-43,-60 79,1 0,0 2,1-1,0 2,1 0,1 1,0 1,1 1,0 1,0 0,1 2,0 0,0 1,1 2,-1 0,19-1,52 5,-103 2,-13 0,1 1,-1 1,1 2,0 0,0 1,1 1,0 2,0 0,1 1,0 1,1 1,1 1,0 0,-15 16,17-12,0 2,2 0,0 0,1 2,2 0,0 0,1 1,1 0,1 1,2 0,0 0,1 1,2 0,0 0,2 0,1 1,1 7,4-17,1-1,1 1,1-1,0 0,1-1,0 0,1 0,1 0,0-1,1-1,0 0,1 0,0-1,1-1,0 0,1-1,0 0,0-1,1-1,0 0,0-1,1 0,-1-1,1-1,0-1,1 0,-1-1,1-1,-1-1,5 0,0-2,-1-1,1-2,-1 1,0-2,0-1,-1-1,0 0,0-1,-1-1,0-1,-1 0,0-2,-1 0,0-1,-1 0,-1-1,0-1,-1 0,-1-1,0 0,-1-1,-1 0,-1-1,-1 0,0 0,-1-1,-2 0,0 0,-1 0,-1-1,0 0,-2 1,0-1,-2-7,1 14,-1-1,0 0,-1 1,-1-1,0 1,-1 0,-1 0,0 0,0 1,-2-1,1 1,-2 1,0-1,0 1,-1 1,-1 0,0 0,0 1,-1 0,0 0,-1 2,0-1,0 1,-1 1,0 0,0 1,-1 1,-14-5,-33 5,46 4,47 4,6-2,-1-1,1-1,0-3,-1-1,0-1,0-2,0-2,-1-2,-1-1,0-1,-1-2,0-1,-2-2,3-4,-16 7,-2-1,0 0,-1-1,-1-1,0-1,-2 0,0-1,-1 0,-2-1,0 0,-1 0,-1-1,-1-1,-1 1,-2-1,0 0,-1 0,-1-6,7-142,-42 225,7 5,3 1,3 0,2 2,3 0,-5 51,15-87,-44 304,41-250,4 1,3-1,3 1,10 47,-9-104,2 0,0 0,2-1,0 1,1-2,2 1,0-1,1-1,1 0,1 0,1-1,5-5,0 0,0-2,1 0,1-1,0-1,0-1,1-1,0-1,1-1,-1-1,1-1,0-1,0-1,0-1,1-1,-1-1,0-1,5-1,19-1,-2-2,1-1,-1-3,0-1,-1-3,0-1,-2-3,1-1,-2-2,3-4,-11 6,-1-1,0-1,-2-2,-1-1,0-2,-2 0,-1-2,-2-1,11-16,98-203,-77 2,-44 127,-33 438,32-171,21 146,24-159,22-91,-71-42,1 1,-1-2,1 1,-1-1,1 0,-1 0,1-1,0 0,-1-1,1 1,-1-1,1-1,-1 0,1 0,-1 0,0-1,0 0,0 0,0-1,-1 1,1-2,-1 1,1-2,125-131,21-82,-67 73,-72 118,0 0,1 1,2 1,1 1,0 0,2 1,1 1,1 1,1 1,1 1,9-5,-18 16,0 1,1 0,0 1,0 0,1 2,0 0,0 0,0 2,1 0,-1 1,1 1,0 0,-1 2,1 0,-1 1,12 2,57 22,-169-24,58-3,-1 0,0 2,1 1,-1 1,1 1,0 1,0 1,0 2,1 0,0 1,1 2,-21 12,27-11,0 1,1 1,0 0,1 1,1 1,1 0,0 1,1 1,0 0,2 0,0 1,0 2,8 124,4-118,1-1,1 1,1 0,2-1,0 0,2-1,1 0,1 0,1-1,1 0,1-1,2 2,-2-10,1-1,1 0,0 0,1-2,0 0,1-1,0-1,1-1,12 5,-16-10,-1 0,1-1,0-1,0-1,0 0,0-1,0 0,0-1,0-1,13-3,8 1,50-6,0-4,0-4,-2-4,72-28,-88 17,-2-3,-1-2,-1-3,-3-3,-1-3,-3-2,9-13,-47 43,0 0,-2-2,0 0,-1 0,-2-2,0 0,-1 0,-2-1,0-1,-2 0,0 0,-2-1,-1 0,-1-1,1-14,-5 36,-1 1,1-1,-1 1,0 0,0-1,0 1,-1-1,0 1,0-1,0 1,0 0,-1-1,1 1,-1 0,0 0,0 0,-1 1,1-1,-1 0,0 1,0 0,0-1,0 1,-1 0,1 1,-1-1,1 1,-1-1,0 1,0 0,0 0,-1 1,1 0,-4-2,-3 1,0 0,0 1,0 0,-1 0,1 1,0 1,0 0,-1 0,1 1,0 1,0 0,1 0,-4 2,-6 3,1 0,0 1,0 1,1 1,0 0,1 2,0 0,1 1,0 0,2 1,-1 1,2 0,0 1,1 1,1 0,1 0,0 1,1 0,1 1,1 0,1 0,1 1,0-1,0 14,5-9,0 0,2 0,0 0,2-1,1 1,1-1,1 0,1 0,1-1,1 0,9 14,-7-17,0 0,2-1,0-1,2 0,-1-1,2 0,0-2,2 0,3 2,-6-5,1-1,0-1,1 0,0-2,0 0,0 0,1-2,0-1,1 0,-1-1,1-1,0-1,0-1,0 0,0-2,0 0,-1-1,1-2,0 0,-1 0,0-2,0 0,0-2,-1 0,0-1,-1 0,0-2,0 0,2-3,117-156,-108 121</inkml:trace>
  <inkml:trace contextRef="#ctx0" brushRef="#br0" timeOffset="1030.28">3700 174,'0'0,"0"0,0 0,0 0,0 0,0 0,0 0,0 0,0 0,0 0,0 0,4 11,0 5,1-2,-1-2,-2-4</inkml:trace>
  <inkml:trace contextRef="#ctx0" brushRef="#br0" timeOffset="1823.14">2269 690,'0'1,"-1"1,1 0,0 0,0 0,0 0,0 0,0 0,1 0,-1 0,1 0,-1 0,1 0,0 0,-1-1,1 1,0 0,0-1,0 1,0 0,1-1,-1 1,0-1,1 0,-1 1,1-1,-1 0,1 0,0 0,-1 0,1 0,0 0,0 0,0-1,0 1,0-1,-1 1,1-1,0 0,0 0,0 0,0 0,0 0,0 0,1-1,91-5,-26-5,-41 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2:30.999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1286 9,'-36'0,"8"0,0 2,-1 1,2 2,-1 0,0 2,1 1,1 1,-1 1,1 1,1 2,0 0,1 2,-20 16,-8 10,1 4,3 1,2 2,1 3,4 1,1 2,-6 16,-4 2,4 3,3 1,4 2,-3 14,-18 64,7 2,6 3,8 1,7 3,1 53,26-124,3 1,5 0,4-1,10 37,-2-41,5 0,3-2,4 0,4-2,24 45,-20-69,3-1,2-1,3-3,2-1,20 15,-39-41,4 0,1-1,1-2,1-1,1-2,1-1,1-2,1-1,1-2,1-2,0-1,1-2,41 7,-42-13,0-2,1-2,-1-1,1-2,0-2,-1-2,1-1,-1-2,-1-2,1-1,31-14,-22 3,-2-3,0-1,-2-3,-1-1,-1-2,-2-2,-1-2,-2-1,24-32,-20 15,-2-3,-3-1,-2-1,-3-2,-3-1,-2-2,-3 0,-3-2,-2 0,-4-1,-2 0,-3-4,7-56,-5 0,-5-1,-6 0,-9-53,-92-333,-60-3,138 450,-2 1,-4 1,-2 1,-3 1,-3 3,-2 1,-3 1,-2 3,-3 1,-11-6,41 42,-1 0,-1 2,0 0,-1 1,-1 1,0 1,-1 1,0 1,-1 1,0 0,0 2,0 1,-1 1,0 1,0 1,-10 0,7 3,6 0</inkml:trace>
  <inkml:trace contextRef="#ctx0" brushRef="#br0" timeOffset="2169.25">4137 1262,'-42'-35,"19"26,0 0,0 2,-1 1,1 0,-1 2,-1 1,1 1,0 1,-1 1,1 1,-1 1,-20 5,-8 3,0 1,0 3,1 3,1 1,1 3,0 2,-20 15,25-10,1 1,1 2,2 3,2 1,1 1,2 2,1 2,2 1,2 2,2 1,2 1,-12 30,22-31,2 0,2 1,2 0,2 1,2 0,2 1,2 30,-1-25,0 174,19-148,3 0,4-1,3-1,4-2,2 0,4-2,27 39,-32-64,2-1,3-1,1-2,2-2,2-1,2-2,1-2,2-1,47 26,-56-45,0-1,1-2,0-2,1-1,0-2,1-2,6 0,-10-1,1 1,0-2,0-1,0-2,1-1,-1-2,0-2,0-1,0-2,-1-1,0-2,0-1,-1-2,-1-1,0-2,-1-1,-1-2,-1-1,0-1,-2-1,2-3,16-22,-3-1,-1-3,-3-1,-2-2,-2-1,5-15,-13 6,-2-1,-2-2,-4 0,-3-1,-3 0,-2-1,-4-1,-3 0,-3 1,-2-1,-10-50,1 44,-3-1,-3 2,-4 0,-3 1,-3 1,-23-40,37 83,-2 2,-1-1,-1 2,-2 0,0 1,-2 1,-1 0,0 2,-2 1,-1 0,-21-14,-131-31,142 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2:47.609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612 154,'-243'-49,"226"53,1 0,-1 1,1 1,0 1,1 0,-1 1,1 0,1 2,0 0,0 0,1 1,0 1,1 0,0 1,1 0,1 0,0 1,-2 5,-2 1,1 2,1-1,1 2,1 0,0 0,2 0,1 1,1 0,1 1,1-1,1 1,1 0,2 0,0 0,2 0,0 0,2-1,0 1,2-1,1 0,1 0,1-1,1 0,1-1,0 0,2 0,1-1,1-1,0-1,1 0,2-1,14 13,-18-21,0 0,1-1,0-1,1 0,-1-1,1-1,1 0,-1-1,1-1,0 0,0-2,0 0,0 0,0-2,0 0,0-1,1-1,-1 0,0-2,-1 0,1 0,-1-2,0 0,0-1,0 0,-1-2,-1 1,1-2,-1 0,-1-1,0 0,0-1,-1 0,-1-1,0 0,-1-1,3-6,-1-6,-2-2,-1 1,-1-1,-2 0,0-1,-2 1,-1-1,-2 0,-1 0,-1 0,-1 0,-1 1,-2-1,-1 1,-4-12,-3 12,0-1,-2 1,0 1,-2 1,-1 1,-2 0,0 1,-1 1,-10-7,17 14,-52-38,59 46</inkml:trace>
  <inkml:trace contextRef="#ctx0" brushRef="#br0" timeOffset="8349.83">514 160,'0'0,"0"0,0 0,0 0,0 0,0 0,0 0,0 0,0 0,0 0,0 0,21 17,-2-10,1-1,0-2,0 0,0-1,0 0,0-2,0-1,1 0,-1-2,0 0,0-1,0-1,17-6,17 1,439-143,-452 146,1 2,0 2,0 2,-1 2,36 6,-21-4,-2 14,-65-13,0-1,-1 0,0 0,0-1,0-1,0 0,0-1,-1 0,1-1,0 0,0-1,-1 0,1-1,-6-2,-52-2,55 7,0 0,0 0,-1 2,2 0,-1 0,0 2,1 0,0 0,0 1,0 1,1 0,0 1,0 1,1 0,0 0,0 1,1 1,1 0,0 0,-7 12,0 0,2 1,1 1,1 0,0 1,3 0,0 1,1 0,2 1,1-1,-2 23,5-20,1 0,2 1,1-1,2 1,1-1,1 0,1 0,2-1,1 0,1 0,1-1,2 0,1-1,11 16,-15-33,1 0,0 0,1-1,0-1,0 0,1 0,-1-2,2 1,-1-2,1 0,0 0,0-1,0-1,1 0,-1-1,1-1,-1 0,1-1,0-1,-1 0,1-1,-1 0,8-3,7-3,-1-1,0-1,0-1,-1-2,0 0,-2-2,1-1,-2-1,0-1,-1-2,-1 0,-1-1,-1-1,-1 0,-1-2,0-1,-2 0,0-2,140-189,-91 101,-50 84,1 1,1 0,2 1,1 1,1 1,2 1,17-16,-21 27,1 1,1 0,0 1,1 2,0 0,1 1,0 1,0 2,1 0,0 1,0 2,0 0,1 1,0 2,-1 1,1 0,7 3,70 40,-146-46,-266 7,291-2,1 2,0 0,0 2,1 0,-1 0,1 2,1 0,0 1,0 0,0 2,1 0,1 0,0 1,0 1,-7 10,11-14,1 1,-1 1,2 0,-1 0,2 0,-1 1,2 0,0 1,0-1,1 1,0 0,1 0,1 1,0-1,1 1,0 14,-2 126,8-109,3 1,1-2,2 1,2-1,15 34,82 30,-95-98,0 0,1-1,-1 0,2-2,-1 1,1-2,0 0,0-1,1-1,0 0,0-1,0-1,0-1,0 0,0-1,0-1,0-1,4 0,3-9,0 0,0-1,-1-2,0 0,-1-1,-1-2,-1 0,0-1,-1-1,-1 0,-1-2,14-22,30-27,194-226,-38 39,-203 244,0-3,0 1,0 0,2 0,-1 1,2 1,0 1,1 1,0 0,0 1,1 1,1 1,-1 0,1 2,0 0,1 1,-1 1,1 1,0 1,0 1,17 1,70 44,-184-49,33 4,1 2,0 1,0 2,0 3,1 1,0 1,0 3,-17 8,44-13,1 1,0 0,0 0,1 2,0-1,1 2,0-1,1 2,0-1,0 1,1 1,1 0,0 0,1 0,0 1,1 0,1 1,0-1,1 1,1 0,0 0,1 0,0 5,1-11,-4 10,1 1,0-1,2 1,1 0,0 0,1 0,2 0,0 0,0 0,5 10,13 56,34 78,-45-151,2-1,-1 0,2-1,-1 0,1-1,1 0,0-1,0 0,1-1,0-1,1 0,-1 0,1-2,0 0,1-1,-1 0,1-1,0-1,0-1,-1 0,1-1,0 0,0-2,0 0,3-1,-2 0,0-1,0 0,-1-1,1-1,-1-1,-1 0,1-1,-1 0,-1-2,1 0,-2 0,1-1,-2-1,1 0,-1-1,-1 0,-1-1,0 0,0-1,-2 0,0 0,4-10,9-29,-3-1,-1 0,-3-2,-3 1,-2-2,-2 1,-3-1,-3 0,-2 0,-4-11,5 30,-39-55,2 190,28-24,4 0,2 1,3-1,4 1,7 30,39 179,19-155,-65-124,1 0,-1-1,1 1,-1-1,1 0,0-1,0 1,0-1,0 0,0 0,0 0,0-1,0 0,0 0,0 0,0-1,0 1,0-1,0 0,0-1,1 0,7-9,-1-1,0 0,-1 0,0-2,-1 1,-1-1,0-1,-1 0,0 0,-2 0,0-1,0 0,-1 0,-1-1,-1 1,0-1,-2 0,1-4,9-33,7-7,2 1,4 1,1 0,4 3,1 0,4 2,34-44,-59 86,0 0,1 0,1 1,-1 1,2 0,-1 0,1 1,1 1,-1 0,2 0,-1 2,1-1,0 2,0 0,0 0,13-1,-12 2,0 1,1 1,-1 1,1 0,0 0,-1 2,1 0,-1 1,1 0,-1 1,0 1,9 3,61 45,-71-40,-46-16,12 2,-32-2,24 0,0 0,0 2,-1 2,1 0,0 2,0 1,0 1,0 1,0 1,1 2,0 1,1 1,-18 10,35-14,0 0,0 1,0 0,1 0,0 1,1 0,0 1,0 0,0 0,1 0,1 1,0 0,0 0,1 0,0 0,0 1,1 0,0 4,44 55,-26-58,0-1,0-1,2 0,-1-1,1-1,0 0,1-2,0 0,0-1,0 0,0-2,1 0,0-1,-1-1,1-1,11-1,123 19,-143-16,1 0,-1 1,0 0,0 1,0 0,0 0,0 1,-1 0,0 1,0 0,-1 0,0 1,0 0,0 0,-1 1,0 0,0 1,-1-1,0 1,-1 0,0 1,0-1,-1 1,0 0,-1 0,0 0,0 3,-2-4,0 0,-1 0,0 0,-1 0,0 0,0 0,-1 0,0 0,0-1,-1 1,0-1,-1 1,0-1,0 0,-1-1,1 1,-2-1,1 0,-1 0,0 0,-1-1,0 0,0 0,-13 11,0-2,-1 0,-1-1,0-1,-1-1,-1-1,-13 4,-146 17,163-33</inkml:trace>
  <inkml:trace contextRef="#ctx0" brushRef="#br0" timeOffset="15949.65">4907 1039,'0'0,"0"0,0 0,0 0,0 0,0 0,0 0,0 0,0 0,0 0,0 0,0 0,12 33,7-30,0-1,0-1,0 0,-1-2,1 0,0-1,0-1,-1-1,1 0,10-5,7 0,30-7,0-2,-2-4,-1-2,0-3,4-7,-34 13,0-3,-2 0,-1-2,-2-1,0-1,22-31,38-36,87-149,-97 22,-174 701,89-195,8-273,0-1,1 1,0 0,0-1,2 1,-1-1,1 0,1 0,-1 0,2-1,-1 0,1 0,1 0,0-1,0 1,1-2,-1 1,2-1,-1 0,1-1,1 0,3-3,0-1,1 0,-1-1,1 0,0-2,-1 1,1-2,-1 0,0 0,1-1,-1-1,0 0,-1-1,1 0,-1-1,0-1,0 1,-1-2,0 0,0 0,-1-1,0 0,-1-1,0 0,0-1,-1 1,0-2,3-6,340-546,-328 538,1 2,1 0,1 2,1 0,1 2,1 1,4 0,-5 6,1 1,1 1,0 2,0 1,1 1,0 2,0 1,1 2,-1 0,0 3,22 2,27 10,-63-5,-55-7,11-4,0 1,0 1,0 1,0 1,0 2,0 0,1 2,-1 1,1 1,0 2,1 0,0 1,1 2,0 1,1 0,0 2,-8 7,15-10,0 1,1 1,0 0,1 1,1 0,0 1,1 1,1 0,0 0,2 1,0 1,1-1,0 1,2 1,0-1,2 1,0 0,1 1,1-1,1 0,0 1,2-1,0 0,3 10,0-12,1-1,0 0,1 0,1-1,0 1,2-2,0 1,0-1,1 0,1-1,1 0,0-1,0-1,2 0,-1 0,1-1,1-1,0 0,0-1,1-1,1-1,-1 0,12 3,-6-6,1-1,0-2,1 0,-1-1,0-1,0-1,0-2,-1 0,1-1,-1-1,0-2,0 0,-1-1,0-1,-1-1,0 0,0-2,3-4,-11 6,0-1,-1-1,-1 0,0 0,-1-1,0-1,-1 1,-1-1,0 0,-1-1,-1 0,0 0,-1 0,-1 0,0-1,-1-14,0 9,-2 0,0 0,-1 1,-2-1,0 0,-1 1,-1-1,-1 1,-1 0,-1 1,-1 0,-1 0,0 1,-2 0,0 1,-1 0,0 1,-2 0,0 1,-1 1,0 1,-1 0,-1 1,-8-4,-145-25,280 57,1-5,0-4,-1-6,1-4,65-12,7-53,-216 117,13-10,2 0,1 2,2 0,1 0,3 1,1 1,2 0,1 8,-5 367,37-528,32-234,-41 269,-10 44,0 0,2 0,2 1,1 0,1 0,2 1,0 1,2 0,10-12,-17 32,1 0,1 1,0 0,0 0,0 1,1 0,0 1,0 0,0 1,1 0,0 1,0 1,0-1,0 2,1 0,-1 0,1 1,-1 1,1 0,-1 1,1 0,-1 1,1 0,-1 1,0 0,0 1,0 0,-1 1,1 1,-1 0,0 0,-1 1,0 0,0 1,4 4,9 4,71 77,-84-74,0 0,-1 1,-1 1,-1 0,-1 0,-1 0,-1 0,1 7,4 407,24-305,-29-124,1 0,-1 0,1 0,0-1,0 0,1 0,0 0,0-1,0 0,0 0,0 0,1-1,0 0,0 0,-1-1,2 0,-1 0,0-1,0 0,3 1,2-1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3:13.849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684 430,'0'0,"0"0,0 0,0 0,0 0,0 0,-25 7,-278 43,285-47,0 0,0 1,0 1,1 0,-1 1,2 1,-1 1,1 1,0 0,1 1,0 0,0 1,1 1,1 0,0 1,0 1,2 0,-1 0,2 1,0 1,1 0,-5 11,11-10,1 0,0 1,1 0,1-1,0 1,1 0,1-1,1 0,2 6,-3-13,-1 6,0-1,2 1,-1 0,2-1,0 0,1 0,1 0,0 0,1-1,1 0,0 0,1-1,0 0,1-1,0 0,1 0,0-1,1-1,0 0,1 0,0-2,1 1,-1-1,1-1,1-1,0 0,0-1,0 0,0-1,1-1,1 0,3 0,-1-1,0-1,1-1,-1 0,0-1,1-2,-1 0,0 0,0-2,0 0,-1-2,0 0,0-1,-1 0,0-2,0 0,-1-1,0 0,-1-1,-1-1,0-1,0 0,-2 0,1-1,-2-1,5-9,-9 9,0 1,-2-1,0 0,-1 0,0 0,-1-1,-1 1,-1-1,0 0,-1 1,-1-1,-1 1,0-1,-1 1,-1-1,0 1,-1 0,-1 1,-1-1,0 1,-1 0,0 1,-1 0,-1 0,0 1,-1 1,0-1,-1 2,-1-1,1 2,-11-6,-62-33,7 17,172 37,1-4,-1-3,1-5,69-15,88-6,249 17,-458 7,-69-6,4 5,0 0,-1 2,0 1,0 0,1 2,-1 0,0 2,0 0,1 2,-1 0,1 2,0 0,1 2,-1 0,2 2,-1 0,1 1,1 1,0 0,-12 12,22-13,1 1,1 1,0-1,0 1,1 1,1-1,0 1,1 0,1 0,0 0,1 0,0 1,1-1,1 1,0-1,1 5,2 1,1 0,1-1,0 0,2 0,0 0,1-1,1 0,0 0,2-1,0-1,1 0,0 0,1-1,4 3,65 95,-16-8,-43-74,-2 2,-2 0,-1 1,-1 1,-2 1,-2 0,4 17,-6-10,-3 0,-1 0,-1 1,-3 0,-2 0,-2 0,-1 0,-3-1,-1 1,-2-1,-3 0,-13 36,19-67,-1-1,0-1,-1 1,-1-1,1 0,-1 0,-1-1,0-1,0 1,-1-1,0-1,0 0,-1 0,1-1,-2 0,1-1,0 0,-1-1,0 0,0-1,-1-1,1 0,0 0,-1-1,1-1,-1 0,1 0,-1-2,1 1,0-2,0 1,0-2,0 1,0-2,0 0,1 0,-10-7,8 3,0-1,0-1,1 0,0-1,1-1,0 1,1-2,1 1,0-1,1-1,0 0,1 0,1 0,0-1,1 0,1 0,0 0,2 0,-1-1,2 1,0-1,2-9,-2 7,2 0,0-1,1 1,1 0,1 0,1 1,0-1,1 1,1 0,1 1,1-1,0 2,1-1,0 1,2 1,0 0,1 0,0 1,1 1,14-11,268-134,-81 52,-162 75,-3-2,-1-2,-1-3,-2-1,-2-3,15-19,-27 13,-1-1,-3-2,-2 0,-3-2,-1-1,-3 0,-3-2,-2 0,-2-1,1-32,24-238,-35 260,-9 95,-46 383,33 16,21-346,-1-70,-1 11,1 0,0 0,2-1,1 1,0 0,2-1,0 1,2-1,4 9,-5-18,1-1,1 1,0-1,1-1,0 0,1 0,0-1,0 0,1 0,0-1,0-1,1 0,0-1,1 0,-1 0,1-1,0-1,0-1,0 1,1-2,4 1,24 3,0-2,0-2,1-1,-1-3,1-1,11-4,38-14,0-3,-2-5,-1-4,-2-3,47-29,-87 43,-5 2,-2-2,0-1,-2-2,0-2,-2-1,-1-2,-2-1,-1-2,-1-1,-2-2,7-12,-27 33,0 0,0-1,-2-1,0 1,-1-1,-1 0,0 0,-1-1,-1 0,-1 1,0-1,-2 0,0 0,-1 0,0 0,-2 0,0 1,-1-1,-1-1,-1 11,0 0,-1 1,1 0,-2 0,1 0,-1 1,0 0,0 0,-1 1,0 0,0 1,0 0,0 0,-1 1,1 0,-1 1,0 0,0 0,0 1,0 0,0 1,0 0,0 1,1 0,-1 1,0-1,0 2,0 0,1 0,0 0,-1 1,-3 3,-10 5,1 2,0 0,1 1,0 2,1 0,1 1,1 0,0 2,2 0,0 1,1 1,1 0,2 1,0 0,1 1,1 0,2 1,0 0,2 1,0-1,-1 26,4-30,2 0,0 0,1 0,1 0,1 1,1-2,1 1,0 0,2-1,0 1,2-2,0 1,1-1,1 0,0-1,2 0,0-1,1 0,1-1,3 2,4-2,1-1,0-1,1-1,1-1,0-1,1-1,0-1,0-1,11 1,-17-5,-1 0,1-2,0 0,-1-1,1-1,0-1,0 0,0-2,-1 0,1-1,-1 0,0-2,0 0,-1-1,1-1,-2-1,1 0,-1-1,-1-1,0 0,0-1,-1-1,-1 0,0-1,7-10,111-182,-106 155,-3 0,-2-2,-2-1,-2 0,-2-9,8-173,-29 368,6 0,12 91,-3-78,15 63,-15-334,-4 30,5 1,3-1,5 2,4 0,5-3,-20 82,1 0,0 0,0 1,2 0,0 1,0-1,1 2,1 0,0 0,1 1,0 0,1 1,0 0,0 1,1 0,0 2,1-1,0 2,0 0,0 1,1 0,-1 1,1 1,0 0,0 2,1-1,-1 2,0 0,0 1,1 1,-8-3,1 0,0 1,0 0,0 0,0 1,0 1,0 0,-1 0,1 1,-1 0,1 0,-1 1,0 0,0 1,-1 0,0 0,1 1,-2 0,1 1,-1 0,0 0,0 0,-1 1,0 0,0 0,-1 0,3 7,-1 9,0 0,-2 1,0-1,-2 1,-1 0,-1 1,-1-1,-1 0,-3 11,2 49,2-26,3 0,3 1,3-1,15 54,-24-106,1 0,1-1,-1 1,1-1,0 0,1 1,-1-1,1 0,1 0,-1-1,1 1,0-1,0 0,0 1,1-2,0 1,0-1,0 1,1-1,-1-1,1 1,0-1,0 0,0 0,0-1,0 0,1 0,-1 0,1-1,0 0,-1 0,1-1,3 0,49-11,-38-1</inkml:trace>
  <inkml:trace contextRef="#ctx0" brushRef="#br0" timeOffset="926.56">2248 460,'0'0,"0"0,0 0,34 0,390-60,-392 57</inkml:trace>
  <inkml:trace contextRef="#ctx0" brushRef="#br0" timeOffset="6253.37">674 2624,'0'0,"0"0,0 0,0 0,0 0,0 0,0 0,0 0,-118-27,100 23,-1 1,1 0,-1 2,1 0,-1 1,0 1,1 0,-1 2,1 0,0 1,0 1,0 0,1 1,-1 2,2-1,-1 2,1 0,0 1,1 1,0 0,1 1,0 1,-3 4,-2 11,2 0,0 1,3 1,0 0,2 1,1 0,1 1,2 0,1 0,2 1,1 0,2 0,1 1,1-1,2 0,2 0,3 14,-5-33,1-1,1 1,0-1,1 0,0 0,1-1,1 0,-1 0,2 0,0-1,0 0,1 0,1-1,-1 0,1-1,1 0,0-1,0 0,1-1,0 0,0 0,1-2,-1 1,1-2,1 0,-1 0,0-1,1-1,0 0,-1-1,9 0,3 1,0 0,1-2,-1 0,0-2,0-1,1-1,-2-1,1-1,-1-2,0 0,0-1,-1-2,0 0,-1-1,0-2,-1 0,-1-1,0-1,-1-1,-1-1,-1 0,0-1,-1-1,-2-1,0 0,-1-1,-1 0,0-1,-2 0,-1-1,5-22,-12 24,-1 0,-1 1,-1-1,-1 1,-1-1,-1 1,0 0,-2 0,-1 0,0 1,-1 0,-1 0,-1 1,-1 0,-1 1,0 1,-2-1,1 2,-2 0,0 1,-1 0,-1 1,0 1,-1 1,0 0,-9-3,-83-11,132 22,5 2,-1-2,0 0,0-2,0-1,-1-1,0-1,0-1,-1-2,0 0,-1-1,-1-2,0 0,-1-1,8-9,120-193,-93 63,-36 32,-7-11,-43 184,15 6,2 1,2 0,3 0,3 1,1 46,4-98,-4 189,8-1,9 0,12 29,-17-178,3 0,1-1,2 0,3-1,1-1,15 25,64-9,-86-55,-1 0,0-1,1-1,-1 1,1-2,-1 0,1 0,-1 0,1-2,-1 1,0-1,1-1,-1 0,0 0,0-1,-1 0,1-1,-1 0,0 0,0-1,-1 0,2-2,159-166,4-17,3-4,-123 141,-19 17,2 1,1 1,1 2,2 2,2 2,2 1,-23 15,0 0,2 2,-1 0,1 2,1 0,0 2,0 1,0 0,1 2,0 1,0 1,0 1,-1 1,20 3,101 35,-50-2,-181-54,44 11,0 2,-1 2,0 2,1 2,-1 1,1 2,-1 3,-22 6,47-5,1 1,0 1,0 1,1 0,0 1,1 0,0 2,1 0,1 0,0 1,1 1,1 0,0 0,1 2,1-1,0 1,2 0,0 1,1-1,1 1,0 1,2-1,0 1,1-1,1 1,1 0,1-1,1 1,0 0,2-1,2 9,-4-8,1 0,1 0,1-1,1 0,0 0,1 0,1-1,1 0,1 0,0-1,1-1,1 1,0-2,2 0,-1 0,2-1,0-1,0-1,2 0,-1-1,1 0,1-2,0 0,0-1,1 0,0-2,8 2,-10-8,1 0,-1-1,0-1,0-1,0 0,0-1,0-1,-1 0,0-2,0 0,0 0,-1-1,0-1,-1-1,0 0,0-1,-1 0,-1-1,0-1,0 0,-1 0,-1-1,0 0,-1-1,-1 0,0-1,-1 0,-1 0,0 0,-2-1,1 1,0-16,11-67,-5 0,-4-1,-4 0,-5-1,-4 1,-5 1,-14-54,11 41,-41-234,42 285,2 356,14-189,-5 45,-2-52,5 0,5 0,11 54,94 171,-31-158,-75-157,1 0,0 0,1 0,0-1,0 0,1-1,0 1,0-2,1 1,0-1,0 0,0-1,1 0,0 0,0-1,0-1,0 1,1-2,-1 1,1-2,-1 1,1-1,0-1,0 0,0-1,-1 0,1 0,0-1,-1 0,1-1,-1-1,0 1,0-2,0 1,1-2,7-3,-4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3:31.679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702 120,'0'0,"0"0,0 0,0 0,0 0,0 0,0 0,0 0,-104-2,75-1,0 1,0 1,0 2,0 1,0 1,0 1,1 2,-1 1,1 1,1 2,-14 6,23-6,2 1,-1 0,2 1,-1 1,2 0,0 1,0 1,1 0,1 1,1 0,0 1,1 0,1 1,1 0,0 0,1 1,1 0,1 0,1 0,0 1,2-1,0 1,1 12,-2-8,2 0,1 0,1-1,1 1,0 0,2-1,1 1,1-1,1 0,1-1,1 0,1 0,0-1,2 0,1-1,12 16,-15-25,1 0,1-1,-1 0,1 0,1-2,0 1,0-2,1 0,-1 0,2-1,-1-1,1 0,-1-1,1-1,0 0,0-1,1-1,-1 0,0-1,1-1,-1 0,0-1,0-1,0 0,0-1,-1 0,1-1,12-7,-13 4,1-1,-1 0,0-1,-1 0,0-1,0-1,-2 0,1-1,-2 0,1 0,-2-1,0-1,0 1,3-13,-4 6,-2-1,-1 0,-1 0,0 0,-2 0,-1 0,0-1,-2 1,0 0,-2-1,-1 1,0 0,-1 0,-2 1,0 0,-7-12,-12-60,23 78,0-1,-1 1,-1-1,0 1,-1 1,0-1,-1 1,-1 0,0 1,-1-1,-1 2,0-1,0 1,-1 1,-4-3,-87-56,332 114,-193-39,0-1,0-2,0-1,0-2,0-1,0-3,27-6,64-25,-116 73,-20 128,-2-110,4 442,16-372,-9-336,6 128,4 0,4 1,3 1,3 0,5 2,18-39,-39 107,1 1,0 0,1 0,0 1,0-1,1 2,0-1,0 1,1 0,0 1,1 0,0 0,0 1,0 0,1 1,0 0,0 1,0 0,0 1,0 0,1 1,0 0,-1 1,1 0,0 0,0 2,0-1,-1 2,1-1,0 2,-1 0,10 3,-11-2,0 0,0 1,-1 0,0 1,0 0,0 0,-1 1,0 0,0 0,0 1,-1 0,-1 0,1 1,-1 0,-1 0,0 0,0 1,-1 0,0 0,0 0,1 7,17 223,-6-41,41 102,-54-294,1 1,0-1,1 0,0 0,0 0,1-1,-1 0,1 0,1 0,-1-1,1 0,0 0,0 0,7 2,-10-7,-1 1,1-1,0 0,0 0,0-1,0 1,0-1,0 0,0 0,0 0,-1-1,1 1,0-1,-1 0,0 0,1 0,-1 0,0-1,0 1,1-2,13-17,0 0,-2-2,-1 0,-1 0,0-1,-2-1,-1 0,-1 0,-1-1,-2 0,0-1,-2 0,-1 1,0-1,-3-23,8-15,-8 46,2 1,1-1,0 1,1 0,1 0,1 0,0 1,1 0,1 0,1 0,0 1,1 1,1-1,1 2,0 0,0 0,2 1,-1 0,2 1,-1 1,2 1,0 0,13-7,-3 8,1 2,0 0,1 2,-1 0,1 2,-1 1,1 2,0 0,0 2,0 1,-1 1,0 2,25 8,16 6,-41-9,-42-9,-22-8,0 2,0 1,0 2,-1 2,1 1,0 2,0 1,0 2,1 2,0 1,-12 7,28-7,1 1,1 1,-1 1,2 0,0 1,0 1,2 1,0 0,1 1,0 1,1 0,2 1,-1 0,2 0,1 1,0 1,2 0,0 0,1 0,1 3,4-2,2-1,0 1,1-1,1 1,1-1,1 0,1-1,8 18,-7-20,1 0,2-1,-1 1,2-2,0 0,1 0,1-1,0 0,1-1,1-1,0 0,1-1,0 0,0-2,2 0,-1-1,1 0,0-2,1 0,0-1,0-1,0-1,1 0,1-1,16 1,0-2,-1-1,1-1,0-3,-1 0,1-3,-1-1,-1-2,1-1,-2-1,1-3,-2 0,26-16,78-51,-3-7,97-83,-161 117,-54 43,-1 0,0-2,-1 1,0-2,-1 0,0-1,-1 0,-1-1,-1 0,0-1,-1 0,-1 0,0-1,-1 0,-2 0,1-1,-2 0,-1 0,0 0,-1 0,-1-15,0 27,0 1,0-1,-1 1,0-1,0 1,0-1,-1 0,0 1,0-1,-1 1,0 0,0-1,-1 1,1 0,-1 0,0 1,-1-1,0 1,0-1,0 1,0 0,-1 0,0 1,0 0,0 0,0 0,-1 0,1 1,-1 0,0 0,0 0,0 1,-1 0,0 0,-15 3,-1 2,1 1,1 0,-1 2,1 1,0 0,0 1,1 2,0 0,1 1,0 1,0 0,2 2,-1 0,2 1,0 1,1 0,-13 18,12-13,1 1,1 1,2 0,0 1,1 1,1-1,2 1,-6 25,-3 2,13-32,1 0,1 0,0 1,2-1,0 0,1 1,1-1,1 0,1 0,1 0,0-1,2 0,0 0,1 0,1-1,0 0,2 0,0-1,1-1,4 4,-6-9,2 0,-1-1,1-1,1 1,0-2,0 0,1 0,0-2,0 1,0-2,1 0,0-1,0 0,0-1,0-1,4 0,250-5,-248 1,0-2,0 0,0-1,0-1,-1-1,0-1,0-1,-1 0,0-2,0 0,-1-1,-1-1,0 0,-1-1,7-9,12-16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3:50.099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736 716,'-43'23,"-124"-12,138-6,1 2,0 2,1 0,0 2,0 1,1 0,1 3,0 0,1 1,1 1,0 1,1 2,1 0,1 1,1 1,1 0,1 2,1 0,1 1,1 0,2 1,-2 6,7-9,2 1,0 0,1 1,2-1,0 1,2-1,1 1,0 0,2-1,1 0,1 0,1 0,1 0,9 21,-10-33,0 0,0 0,1 0,0-1,1 0,1 0,-1-1,2 0,-1-1,1 0,1 0,0-1,0 0,0-1,1-1,0 0,0 0,1-1,0-1,0 0,0 0,0-2,7 1,2 1,0-2,0-1,0-1,0-1,0-1,0 0,0-2,-1-1,1 0,-1-2,-1 0,1-1,-1-1,2-3,-1-4,-2 0,0-2,0 0,-2-2,0 1,-2-2,0 0,-1-1,-1-1,-2 0,0 0,-1-1,-1-1,3-16,-7 25,-1-1,-1 1,-1-1,0 0,-1 0,0 0,-2 0,0 0,-1 0,-1 1,0-1,-1 0,-1 1,0 0,-2 0,1 1,-2 0,0 0,-1 0,-7-7,-119-110,23 76,182 114,-53-50,0-1,1 0,0-1,0-1,1-1,0-1,-1 0,1-1,0-1,0-1,0-1,0-1,0 0,0-1,-1-1,1-1,-1-1,0 0,8-5,82-44,-93 91,-13 190,-10-105,30 850,-22-934,-2 13,2 0,3 1,1-1,3 0,2-1,12 35,-5-141,-7-64,-6-2,-4 1,-6 0,-9-27,14 131,-45-334,29 42,38 89,42 72,-56 138,2-1,0 1,0 0,1 1,0 0,1 0,0 1,0 1,1-1,0 2,0-1,1 2,0-1,1 2,-1-1,1 2,0 0,0 0,1 1,-1 1,0 0,1 1,4 1,3-1,-1 1,0 1,0 1,0 0,0 2,0 0,0 2,-1 0,0 1,0 1,-1 0,0 2,0 0,-1 1,12 10,-11-2,0 1,-1 0,-1 2,-1 0,-1 1,-1 0,9 22,-1-4,-16-26,-1 0,0 0,-1 0,-1 0,0 1,-1-1,-1 1,0-1,-1 1,-1-1,-1 1,0-1,0 0,-4 7,0-1,-1-1,0-1,-2 1,0-2,-1 1,-1-1,0-1,-2 0,0-1,-1 0,0-1,-1-1,-1-1,0 0,-1-1,0-1,-1 0,0-2,-1 0,0-1,-18 4,12-6,0-1,0-1,0-1,0-2,-1 0,1-2,0-1,0-1,0-1,0-1,0-2,-9-4,70 22,0-1,1-2,0-2,0-1,1-2,0-1,-1-2,1-2,23-4,99-61,-125 44,-2-1,0-2,-1-2,-2 0,-1-2,-1-1,-2-1,-1-2,4-8,62-191,-76 184,21-62,-57 647,18 7,29-101,-16-370,-7-62,-5-48,-48-711,18 359,29 336,1 38,2-1,-1 1,2-1,0 1,1-1,1 1,1-1,0 1,1 0,0 0,1 0,1 1,4-6,-1 2,1 1,1 1,0-1,2 2,0 0,0 0,2 1,0 1,0 0,2 2,-1-1,2 2,-1 0,1 1,1 1,0 1,4-1,9-2,1 1,0 2,1 1,-1 1,1 2,0 1,1 2,-1 2,0 0,24 6,-45-2,-1 0,-1 1,1 1,-1 0,0 0,0 1,-1 0,0 1,-1 0,0 1,0 0,-1 0,0 1,-1 0,0 0,-1 1,0 0,2 9,0 3,-2 0,-1 1,0 0,-2 0,-1 0,-1 0,-1 1,-2-1,0 0,-1 0,-2 0,-1-1,0 1,-2-1,-1-1,-1 1,-1-2,0 1,-2-1,-6 7,-141 157,145-172,-2 0,1-2,-2 1,0-2,0-1,-1 0,0-1,-1-1,0-1,-16 4,21-8,-1 0,0-1,0-1,0 0,0-1,0-1,0 0,1-1,-1-1,0 0,1-2,0 1,0-2,0 0,1-1,-1 0,2-1,-1-1,81 10,32 1,-55 1,1-2,0-3,0-1,-1-2,36-9,-52 7,0-2,0 0,-1-3,-1 0,0-1,0-2,-2 0,0-2,0-1,-2 0,0-2,-1-1,-1 0,-1-1,2-7,157-214,-151 201,-9 11,1 1,1 1,1 0,2 1,0 2,2 0,1 2,1 1,1 1,25-15,-27 27,-1 0,2 2,-1 1,1 1,0 1,0 1,1 2,-1 1,1 1,-1 1,0 1,15 5,-167 12,84-12,0 2,1 2,1 2,0 1,0 2,-21 14,-85 108,138-125,0 1,1 0,1 0,0 0,1 0,0 1,1 0,1-1,0 1,1 0,1 0,0 0,1 0,1 0,0 0,4 13,-3-6,1 0,0 0,2 0,1 0,0-1,2 0,0 0,1-1,1-1,1 1,1-2,1 0,0 0,1-2,1 1,1-2,0 0,0-2,2 1,11 5,-14-9,0-1,0 0,1-1,0-1,1 0,-1-2,1 0,0-1,0 0,1-2,-1 0,1-1,-1-1,1-1,-1 0,1-2,12-2,-15-3,1 1,-1-2,-1 0,0-1,0-1,-1 0,0-1,-1-1,0 0,-1 0,-1-1,0-1,-1 0,0 0,-1-1,-1 0,-1-1,0 0,-1 0,-1 0,0-1,-2 0,0 1,0-4,1 3,-1 0,-1-1,0 0,-1 1,-1-1,-1 0,0 1,-2-1,-3-14,1 6,-1 0,-1 1,-2-1,0 1,-2 1,-1 0,-1 1,-1 0,0 1,-2 0,-1 1,-1 1,-19-17,-76-33,89 68,-9-1,57 8,325-9,200-28,-239 27,-290 7,9-1,-44-3,-15 0,-1 1,1 2,0 1,0 1,-1 2,1 1,1 1,-1 2,1 1,1 1,-1 1,2 2,0 0,-19 14,-22 75,69-97,0-1,1 0,-1 1,1-1,-1 0,1 0,0 0,1 0,-1 0,1-1,0 1,-1-1,2 0,-1 0,0 0,1 0,-1 0,1-1,0 1,0-1,0 0,0 0,0-1,0 1,3 0,-2 0,32 14,1-2,0-2,1-1,1-2,36 4,17 4,-75-15,0 1,0 1,0 0,0 2,-1 0,0 1,0 0,0 2,-1 0,-1 0,1 2,-2 0,1 1,-2 0,6 6,-13-8,-1 1,0 0,0-1,-1 2,0-1,-1 0,0 1,-1-1,-1 1,0 0,0 0,-1 0,0 0,-1-1,-1 1,0 0,-1 3,-1-6,-1 0,0 0,0-1,-1 0,0 0,0 0,-1-1,0 0,0 0,-1-1,1 0,-5 2,12-7,-36 24,-2-2,0-1,-1-2,-1-2,-1-2,-33 9,51-19,1-2,-1-1,0 0,0-2,0-1,0-1,0 0,0-2,0-1,0 0,1-2,0-1,-3-1,65-18,-28 21,0 1,0 0,0 1,0 1,1 0,-1 0,0 2,1-1,-1 1,1 1,-1 0,1 1,2 1,50 2,47-1,136-14,-207 2,-1-2,0-3,-1 0,0-3,-1-1,-1-2,-1-1,8-8,-8 3,-1-2,-2-2,-1 0,-1-3,-2 0,-1-2,-1-1,-3-1,0-1,-3-1,-1-1,-1-1,-3-1,10-37,22-49,-67 258,4 170,15-280,2 0,1 0,0-1,2 1,0-1,1 1,1-2,9 18,-9-23,0 1,1-2,0 1,1-1,0-1,1 0,1 0,0-1,0 0,1-1,1 0,0-1,0 0,12 5,-11-7,0 0,1-1,-1-1,1-1,0 0,1-1,-1 0,1-1,-1-1,1 0,-1-1,1-1,-1-1,1 0,-1-1,0 0,0-1,0-1,0-1,-1 0,0 0,0-2,0 0,-1 0,7-7,1-1,-1-1,-1 0,0-2,-1 0,-1-1,-1-1,-1 0,-1-2,0 1,-2-2,-1 1,-1-2,-1 1,-1-1,-1-1,1-13,44-217,15-228,-23 93,-42 341,-9 66,-103 718,71-351,39-367,-1 3,0 0,2 1,0-1,1 0,1 0,1 0,0-1,2 1,0-1,1 0,1 0,1 1,2-1,0 0,1-1,0 0,2-1,-1-1,2 0,0-1,1-1,1 0,0-1,0-1,1 0,0-1,1-1,0-1,5 0,-2-1,0 0,1-2,0-1,0-1,0 0,0-2,0-1,0-1,0-1,0 0,0-2,-1-1,21-7,105-39,-3-7,74-43,-173 79,-18 11,-1-1,0-2,-1 0,0-2,-2 0,0-2,-1-1,0 0,-2-2,0-1,-2 0,0-1,-2-2,0 1,-2-2,-1 0,0-1,6-23,13-136,-66 90,-14 84,-160 18,199-3,-1 0,0 0,1 1,-1 0,1 0,0 1,1 0,-1 0,1 1,0 0,0 1,1-1,0 1,0 0,0 1,1-1,0 1,1 0,0 0,0 1,1-1,0 1,-2 7,-22 36,-87 184,97-107,16-113,1 0,1-1,1 1,0 0,1 0,0-1,2 0,0 0,0 0,1 0,1-1,1 0,0 0,0-1,2 0,-1-1,2 1,0-2,0 0,1 0,0-1,1-1,0 0,0 0,1-1,0-1,1-1,-1 0,12 3,6-3,1-2,0 0,0-3,0-1,0-1,0-1,-1-2,1-2,-1-1,0-1,0-2,-1-1,-1-1,0-2,19-12,95-98,-135 114</inkml:trace>
  <inkml:trace contextRef="#ctx0" brushRef="#br0" timeOffset="891.62">6668 722,'52'30,"-23"-25,2 0,-1-2,0-1,1-2,-1-1,1-1,-1-2,0-1,6-2,53-6,134-15,-208 26</inkml:trace>
  <inkml:trace contextRef="#ctx0" brushRef="#br0" timeOffset="1534.89">5980 458,'0'0,"0"0,0 0,0 0,0 0,0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3:56.0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0,'0'0,"0"0,0 0,0 0,0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4:26.061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13 33,'-13'511,"15"-323,41 529,2 209,-45-116,-11-653,0-66,11-78,0-13</inkml:trace>
  <inkml:trace contextRef="#ctx0" brushRef="#br0" timeOffset="1615.74">79 218,'3'-9,"1"1,0 0,0 0,1 0,0 1,1-1,-1 1,1 1,1-1,-1 1,1 0,0 0,0 1,1 0,0 0,0 1,0 0,0 1,1-1,-1 1,1 1,0 0,0 0,-1 1,1 0,9 0,15-8,58-13,0 4,2 4,0 4,0 4,0 4,63 7,-113-1,-1 2,0 2,-1 2,0 1,-1 2,0 2,-1 2,-1 1,0 2,-1 1,-2 2,0 2,-2 1,-1 2,0 1,-3 1,0 2,-2 0,-2 2,-1 1,-1 1,-2 1,2 10,3 8,-2 1,-3 1,-3 1,-2 0,-3 1,-2 1,0 25,-5-59,-1 1,-2 0,-1 0,-1 1,-1-1,-1 0,-1 1,-2-1,-1-1,-1 1,-1-1,-1 0,-2 0,0-1,-2 0,-12 19,-9-4,-1-2,-2-1,-2-1,-1-2,-2-2,-1-2,-2-1,0-3,-2-1,-1-3,0-2,-11 2,-277 72,277-87,0-2,0-3,-1-2,1-3,0-3,0-2,1-2,0-3,-35-14,67 19</inkml:trace>
  <inkml:trace contextRef="#ctx0" brushRef="#br0" timeOffset="3590.48">2679 1415,'0'0,"0"0,0 0,0 0,-14 30,3 125,14-103,8 248,-23-62,13 1248,43-1016,-22-4,-12-139,12 114,-22-438</inkml:trace>
  <inkml:trace contextRef="#ctx0" brushRef="#br0" timeOffset="6119.75">2689 1851,'33'-29,"129"-149,-82 108,4 3,2 5,3 3,58-27,-104 68,2 1,0 3,0 2,1 2,1 2,43-2,-54 7,0 2,0 2,0 1,0 2,-1 2,1 0,-1 3,-1 1,0 1,0 2,-1 2,-1 1,0 1,-1 2,-1 1,2 4,45 35,-3 3,-3 3,-3 4,-3 2,-3 3,7 16,-35-45,-17-25,-2 0,0 0,-1 2,-1-1,-1 2,-2 0,0 0,1 7,0 2,-2 1,-1 0,-1 0,-3 1,0 0,-2-1,-2 1,0 0,-3 0,-2 6,-13 69,15-80,-1 0,-1 0,-1-1,-2 0,0 0,-2 0,-2-1,0 0,-1-1,-2-1,-2 1,-202 279,183-268,-1-2,-1-2,-2-2,-1-1,-2-2,0-2,-23 9,20-9,-155 30,147-47,-2-2,1-2,-1-3,1-3,-1-1,1-3,0-3,-7-3,-116-78,-173-95,194 78,61 21,87 73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4:49.296"/>
    </inkml:context>
    <inkml:brush xml:id="br0">
      <inkml:brushProperty name="width" value="0.1" units="cm"/>
      <inkml:brushProperty name="height" value="0.1" units="cm"/>
      <inkml:brushProperty name="color" value="#FFC000"/>
      <inkml:brushProperty name="ignorePressure" value="1"/>
    </inkml:brush>
  </inkml:definitions>
  <inkml:trace contextRef="#ctx0" brushRef="#br0">66 912,'8'42,"40"344,-38 34,23-45,-34 24,1-390</inkml:trace>
  <inkml:trace contextRef="#ctx0" brushRef="#br0" timeOffset="11402.69">44 1034,'0'0,"0"0,0 0,0 0,0 0,0 0,44-91,-33 70,2 1,0 0,1 1,0 1,2 0,0 1,1 0,1 2,1 0,0 1,0 1,2 0,-1 2,2 1,-1 0,1 2,2-1,-5 6,-1 0,0 2,1 0,-1 1,0 0,1 2,-1 0,0 1,0 1,0 1,0 0,-1 1,0 1,0 1,0 0,-1 1,-1 1,0 1,0 0,-1 1,0 0,-1 1,0 0,5 9,-3 1,0 0,-2 1,-1 0,-1 1,-1 1,-1-1,-1 1,-2 1,0 0,-2 0,-1 0,-1 0,-1 0,-2 12,-2-18,0 0,-2 0,0 0,-1 0,-1-1,-1 1,-1-2,0 1,-2-2,0 1,-1-1,-1-1,-1 0,0-1,-1 0,-1-2,0 1,-1-2,0 0,-1-1,-1-1,0-1,0-1,-1 0,0-1,-2-1,-6 1,0-2,0-1,-1-1,0-1,1-2,-1-1,-6-1,23 0,0-1,0-1,0 0,0 0,1-1,0-1,-1 1,2-2,-1 0,1 0,-1-1,-4-4,121 63,-91-44,0-2,0 0,1-1,0 0,0-1,0-1,0-1,1 0,-1-1,1-1,-1 0,0-1,1-1,-1-1,0 0,0-1,0-1,0 0,-1-1,0-1,4-2,14-8,0-2,-2-1,0-2,-1-1,-1-1,-1-1,-2-2,19-23,125-260,-5 56,-155 240,1 0,0 1,1 1,1 0,0 0,0 1,1 1,1 0,-1 1,2 1,-1 0,1 1,0 1,1 0,-1 2,8-2,32-2,1 3,-1 3,1 2,0 2,-1 3,6 3,-127-11,0 3,-1 3,1 3,-17 5,66-10,1 1,-1 1,1 0,0 1,0 0,0 2,1-1,-1 2,1 0,1 1,-1 0,1 1,1 0,0 1,0 1,1 0,0 0,-8 13,3-5,1 0,1 2,1-1,0 2,2-1,1 2,0-1,2 1,0 1,2-1,-1 12,3-3,2 0,1 0,2 0,1 0,2 0,1 0,1 0,9 24,-9-43,1 0,1 0,1-1,0 0,0 0,1-1,0 0,1-1,0 0,11 6,-11-7,0 0,1-1,0-1,0 0,1 0,-1-1,2-1,-1 0,1-1,-1 0,1-1,0-1,0 0,0-1,1-1,-1 0,0-1,0 0,0-1,0 0,0-2,0 1,-1-2,0 0,0 0,0-1,0-1,-1 0,0-1,9-8,-2 1,0-1,-1-2,-2 1,1-2,-2 0,-1-1,0-1,-1 0,-2 0,0-1,-1-1,-1 0,-2 0,4-17,0-17,-3 0,-2-1,-2 0,-4 0,-2-5,2 21,-15-94,7 175,2 1,2-1,1 1,2 0,4 39,-2 6,35 121,-34-189,0-1,2 0,0 0,0-1,2 1,0-1,1 0,0 0,1-1,1 0,0-1,1 0,0 0,1-1,1 0,0-1,0 0,1-1,0 0,1-2,0 1,1-1,-1-1,1-1,12 4,-18-10,-1 0,1 0,-1-1,1 0,-1-1,1 0,-1 0,0-1,0 0,0 0,0-1,-1 0,1 0,-1-1,0 0,0 0,-1 0,1-1,-1 0,-1-1,1 1,-1-1,0 0,0 0,-1-1,0 0,-1 1,1-1,-2 0,1-1,-1 1,0 0,0-7,6-53,-3 0,-3 0,-3 0,-8-46,3 12,-27-109,24 303,47 278,0-47,-35-308,2 13,-3-59,8-528,-4 530,1-1,2 1,1 0,1 1,2 0,14-23,-27 50,9-8,1 0,1 0,-1 1,1 1,1 0,-1 1,1 0,0 0,1 1,-1 1,1 0,0 1,0 0,0 1,0 0,0 1,1 1,-1 0,0 1,0 0,9 3,1-3,-1 1,1 2,0 0,-1 1,0 2,0 0,-1 1,0 1,0 1,-1 1,0 1,2 3,230 146,-96-155,-128-9,9-1,-26 2,1 0,-1 1,1 0,-1 1,0 0,1 1,-1 0,1 1,-1 0,0 0,0 2,0-1,0 1,-1 1,1 0,-1 0,205 160,-205-161,0-1,0 0,1 0,-1-1,1 0,-1-1,1 0,0-1,-1 0,1-1,0 0,-1-1,1 0,-1 0,1-1,-1-1,0 0,0 0,-1-1,1 0,-1 0,0-1,-1 0,1-1,5-6,-9 5,0-1,-1 1,0-1,0 0,-1 0,-1 0,1 0,-1-1,-1 1,0-1,0 1,-1-1,0 1,-1-1,0 1,0-1,-3-8,2 6,0 0,-1 0,0 1,-1-1,0 0,-1 1,0 0,-1 0,0 1,0 0,-1 0,-1 0,0 1,0 0,-1 0,0 1,0 0,-1 1,0 0,-1 0,1 1,-1 1,0 0,0 0,-1 1,0 0,1 1,-1 1,-4-1,-1 2,0 0,0 1,1 1,-1 1,0 0,0 1,1 1,0 0,0 2,0-1,0 2,1 0,0 1,1 1,0 0,0 1,0 0,-2 4,-2 1,1 0,1 1,0 1,1 1,1 0,0 1,2 0,0 1,1 0,1 1,1 0,1 1,-1 7,1-4,1 1,1 0,2 0,1 1,0-1,2 1,2-1,0 1,1-1,2 0,5 19,-5-30,0 1,2-1,0 0,0 0,1-1,1 0,1 0,0-1,0 0,2-1,-1 0,2 0,-1-1,1-1,1 0,13 8,-1-5,1-1,0-1,0-1,1-1,0-2,1-1,-1-1,1-1,0-1,0-2,1-1,-1-1,16-3,-21 1,1-1,-2-1,1-1,0-1,-1-1,-1-1,1-1,-1 0,-1-2,0 0,-1-2,0 0,-1-1,-1-1,0 0,-1-1,-1-1,0-1,-2 0,0-1,-1 0,-1-1,-1 0,-1-1,2-8,1-15,-2-1,-2 1,-1-2,-3 1,-2-1,-2 1,-3-15,-8-87,11 340,29 349,-24-482,-4-49,-3-42,-1-291,38 70,-33 239,1 1,0 0,1-1,1 1,0 1,1-1,0 1,0 0,2 0,0 1,0 0,0 1,2-1,-1 2,1-1,1 1,0 1,0 0,0 0,8-2,213-48,-221 56,0 1,0 0,1 0,-1 1,1 1,-1 0,0 0,1 1,-1 1,0 0,0 0,-1 1,1 0,-1 1,0 0,0 1,0 0,-1 1,0 0,0 0,-1 1,3 3,5 5,-1 1,-1 0,0 1,-1 1,-1 0,-1 0,-1 1,-1 1,0 0,-2 0,0 2,81 450,-31-358,-55-112,1-1,-1 1,0-1,1 0,0 0,0 0,0 0,0 0,0 0,0-1,0 0,0 1,0-1,1 0,-1-1,1 1,-1-1,0 1,1-1,-1 0,1 0,-1 0,1-1,-1 1,1-1,-1 0,0 0,0 0,1-1,-1 1,0-1,0 1,0-1,0 0,-1 0,1 0,1-2,80-98,-5-166,-52 125,-6 0,-6-2,-7 1,-6-2,-7-6,4-22,-14 1,-16 540,26-220,0 574,6-691,2 0,0-1,2 1,1-1,2-1,1 1,1-1,1-1,6 11,-12-27,0 0,1 0,0-1,1 0,0 0,1 0,-1-1,2 0,-1-1,2 0,-1 0,1-1,0 0,0 0,1-1,-1-1,2 0,-1 0,0-1,1-1,0 0,0 0,0-1,0-1,0 0,0-1,0 0,0-1,0 0,0 0,0-2,0 1,0-2,-1 0,2-1,12-10,-1-1,0-2,-2 0,0-2,-1 0,-1-1,-1-2,-1 0,-1 0,3-8,87-103,144-176,-207 251,4 1,1 3,3 2,3 2,1 3,31-18,-74 60,-1 1,1 0,0 1,0 1,0 0,1 1,-1 0,1 1,-1 0,1 1,0 1,-1 0,1 1,-1 0,0 1,0 1,0 0,0 1,0 0,-1 1,0 0,0 1,-1 1,1 0,36 27,-133-45,32 2,-1 2,0 3,0 1,-1 4,-41 6,89-5,0 0,0 1,0 0,1 0,0 0,0 1,0 0,0 0,1 1,0 0,0 0,0 0,1 0,0 1,0-1,1 1,-1 1,-13 157,20-157,-1 1,2-1,-1 1,1-1,1 0,-1 0,1-1,0 1,1-1,0-1,0 1,1-1,0 0,0 0,0-1,0 1,1-2,0 1,8 2,-3 2,3-2,-1 0,1-1,1-1,-1-1,1 0,-1-1,1-1,0 0,0-1,1-1,59 7,-64-5,1 0,-1 0,1 2,-1 0,0 0,0 1,-1 1,1 0,-1 0,-1 1,1 1,-1 0,0 1,-1 0,0 0,-1 1,1 1,-2-1,0 1,0 1,-1 0,0 0,-1 0,-1 1,0-1,1 5,-3-4,0 0,-1 1,0-1,-1 1,0-1,-1 1,-1 0,0-1,-1 1,0-1,-1 0,-1 0,0 0,-1 0,0-1,-1 1,0-1,-1-1,0 1,-1-1,0 0,-1-1,0 0,-1 0,0-1,0 0,-1-1,0 0,-1-1,1 0,-2-1,1-1,0 1,-1-2,0 0,0 0,-1-1,1-1,-6 0,-3 0,1-2,-1 0,1-1,-1-1,1-1,-1-1,1-1,1-1,-1-1,1-1,0 0,1-2,-7-4,2-1</inkml:trace>
  <inkml:trace contextRef="#ctx0" brushRef="#br0" timeOffset="12172.61">5758 758,'0'0,"0"0,46 7,277-49,-84 23,-206 16</inkml:trace>
  <inkml:trace contextRef="#ctx0" brushRef="#br0" timeOffset="17754.78">44 3019,'0'0,"0"0,0 0,0 0,0 0,0 14,17 262,-4 141,18-15,5-17,-25-319,-10-56</inkml:trace>
  <inkml:trace contextRef="#ctx0" brushRef="#br0" timeOffset="23873.53">44 3093,'0'0,"0"0,0 0,0 0,0 0,0 0,0 0,0 0,0 0,0 0,8-16,-1 3,0 0,1 0,1 0,0 1,1 1,0-1,0 2,1-1,1 2,-1-1,2 2,-1-1,1 2,1 0,-1 0,1 1,6-1,-11 3,15-9,0 1,0 1,1 1,0 2,1 0,0 1,0 2,0 1,1 1,-1 1,1 1,0 2,-1 0,1 2,-1 1,21 6,-33 0,0 1,-1 1,0 0,-1 1,0 0,-1 1,-1 0,0 0,-1 2,-1-1,0 1,-1 0,-1 0,0 1,-1 0,-1 0,2 17,-1-14,-1 0,-1 0,0 0,-2 0,0 1,-1-1,-2 0,0 1,0-1,-2 0,-1 0,-1 0,0-1,-1 0,-1 0,-1-1,-1 0,0 0,-1-1,-1-1,-1 0,0 0,-1-1,-14 10,-184 65,105-56,-60-16,73-19,122 11,0-1,1-2,0-1,0 0,0-3,0 0,1-2,-1-1,1-1,-1-2,0-1,0-1,0-1,0-2,-1-1,-1-1,1-2,-2 0,0-2,0-1,-1 0,-1-2,18-17,-8 0,-2-1,-1-3,-1 0,-2-1,-3-2,11-22,70-103,-95 153,3-8,1 2,1 0,0 1,1 0,1 1,1 2,1-1,0 2,0 1,1 1,1 0,15-5,-37 17,32-12,1 2,0 0,1 2,0 2,0 1,0 2,33 0,-67 3,1 0,0-1,0 1,0 0,0 0,0 0,0-1,0 1,0 0,0 0,-1 0,1 0,0 1,0-1,0 0,0 0,0 1,0-1,0 0,-1 1,1-1,0 1,0-1,0 1,-1-1,1 1,0-1,-1 1,1 0,0-1,-1 1,1 0,-1 0,1 0,-1-1,0 1,1 0,-1 0,0 0,1 0,-1 0,0 0,0-1,0 1,0 0,0 0,0 0,0 0,0 1,-170 31,-38 17,194-45,1 0,0 2,1-1,0 2,0-1,0 2,1 0,1 0,-1 1,1 0,1 0,0 1,1 1,0 0,0 0,1 0,1 1,0 0,1 0,0 0,-1 9,0 8,2 1,1 0,1 0,1 0,2 0,1 0,2 0,1 0,1 0,6 13,-7-28,1 0,0-1,1 1,1-2,0 1,1-1,1 0,0-1,0 0,2 0,-1-1,2-1,0 0,0-1,1 0,0-1,0-1,1 0,0-1,5 2,-7-4,0 1,0-2,0 0,1 0,-1-2,1 1,0-2,0 0,0 0,-1-2,1 1,0-2,0 0,-1 0,1-2,-1 1,0-2,0 0,0 0,0-1,-1-1,0 0,-1-1,1 0,-2 0,1-1,-1-1,0 0,-1 0,0-1,-1 0,0-1,2-4,5-20,-2 0,-1-1,-1-1,-3 1,-1-2,-1 1,-3-1,-1 0,-2-19,-34-218,-10 124,37 214,36 272,-24-277,3-1,3-1,2 1,2-2,14 30,-25-75,0 0,1-1,1 1,0-1,0 0,0 0,1-1,0 1,1-2,-1 1,1-1,1 0,-1-1,1 0,0 0,0-1,0 0,1 0,-1-1,1-1,0 1,0-2,0 1,0-1,0-1,0 0,0 0,0-1,0 0,0-1,0 0,0-1,-1 0,1 0,-1-1,0 0,0-1,0 0,0 0,-1-1,0 0,0-1,-1 0,0 0,1-1,6-10,-1-2,0 1,-2-1,0-1,-2 0,0-1,-1 1,-1-2,-1 1,-1-1,-1 0,-1 0,-1-13,-13-310,6 289,-47-327,42 215,9 450,1-188,-4-4,3 0,4 1,5-1,3 0,4-1,3-1,5 0,8 14,-21-82,1-2,0 1,1-1,0-1,2 0,0-1,0-1,2 0,-1 0,2-2,0 0,0-1,1-1,1 0,-1-2,1 0,1-1,0-1,0-1,0 0,0-2,1 0,-1-1,1-2,-1 0,1-1,0-1,-1 0,0-2,1-1,-1 0,-1-1,1-1,13-8,-8 2,-1-2,0-1,-1 0,0-2,-2-1,0 0,-1-2,-1 0,-1-1,-1-1,0-1,-2 0,-1-1,-2-1,0 0,4-13,0-12,-1-1,-3 0,-2-1,-3 0,-1 0,-3-1,-3 0,-3-17,-16-532,8 809,21 472,46-173,-50-481,0-30,0-494,73 228,-71 260,0 0,1 0,0 1,1 0,0 1,0 0,1 1,0 0,1 1,0 0,1 0,-1 2,1-1,1 2,-1 0,1 0,0 1,0 1,0 0,0 1,0 1,1 0,-1 1,1 1,-1 0,0 0,14 4,-16-3,0 1,0 0,-1 0,1 1,-1 1,1 0,-2 1,1 0,0 0,-1 1,0 0,-1 1,0 0,0 1,0 0,-1 0,-1 1,0 0,0 0,-1 0,0 1,0 0,9 34,-2 1,-1 0,-3 1,-1 0,-3 0,-1 36,7 42,-9-104,1 0,0 1,2-1,1-1,1 1,0-1,2 0,0-1,1 0,1 0,1-1,0 0,2-1,-10-13,0-1,1 0,-1 0,1 0,0-1,0 0,0 0,0 0,0 0,0-1,0 1,1-2,-1 1,0 0,1-1,-1 0,0 0,1-1,-1 1,0-1,1-1,-1 1,0-1,0 1,0-1,0-1,0 1,0-1,-1 0,0 0,1 0,-1-1,0 1,0-1,-1 0,2-1,20-18</inkml:trace>
  <inkml:trace contextRef="#ctx0" brushRef="#br0" timeOffset="24573.67">2339 2933,'0'0,"0"0,0 0,0 0,0 0,16 0,403-16,-398 15</inkml:trace>
  <inkml:trace contextRef="#ctx0" brushRef="#br0" timeOffset="29333.04">0 5373,'14'57,"9"284,-20-143,67 463,-70-646,0-1</inkml:trace>
  <inkml:trace contextRef="#ctx0" brushRef="#br0" timeOffset="37399.58">44 5392,'96'-159,"-83"141,0 0,1 1,1 0,1 2,0 0,1 0,0 1,1 2,1 0,0 0,1 2,0 0,0 2,1 0,0 1,0 1,1 1,0 1,0 1,0 1,0 1,0 0,9 3,-16-1,1 1,-1 1,0 0,0 1,-1 1,1 0,-1 1,0 1,-1 0,1 1,-1 0,-1 1,0 1,0-1,-1 2,0 0,0 0,-2 1,9 12,-10-10,-1 1,0 0,-1 1,0 0,-1 0,-1 0,-1 0,0 0,-1 1,-1 0,-1-1,0 1,-1-1,-1 1,0 0,-1-1,-1 0,-1 0,0 0,-1-1,0 1,-2-1,1-1,-2 1,0-1,-1-1,-9 10,2-1,-2-1,0 0,-1-2,-2-1,1 0,-2-1,0-2,-1 0,-1-2,0 0,-1-2,0-1,0-1,-1-1,0-1,-1-1,1-2,-1-1,0-1,0-2,0 0,-3-2,10 0,0-1,1-2,0 1,0-2,0-1,0 0,1-2,0 0,-6-5,91 18,262 34,-245-39,0-3,-1-4,1-4,-2-3,0-4,-1-3,-1-4,-1-3,-2-3,-1-4,22-17,-70 36,-1-1,-2-1,0-2,0 0,-2-1,-1-2,-1 0,-1-1,-1-1,-1 0,-2-2,0 0,-2 0,1-9,-10 26,-1 0,-1 0,0 0,0 0,-1 0,-1-1,0 1,0-1,-1 1,-1 0,0 0,0 0,-1 0,-1 0,1 0,-2 1,0-1,0 1,-2-2,-1 6,-1 0,0 0,0 0,0 1,-1 1,1 0,-1 0,0 1,0 0,-1 0,1 1,-1 1,1 0,-1 0,1 1,-1 1,0-1,1 2,0-1,-1 2,1-1,0 1,0 1,0 0,0 0,1 1,0 0,-5 4,-9 7,1 2,1 0,1 1,1 2,0 0,2 0,0 2,1 0,2 1,0 1,2 0,1 0,0 1,2 1,1 0,2 0,0 0,2 1,1 0,1 0,1 19,3-27,0 0,2 0,0 0,1 0,1-1,0 0,2 0,0 0,10 14,-6-15,1 0,1-1,0 0,1-1,1-1,1 0,0-1,1-1,0-1,1 0,0-1,1-2,0 0,1-1,1 0,-1-4,1-1,-1-1,1-1,0-1,0-1,-1-1,1-1,14-4,-19 2,0-1,0-1,-1 0,0-1,-1-1,0-1,0 0,-1-1,0 0,-1-1,0-1,-1 0,0 0,-1-2,6-10,222-384,-216 376,1 1,2 1,1 1,1 2,1 1,2 1,0 1,2 2,1 1,10-3,-17 13,0 2,1 1,1 1,0 2,0 0,0 2,0 1,1 2,-1 1,21 2,-38-2,-59 20,0-9,0 2,1 2,1 2,1 2,0 2,-33 21,-88 111,158-140,1 0,0 0,1 1,0 0,2 0,-1 0,1 0,1 0,1 1,0-1,1 1,0-1,1 2,-1-16,1 17,1 1,0-1,1 0,1 0,0 0,1 0,1 0,1-1,0 0,1-1,1 0,0 0,1 0,1-1,0-1,1 0,0-1,1 0,0 0,1-2,1 0,-1 0,1-1,1-1,0-1,0 0,0-1,1-1,11 3,-8-4,1 0,0-1,0-1,-1-1,1-1,0-1,0-1,0 0,-1-2,1 0,-1-2,0 0,0-1,-1-1,0-1,0 0,-1-1,-1-2,1 0,-2 0,0-2,0 0,12-14,-16 15,0 1,-1-1,0-1,-1 0,-1-1,0 0,-1 0,-1-1,0 0,-1 0,-1 0,0-1,-2 0,0 0,0 0,-2 0,0 0,-1-1,0 1,-2 0,-3-15,0 12,0 0,-2 1,0 1,-2-1,0 1,0 0,-2 1,0 0,-1 1,-1 0,0 1,-1 1,-1 0,0 0,-1 2,-1 0,0 1,0 0,-1 2,0 0,0 1,-1 0,-1 2,-79-21,169 19,68 14,150-10,-148-26,-136 31,0 0,1 1,-1-1,0 1,-1 0,1 0,0 1,0-1,-1 1,0 0,1 0,-1 0,0 0,0 0,-1 1,1-1,-1 1,0 0,0 0,0 0,0 0,-1 0,1 0,-1 0,0 0,0 1,-1-1,1 0,-1 1,0-1,0 0,-1 1,1-1,-1 0,0 1,-1 1,4 13,50 606,-26-71,-17-408,-32-208,-56-585,73 182,6 453,0-1,0 0,2 1,0-1,0 1,1 0,0 0,1 0,1 0,0 0,0 1,1 0,1 0,0 1,0-1,1 1,0 1,1 0,0 0,0 1,1 0,0 0,1 1,-1 0,1 1,1 1,9-5,7 1,1 2,-1 0,1 2,0 1,0 1,0 2,1 1,-1 1,0 1,0 2,0 1,0 1,-1 1,0 2,-1 1,1 1,-2 1,0 2,16 10,-30-10,-1-1,0 2,-1-1,-1 2,-1-1,0 1,-1 0,0 1,-1 0,-1 0,-1 0,-1 0,0 1,-1 0,-1-1,0 1,-2 8,2-1,-1-1,-1 0,-1 0,-2 0,0 0,-1 0,-2 0,0-1,-2 0,0-1,-1 0,-2 0,0-1,-1-1,-1 0,-1-1,-1 0,0-1,-1-1,-1-1,-1 0,0-2,-17 10,20-13,0-2,-1 0,0-1,-1 0,0-2,0 0,0-1,-1-1,1-1,-1 0,0-1,-16-1,13-2,1-1,0-2,1 1,-1-2,1-1,0-1,0 0,1-2,-1 0,2-1,-4-3,52-9,-4 10,1 1,0 2,1 1,0 1,0 1,1 1,1 2,112-25,114-85,-227 96,0 0,-1-2,-1-2,-1 0,-1-2,-1 0,-1-2,-1 0,-1-2,-1 0,-2-2,0 0,8-22,-2-12,-2 0,-3-2,-2-1,-4 0,-3 0,-2-1,-3-1,-4-10,9-258,-21 198,-18 198,16-11,2 0,2 1,2 0,3 1,2-1,3 21,-3-1,2 582,3-604,3-1,2 0,1-1,3 0,8 18,-18-49,1 0,0-1,1 0,1 0,0 0,1 0,1-1,0 0,1 0,0-1,1 0,0 0,0-1,2 0,-1-1,1 0,1-1,0 0,0-1,1 0,0-1,0 0,1-1,-1 0,1-2,8 2,37 2,1-2,-1-3,1-3,0-3,0-2,-1-2,0-4,-1-1,0-4,41-16,-38 9,-1-3,-1-2,-1-3,-2-2,-1-3,-2-2,32-30,-59 47,-1-1,-1-1,-1-1,-1-1,-1-1,-1 0,-2-2,0 0,-2-2,-1 1,-2-2,-1 0,-1 0,3-19,-11 41,-2 0,1 0,-1 0,0 0,-1 0,0 0,0 0,-1 0,0 0,-1 1,0-1,0 0,-1 1,0-1,-1 1,0 0,0 0,0 0,-1 0,0 1,-1 0,0 0,0 0,0 1,-1 0,0 0,-3-1,-3 0,0 2,0 0,-1 0,1 2,-1-1,0 2,0 0,0 0,0 1,0 1,-1 1,1 0,0 1,0 0,0 1,1 0,-1 1,1 1,-1 0,2 1,-1 0,1 1,-1 1,2 0,-1 0,1 1,1 1,0 0,0 0,1 1,0 0,1 0,0 1,1 1,-6 11,2 5,1-1,1 2,2-1,1 1,1 0,1 0,2 1,1-1,2 0,0 1,2-1,2 0,1 0,1 0,1-1,1 0,2-1,9 16,-10-30,2 0,0-1,0-1,1 0,1 0,0-2,0 0,1 0,1-1,-1-1,1 0,1-2,-1 0,1 0,0-2,1 0,-1-1,1 0,-1-2,1 0,0-1,3-1,0 2,1 0,-1-2,0 0,0-2,0 0,0-1,0-2,-1 0,1-1,-2 0,1-2,-1-1,0 0,-1-1,-1-1,1-1,11-12,65-69,-67 65</inkml:trace>
  <inkml:trace contextRef="#ctx0" brushRef="#br0" timeOffset="45639.66">55 7395,'32'170,"-31"429,-1 99,0-674</inkml:trace>
  <inkml:trace contextRef="#ctx0" brushRef="#br0" timeOffset="58551.37">77 7494,'-1'-15,"2"1,-1-1,2 0,0 1,0-1,2 1,0 0,0 0,1 0,1 0,0 1,8-13,-3 12,1-1,0 2,1 0,0 0,1 1,1 1,0 0,0 1,1 1,0 0,0 1,1 1,0 0,1 2,-1 0,1 0,0 2,0 0,1 2,-1 0,0 0,0 2,1 0,-1 1,0 1,0 1,0 1,-1 0,6 3,-7-2,0 1,0 1,-1 0,0 1,0 1,-1 0,-1 1,0 0,0 1,-1 1,0 0,-2 0,1 1,5 11,3 6,-1 0,-1 1,-2 1,-1 1,-2 0,4 18,-13-31,0 0,-1 0,-2 1,0-1,-1 0,-1 0,0 0,-2 0,-1 0,0-1,-2 0,0 0,-1 0,-1-1,-1-1,-1 1,0-1,-2-1,0 0,0-1,-2-1,0 0,0 0,-2-2,0 0,0-1,-1-1,0 0,-1-1,0-2,-5 2,-2-3,-1 0,0-2,0-1,0-1,0-2,-1 0,1-2,0-1,-26-6,-53-28,197 42,-43-5,0-1,0-2,1-2,-2-3,22-6,-35-1,-1-1,0-2,-1-2,-1 0,-1-3,-1 0,-1-2,-1-1,-1-1,-1-1,-1-1,-2-1,-1-1,-1-1,-1-1,12-32,-21 48,186-273,-186 275,1 1,1 0,0 1,1 1,0 0,1 0,0 1,1 1,0 0,0 1,1 1,0 0,0 2,1-1,-1 2,1 0,0 1,0 1,1 1,-1 0,0 1,0 1,9 1,109 40,-202-32,44-10,-1 1,1 2,0 0,1 2,-1 0,1 1,0 2,0 0,1 1,0 1,1 1,0 1,1 1,0 0,1 2,0 0,1 1,1 1,1 0,-3 5,5-2,0 0,1 1,1 1,2 0,0 0,1 1,1 0,1 1,1-1,1 1,2 0,0 0,1 8,2-15,1 1,0-1,2 1,0-1,0 0,2 0,0-1,1 1,1-2,0 1,1-1,1 0,0-1,1 0,0 0,1-1,1-1,0 0,1-1,0 0,1-2,0 1,0-2,1 0,3 1,-5-1,-1-1,1 0,0-1,0-1,1 0,-1-1,1-1,0 0,0-1,0 0,1-1,-1-1,0-1,0 0,1-1,-1 0,0-1,-1-1,1-1,-1 0,0 0,0-2,0 0,-1 0,0-1,0-1,-1 0,0-1,9-9,-4-7,0-1,-1 0,-2-1,-1 0,-1-1,-2 0,-1-1,-1 0,-1-1,-2 0,-1 0,-1 0,-2 0,-3-25,0 38,0 0,-2 0,0 0,-1 0,-1 0,-1 1,0 0,-1 0,-1 1,0 0,-2 1,0 0,0 0,-1 1,-1 1,0 0,-1 1,0 0,-1 1,-14-8,-81-25,150 51,0-1,0-3,0-1,1-2,-1-1,0-3,1-1,50-3,266-23,100-7,-566 37,78 7,1 1,0 1,0 2,1 1,0 2,1 0,0 2,1 1,-19 16,41-30,1-1,0 1,-1 0,1 1,0-1,1 1,-1-1,0 1,1 0,-1 1,1-1,0 1,0-1,0 1,1 0,0 0,-1 0,1 0,0 1,1-1,-1 0,1 1,0-1,0 1,0 0,1-1,0 1,0-1,0 1,0 0,1-1,-1 1,1 0,0-1,1 1,-1-1,1 0,0 1,1 0,10 6,1 0,0-1,1-1,0 0,1-1,0 0,0-2,0 0,1 0,0-2,0 0,0-1,1-1,-1 0,0-1,16-2,22 6,-31-2,0 0,0 2,0 1,0 0,-1 2,-1 1,1 1,-1 0,2 3,-15-6,0 0,0 1,0 0,-1 0,0 0,-1 1,1 1,-2-1,1 1,-2 0,1 1,-1-1,-1 1,0 0,0 0,-1 0,-1 1,0-1,0 1,-1-1,-1 1,0 0,0-1,-1 1,-1 0,0-1,0 0,-1 1,-5 9,-1-6,-1-1,0 0,-1-1,-1 0,0-1,-1 0,0-1,0 0,-2-1,1-1,-1 0,0-1,-1-1,-14 5,7 0,9-5,1-1,-1 0,-1-1,1 0,-1-1,0-1,0 0,0-1,0-1,-1 0,1-1,0-1,0 0,0-1,0-1,0 0,0-1,0-1,1 0,0-1,0 0,1-1,-4-3,-69-32,163 47,-45 0,0-2,1-1,-1-1,1-2,0-1,-1-2,0-1,0-1,0-2,-1-2,0 0,-1-2,25-14,-21 10,-2-1,-1-2,0-1,-1-2,-1 0,-1-2,-1-1,-2-2,0 0,-2-2,-1 0,8-16,37-93,-50 97,2 2,1 0,2 1,2 1,1 2,18-19,-29 43,1 1,0 0,0 2,1 0,0 0,1 2,0 0,0 1,0 0,0 1,1 2,-1-1,1 2,0 0,0 2,4 0,238 55,-180-9,-189-65,50 6,0 3,0 2,0 3,-1 3,0 2,-36 6,88-5,0-1,1 2,-1-1,1 1,0 0,0 0,0 1,0 0,0 0,1 1,0 0,0 0,0 0,-3 4,-1 7,7-12,1-1,-1 0,0 1,1-1,0 1,0 0,0 0,0 0,1 0,-1 0,1 0,0 0,0 1,1-1,-1 0,1 1,0-1,0 0,1 1,-1-1,1 0,0 0,0 0,0 1,1 0,13 9,0-2,0 0,1-1,1 0,0-1,0-1,1-1,0-1,1 0,-1-1,1-1,0-1,1-1,-1 0,1-2,16 0,-4 3,17 4,0 1,-1 3,-1 1,0 3,11 6,-51-16,0 1,-1-1,1 1,-1 0,-1 1,1-1,-1 1,-1 0,1 0,-2 1,1-1,-1 1,0 0,-1 0,0 0,0 0,-1 0,0 0,-1 1,0-1,0 0,-2 9,1-8,0-1,-1 1,0 0,0-1,-1 1,0-1,-1 0,0 0,-1 0,0-1,0 0,0 1,-1-2,-1 1,1-1,-1 0,0 0,-1-1,0 0,0 0,-1 0,-189 83,168-82,0-2,0-2,0-1,-1-1,1-1,0-2,0-1,-1-1,-6-4,38 8,0 0,-1-1,1 1,-1-1,1 1,-1-1,1 1,-1-1,1 1,-1-1,1 1,-1-1,0 0,1 1,-1-1,0 0,1 1,-1-1,0 0,0 1,0-1,0 0,0 0,0 1,0-1,0 0,0 1,0-1,0 0,0 0,-1 1,1-1,0 0,0 1,-1-1,1 1,0-1,-1 0,1 1,-1-1,1 1,-1-1,1 1,-1-1,1 1,-1-1,1 1,-1-1,0 1,1 0,-1 0,0-1,1 1,-1 0,0 0,1 0,-1-1,0 1,0 0,1 0,-1 0,0 0,1 0,-1 1,0-1,0 0,1 0,-1 0,0 1,283-16,51-15,-297 28,-1-1,1-2,-1-1,-1-2,1-2,-2 0,21-11,-35 13,0 0,-1-1,0 0,-1-2,0 0,-1-1,0-1,-1 0,0-1,-1-1,-1 0,0-1,-1 0,-1-1,4-8,95-168,-75 16,-47 26,2 241,19 286,28-155,-33-209,0-1,1 0,0 0,1-1,0 1,1-1,0-1,1 1,0-1,0-1,1 0,0 0,0 0,1-1,0 0,0-1,1 0,0-1,0 0,0-1,0 0,1-1,0 0,-1-1,1 0,0-1,0 0,8-1,-1-2,0-1,0 0,-1-2,1 0,-1-1,0-1,-1 0,1-1,-1-2,-1 1,0-2,0 0,-1-1,-1-1,0 0,0 0,-2-2,6-7,3-11,-1-2,-2 0,-1-1,-2-1,-2 0,8-34,-7-1,-3-1,-4 0,-2-1,-4-20,-1 92,-21-336,-1 212,11 193,32 514,56-32,-71-503,-2-29,-6-37,-18-592,22 599,-1-1,1 1,1 0,1 0,0 0,0 0,1 1,1 0,0 0,1 0,0 1,0 0,1 0,1 1,0 0,0 0,1 1,1 0,-1 1,1 0,0 1,1 0,0 1,0 0,0 1,1 0,0 1,0 0,0 1,10 0,0-4,0 2,1 1,-1 1,1 1,0 1,0 1,0 1,-1 1,1 1,0 1,-1 1,0 2,0 0,-1 1,0 1,0 1,0 2,69 100,-21 50,-65-142,-1 0,0 0,-2 1,0-1,-1 1,-2-1,0 1,-1-1,0 0,-2 1,-1-1,0-1,-1 1,-1-1,-1 0,-1 0,-1-1,0 0,-1-1,-1 0,-1-1,0-1,-1 0,-1 0,0-1,-1-1,0-1,-1 0,0-1,-3 0,-14 4,-1-2,0-2,-1-1,0-1,0-2,-1-2,0-1,0-2,0-1,-2-3,-52-16,144 23,-1-1,1-4,0-1,-1-3,1-2,28-8,-51 5,-1-2,-1 0,1-2,-2-1,0-1,-1-2,0 0,-1-2,-2-1,0 0,-1-2,0-1,-2 0,-1-2,-1 0,-1-1,-2 0,0-2,6-17,8-38,-2-1,-5-2,-3 0,-4-1,1-54,6-22,-13 105,-1 16,-1 0,-3-1,-1 0,-3 0,-1 0,-3-11,4 16,-1 4,-18 57,7 12,1-1,2 1,1 1,2 0,1 0,2 0,2 0,1 0,2 3,-5 67,-1 14,5 0,5-1,5 0,13 49,65 117,-3-145,-75-127,1-1,0 0,1-1,1 0,0-1,0-1,1 0,0-1,0-1,1 0,2-1,-13-3,29 9,0-2,0-1,1-1,0-2,1-2,-1-1,1-2,-1-1,1-2,-1-1,1-2,10-4,18-11,-1-2,-1-3,-1-3,-2-2,-1-3,-1-3,-2-2,-2-2,-1-3,21-24,-55 52,0 0,-1-2,0 0,-2 0,0-2,-1 0,0 0,-2-2,-1 1,0-1,-1-1,-2 0,0 0,-1-1,-2 0,0 0,-1-1,-1 1,-1-13,-65-94,60 122,-1 2,0-1,-1 0,0 1,0 0,0 0,0 0,-1 0,0 1,0 0,-1 1,1-1,-1 1,0 0,0 1,0 0,-1 0,1 0,-1 1,0 0,1 1,-3-1,-2 1,0 1,0 0,1 0,-1 1,0 1,0 0,1 0,-1 2,1-1,0 1,0 1,0 0,1 0,0 1,0 1,0-1,0 2,1-1,1 1,-1 1,1-1,1 1,-1 1,2 0,-1 0,1 0,0 3,-7 9,2 0,0 1,2 0,0 1,2 0,1 0,0 0,2 1,1 0,1 0,1 0,1 0,2 0,0-1,1 1,2 0,0-1,2 0,6 15,-9-26,2 0,-1 0,2-1,0 0,0 0,1 0,0-1,1 0,1-1,-1 0,2 0,-1-1,1 0,1-1,-1-1,7 4,12 5,1-1,1-1,0-1,0-3,1 0,0-2,1-1,0-2,24 0,-29-2,1-2,-1-1,0-1,1-2,-1-1,0-1,-1-1,1-2,-1 0,-1-2,1-2,-2 0,0-2,12-8,5-20,-26 23</inkml:trace>
  <inkml:trace contextRef="#ctx0" brushRef="#br0" timeOffset="59614.51">4895 6651,'0'0,"0"0,0 0,0 0,0 0,0 0,0 0,0 0,0 0,0 0,0 0,0 0,0 0,0 0,0 0</inkml:trace>
  <inkml:trace contextRef="#ctx0" brushRef="#br0" timeOffset="68826.06">44 9589,'0'0,"0"0,0 0,0 0,0 0,0 0,0 0,0 0,6 14,12 43,-3 0,-3 0,-2 2,-2-1,-4 1,-1 39,8 82,19 235,-15 10,-15-408</inkml:trace>
  <inkml:trace contextRef="#ctx0" brushRef="#br0" timeOffset="84092.49">22 9662,'65'-41,"87"-176,-133 203,-1 1,2 1,0 0,0 2,1 1,0 0,1 1,0 2,0 0,0 1,1 1,-1 2,1 0,0 1,0 1,0 1,0 2,-1 0,1 1,-1 1,0 1,0 1,7 5,-16-6,-1 0,1 1,-2 1,1 0,-1 1,0 0,-1 0,0 1,0 1,-1 0,-1 0,0 1,0-1,-1 2,-1-1,0 1,-1 0,0 0,-1 1,0-1,-1 1,0 7,2 0,-2-1,0 1,-2 0,0-1,-1 1,-1 0,-1 0,-1 0,0-1,-2 0,0 1,-2-2,0 1,-1-1,-1 0,-1-1,0 0,-1 0,-1-1,-8 8,-6 1,0-2,-2-1,0-1,-2-1,0-1,-1-2,-1-2,-1 0,0-2,-1-2,0-1,-1-1,0-3,-31 4,55-11,1-1,-1 0,0 0,0-1,1-1,-1 0,1 0,0-1,0 0,0-1,1 0,-4-3,-18-7,91 1,113 39,-138-19,1-1,-1-2,0-2,1-1,-1-2,0-2,1 0,-2-3,1-1,-1-1,0-2,-1-1,0-2,-1-1,24-16,-33 9,-1 0,-1-1,-1-1,-1-1,-1 0,-2-2,0 0,-2 0,-1-2,-1 1,-2-2,0 0,-2 0,-2 0,1-10,31-138,-34 62,27 699,-20-303,-37-428,14 48,4-1,5-1,8-73,-2 148,2-1,1 1,1 0,1 0,2 1,0 0,2 1,3-5,64-25,-61 47,1 2,0 0,0 1,1 1,-1 1,1 1,0 1,-1 0,1 1,0 2,0 0,-1 1,1 0,-1 2,0 0,0 2,-1 0,1 0,-2 2,1 1,3 3,202 189,-214-197,1-1,-1 0,1-1,0 0,0-1,0 0,1-1,-1 1,0-2,0 0,1 0,-1-1,0 0,0-1,1 0,-1 0,-1-1,1-1,0 1,-1-2,0 1,0-1,0-1,0 1,-1-2,0 1,0-1,-1 0,0-1,0 1,-1-2,0 1,0-1,-1 1,0-1,0-1,-1 0,92-61,-65 57,0 1,1 2,0 1,1 1,0 2,0 1,28 0,-223 67,142-53,1 2,1 0,0 1,0 1,1 0,1 2,0 0,1 0,0 2,1-1,1 2,0 0,2 1,0 0,1 0,0 1,2 1,0-1,1 1,1 1,1-1,1 1,1 0,1 0,1 0,0 0,2 0,0 0,1 0,2 0,2 10,1-8,2 0,0-1,1 0,2 0,0-1,1-1,1 0,1-1,0-1,2 0,0-1,1 0,0-2,2 0,-1-1,2-1,0-1,0-1,1-1,1-1,6 2,-12-4,1 0,0-1,0-1,1 0,0-2,0 0,-1-1,2-1,-1 0,0-2,0 0,0-1,0-1,-1-1,1-1,-1 0,0-1,0-1,-1-1,0-1,0 0,13-10,-14 1,-1 0,-1-1,-1 0,-1-1,-1-1,0 1,-2-2,0 0,-1 0,-2 0,0-1,-1 0,-2 0,0 0,-1-1,-2 1,0-1,-1 1,-2 0,0-1,-2 1,0 1,-2-1,0 1,-1 0,-2 1,0-1,-1 2,-1 0,-1 0,-8-9,6 11,-1-1,-1 2,0 0,-1 1,-1 1,0 1,-1 0,0 2,-1 0,-1 1,0 2,0 0,-1 1,0 1,0 1,-7 0,-34-4,52 5,44 6,47 3,0-2,1-4,72-12,-137 11,-1 0,1 0,-1-2,1 1,-1-2,-1 0,1-1,-1 0,0-1,-1 0,0-1,0-1,-1 1,0-2,-1 0,0 0,-1-1,0 0,-1 0,0-1,5-12,4-15,-1-1,-2-1,-1 0,-3-1,-2-1,3-34,-6 2,-6 63,-4 53,-20 442,21 17,4-432,34 250,-32-267,-2-38,4-47,10-303,-16 308,1 1,2-1,1 1,2 0,0 0,2 0,1 0,2 1,0 0,2 1,1 0,1 0,2 1,11-15,-11 30,-1 0,1 2,1 0,-1 0,2 2,-1 0,1 1,0 0,0 1,0 1,1 1,0 1,-1 0,1 1,9 1,8-3,-20-1,0 1,0 1,0 1,1 0,-1 0,0 2,0 0,1 1,-1 0,0 1,0 1,-1 0,1 1,-1 1,0 0,-1 1,1 0,-1 1,0 0,-1 1,0 1,-1 0,0 1,0 0,-1 0,0 2,1 7,-1 0,-1 1,0 0,-1 1,-2 0,0 0,-1 0,-2 1,0 0,-1-1,-2 1,0 0,-1 3,1-10,0 1,-1-1,-1 1,0-1,-1 0,-1 0,0-1,-2 1,1-1,-2 0,0 0,-1-1,0 1,-1-2,-1 0,0 0,-1 0,0-1,-7 4,-8 6,-2-1,0-1,-1-2,-1-1,-1-2,-8 3,10-4,-168 29,182-40,-1-1,0-1,0 0,0-1,1-1,-1-1,0 0,0 0,1-2,0 0,-9-4,-60-35,156 58,-23-2,-19-3,1 0,0-2,0-1,1-2,0-1,0-1,0-2,0-1,0-2,0-1,0-1,-1-2,1-1,9-4,-17-1,0 0,-1-1,0-1,-1-2,-1 0,0-1,-2-1,0-1,-1 0,0-2,8-14,169-238,-177 242,2 0,0 1,2 1,2 1,0 0,2 3,0 0,2 1,1 2,1 1,1 1,2 0,-14 13,0 2,0 0,0 1,1 0,0 2,0 0,-1 1,11 2,-26-1,116 1,-148-1,0 2,0 0,0 2,0 1,1 1,0 1,0 1,0 2,1 1,1 1,0 1,1 1,0 1,-7 7,11-7,0 1,1 1,0 1,2 1,0 1,1 0,1 1,1 0,1 1,1 1,1 0,1 1,1 0,1 0,1 1,1 0,1 0,-1 21,5-25,1 0,1 1,0-1,2 0,0 1,2-1,0-1,1 1,1-1,1 0,1-1,1 0,0 0,2-1,0 0,0-1,2 0,0-1,1-1,1 0,-7-9,0 0,0 0,1 0,-1-1,1-1,0 0,1 0,-1-1,1 0,-1-1,1 0,0-1,0 0,0 0,0-2,0 1,0-1,0-1,-1 0,1 0,-1-1,1 0,-1-1,0-1,0 1,0-1,-1-1,0 0,0 0,0-1,-1 0,0 0,0-1,2-3,15-20,-1-2,-1 0,-2-1,-1-1,-2-1,-1 0,-2-2,-2 0,-1 0,-2-1,-2 0,-1-1,-3 0,-1 0,-1-34,-23-176,85 700,34-171,-23-221,-70-55,0-1,0 0,0 0,1-1,-1 0,0 0,1 0,-1 0,1-1,-1 0,1 0,0 0,-1-1,1 0,-1 0,0 0,1-1,-1 1,0-1,0-1,0 1,0-1,0 0,-1 0,1 0,-1-1,0 1,0-1,0 0,0 0,-1-1,0 1,1-1,-2 1,2-2,81-187,-5-203,-76 91,-4 234,-3 1,-3-1,-3 1,-15-54,4 250,10 298,16-6,5-62,-9-292,-1-68,2-24,11-448,-13 466,0-4,0-1,1 1,1-1,0 1,1 0,1 0,0 1,1-1,0 1,6-7,-5 7,2 1,-1 1,2 0,-1 0,2 0,-1 1,1 1,1 0,0 1,0 0,1 0,-1 1,2 1,-1 1,1-1,-1 2,1 0,10-1,9-2,-10 0,1 2,0 0,0 2,0 0,0 2,0 1,1 1,-1 0,11 4,-24-2,0 1,-1 0,0 1,0 0,0 1,-1 0,1 0,-2 1,1 0,-1 1,0 0,0 0,-1 1,0 0,-1 0,0 0,0 1,-1 0,0 0,-1 0,0 1,0 0,-1 0,-1-1,0 2,-1-1,1 2,3 29,-2 1,-1-1,-2 1,-3-1,-1 1,-1-1,-3 0,-2-1,-1 0,-13 29,13-52,-2 0,0-1,-1 0,-1-1,0-1,-1 0,0-1,-2-1,-5 3,9-9,0 0,-1-1,0 0,0-2,0 1,-1-2,0 0,1-1,-1-1,0 0,-11-1,-135-31,79 0,64 21,3 0,43 9,86 16,99-4,-176-17,-2-2,1-1,-1-2,-1-1,0-2,0-1,-2-2,0-1,-1-1,-1-2,0-1,-2-1,-1-1,17-21,-24 19,0 0,-3-2,0 0,-2-1,-1-1,7-23,-4 0,-2-2,-2 0,-3 0,1-47,-2 30,11-305,-52 69,6 354,18-17,2 0,0 1,2-1,1 1,2 1,1-1,1 0,1 0,3 7,-2 52,11 250,44-48,-51-253,1 0,2-1,2 0,1-1,2 0,2-1,1 0,1-1,2-2,1 0,2-1,22 24,-29-43,2-1,-1 0,1-1,0-1,1-1,0-1,1 0,-1-1,1-1,0-1,0-1,1-1,-1-1,1 0,-1-2,1 0,-1-1,0-1,0-1,0-1,0-1,-1 0,1-2,-2 0,6-4,1-2,0-1,-1-1,-1-1,0-2,-2 0,0-1,1-3,-16 17,84-147,-74 118,0-2,-3 0,-1 0,-1-1,-3 0,-1-1,-1 0,-3 0,-1-1,-2-17,0-8,0 49,-1 52,22 554,36-417,-52-166,-1 0,1 0,0-1,1 0,0 0,0 0,0-1,0 1,1-1,0-1,0 0,0 0,1 0,-1-1,1 0,0 0,0-1,0 0,0 0,0-1,1 0,-1 0,0-1,0 0,9-2,4 0,1-1,-1-1,0 0,0-2,0-1,-1 0,0-2,0 0,6-5,-12 3,-1-1,1 0,-2-1,0 0,0-1,-2 0,1-1,-2-1,1-1,19-27,-11 13,-1-1,-2 0,-1-1,-1-1,-2 0,-1-1,-2 0,-2 0,-1-1,-1-5,-9-166,-14 98,8 198,56 187,32 201,-18 103,-58-303,-2-266,-1 0,-1 0,0-1,-1 1,0-1,-1 1,1-1,-2 0,0-1,0 0,-1 0,0 0,0 0,-1-1,0-1,0 1,-1-1,0-1,0 1,-1-2,0 1,0-1,0-1,0 0,-1 0,-1-1,-22 8,0-2,-1-2,0-1,0-2,-1-1,1-1,-27-4,52 3,1-1,0 0,0-1,0 0,0 0,0-1,0 0,0-1,1 0,-1 0,1-1,0 0,0 0,0-1,0 0,1 0,0-1,0 0,0 0,1-1,0 0,0 0,1 0,0-1,0 0,1 0,0 0,0 0,1-1,0 0,0 1,1-1,-1-6,4-18,1 1,2 0,1 1,1-1,2 1,1 0,2 1,1 0,1 0,1 1,2 1,0 1,3 0,0 1,1 1,1 1,19-15,-10 6,2 2,2 1,0 2,2 1,1 2,27-13,288-218,-228 150,-109 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1:25.391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-71 145,'-6'32,"3"18,3 0,2 0,2 0,2-1,4 7,-1 12,19 231,-11 247,-16-312,28 681,-14-159,-17-484,2-252,0 0</inkml:trace>
  <inkml:trace contextRef="#ctx0" brushRef="#br0" timeOffset="2019.6">28 238,'-44'0,"-13"19,40-3,32-18,39-20,78-34,2 6,3 6,104-18,-184 51,0 2,1 3,0 2,0 3,0 2,0 3,-1 2,33 9,-58-8,0 2,0 1,-1 1,-1 2,0 1,-1 2,0 0,-2 2,0 1,0 1,-2 1,-1 2,-1 0,0 2,14 21,-17-16,-1 1,-1 1,-1 1,-2 0,-2 2,-1-1,-1 1,-3 1,0 0,-2 0,-2 0,-2 1,-1 0,-2 22,-2-36,-1 1,-1-1,-1 0,0-1,-2 0,-1 0,-1 0,0-1,-2-1,0 0,-1 0,-2-2,1 1,-2-2,-1 0,-17 14,-21 14,-1-3,-3-2,0-3,-3-2,-3-2,-66 25,-3-5,-2-6,-28 1,119-34,11-3,1-1,-2-1,1-3,-1 0,0-2,0-2,0-1,0-2,-4-1,-20-12,160-14,1 5,1 4,54-1,65-11,-162 20,-1-2,-1 2,1 3,1 2,-1 3,1 3,-1 2,1 3,37 9,-69-10,-1 2,0 1,0 2,-1 0,1 2,-2 0,0 2,-1 1,0 1,-1 1,0 1,-2 1,0 1,-1 0,-1 2,0 0,-2 2,-1 0,-1 0,4 9,-2 8,-2 0,-1 1,-3 1,-1 0,-1 0,-3 1,-2 0,-1 1,-3-1,-1 0,-2 0,-2 0,-2 0,-2-1,-2 0,-1 0,-13 25,-2-5,-3-1,-3-2,-3-2,-1-1,-4-1,-7 4,13-16,-2-1,-2-2,-1-2,-2-2,-2-1,-1-3,-1-1,-2-3,-1-2,-1-1,-38 11,-6-6,-1-4,-1-4,-1-4,-1-5,0-4,0-4,-1-5,0-4,-26-7,102 9</inkml:trace>
  <inkml:trace contextRef="#ctx0" brushRef="#br0" timeOffset="5388.6">2574-51,'0'0,"0"0,0 0,-13 31,3 9,1 1,3 0,1 0,2 0,2 1,2-1,1 0,3 6,2 98,26 949,-11-610,-12 159,-21-181,0-173,11-144,-10-250,10-819,1 860,3-1,3 1,3 1,2 0,3 0,3 1,3 1,10-18,-9 26,2 0,2 2,3 0,2 2,2 2,2 1,2 1,1 2,3 2,1 2,3 1,0 3,2 1,2 3,33-16,-26 25,2 3,0 3,0 1,2 4,-1 2,1 3,1 2,-1 3,0 2,1 3,-1 3,-1 3,48 13,-68-10,0 2,-1 1,-1 2,0 1,-2 3,0 0,-2 2,-1 2,0 1,-2 1,-1 1,-2 2,-1 1,18 29,-18-23,-1 1,-3 1,-1 1,-2 0,-1 2,-3 0,-1 1,-3 1,-1 0,3 42,-3 32,-4 0,-6 1,-5-1,-15 78,15-163,0 0,-2-1,-2 0,-1-1,-1 0,-2 0,-15 27,10-28,0 4,-1-2,-1 0,-2-1,-1-1,-2-1,-1-1,-4 1,1-6,-2-1,0-2,-2-1,0-1,-1-2,-1-1,0-2,-1-1,0-2,-1-2,-1-1,-1-2,-48 5,-2-5,1-3,0-4,-23-6,-5 2,41 2,1-2,1-4,-1-3,1-3,1-3,1-3,-47-22,89 31,0-1,0-1,2-1,0-2,0-1,2 0,-6-8,17 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6:28.436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5011 36,'-185'-33,"146"31,0 2,0 1,0 2,1 2,0 1,-1 2,2 1,0 3,0 1,1 1,0 2,2 2,0 1,1 1,1 2,1 1,1 2,1 1,1 1,0 2,-47 61,4 4,4 2,4 4,5 2,4 2,5 3,-21 70,22-41,7 2,6 2,6 1,6 2,6 0,6 1,7 0,6 0,9 34,-2-119,2-1,3 0,2-1,3 0,2-2,3-1,28 48,-31-62,1-1,3-1,1-1,1-2,2 0,2-2,1-1,1-2,1-1,2-2,1-1,1-2,1-2,1-1,1-2,1-2,0-2,20 4,25 4,1-4,1-3,1-5,67 0,-117-11,0-2,-1-1,1-2,-1-2,0-1,0-3,-1-1,0-1,-1-2,-1-2,-1-1,0-2,9-10,-1-1,-1-2,-2-2,-2-2,-1-1,-2-2,-1-2,-3-1,-1-1,-2-1,-3-2,-1-1,-3 0,-1-2,2-15,13-63,-4-2,-7-1,-5 0,-6-2,-6 0,-5 0,-7 0,-5 1,-6 0,-6 0,-9-13,13 61,-4 1,-4 1,-4 1,-2 2,-5 1,-3 1,-2 3,-5 1,-37-44,40 61,-2 2,-3 2,-1 3,-3 1,-55-37,77 64</inkml:trace>
  <inkml:trace contextRef="#ctx0" brushRef="#br0" timeOffset="718.12">5023 2561,'21'40,"422"595,-107-143,-322-474</inkml:trace>
  <inkml:trace contextRef="#ctx0" brushRef="#br0" timeOffset="4069.18">8038 1560,'0'0,"0"0,0 0,0 0,-17-17,-6-8,-2 2,0 0,-2 2,0 1,-2 1,0 1,-1 1,0 2,-1 1,-7 0,-5 2,-1 2,-1 2,1 2,-2 2,1 2,0 1,0 3,0 2,0 2,0 1,1 3,1 1,-1 3,2 1,0 2,1 2,1 2,0 1,2 2,1 2,1 1,1 2,2 1,-9 12,12-12,1 1,2 1,1 2,1 0,2 2,2 0,1 2,-10 27,8-1,3 1,2 1,4 0,2 1,4 1,2-1,3 1,3 0,4 9,0 3,4 0,2-1,5 0,3-1,5 5,-13-48,2 0,1-1,2 0,1-1,1-1,2-1,2-1,0-1,2 0,1-2,1-1,2-1,0-1,2-2,0-1,1-1,1-1,1-2,1-2,0-1,30 8,-30-14,0-1,1-1,0-2,1-2,-1-1,0-1,0-2,0-2,0-1,0-2,-1-1,0-2,-1-1,0-2,0-1,-2-1,0-2,0-1,-2-2,-1 0,1-3,20-17,-3-3,-1-1,-2-2,-3-2,-1-2,-3-2,-2-1,-2-1,-3-2,-2-1,-2-1,-4-1,-1-1,-3-5,-3-23,-3 0,-5-1,-4-75,3-52,-2 93,-5 0,-17-106,-3 102,16 194,-35 612,-10-22,18 1031,44-917,-11-268,35-533,113-216,68-206,-196 403</inkml:trace>
  <inkml:trace contextRef="#ctx0" brushRef="#br1" timeOffset="40649.95">969 7546,'0'0,"0"0,0 0,0 0,-39-55,-108-82,133 125,-1 0,0 1,-1 1,-1 0,0 2,0-1,0 2,-1 0,0 2,0 0,-1 0,0 2,1 0,-1 2,0 0,0 1,0 0,0 2,0 0,-14 4,15 2,1 0,0 1,1 1,-1 0,2 1,0 1,0 0,1 1,0 1,2 0,-1 1,2 0,0 1,0 0,2 0,0 1,1 1,1-1,0 2,2-1,0 0,1 1,0 0,2 0,0 17,-8 11,5-26,1 0,0 0,2 1,0-1,1 1,1-1,2 1,0-1,3 11,-3-14,1 0,0 0,2-1,0 1,1-1,1 0,1 0,0-1,1 0,0-1,2 1,0-2,0 0,1 0,1-1,0-1,1 0,1 0,-1-2,2 0,-1 0,1-2,1 0,0-1,2 1,-1-7,0 0,0-2,1 0,-1 0,0-2,0 0,0-1,0-1,-1-1,0 0,0-2,0 0,-1 0,-1-1,1-1,-1-1,-1 0,0-1,-1-1,0 0,0-1,-2 0,0 0,0-1,-2-1,0 0,0 0,-2-1,0 0,2-10,48-207,-56-56,-26 371,18 395,18 228,-12-516,1-26,26-213,80-360,18-98,15-103,-136 593,1-15,-1 53,27 547,-29-556,1 1,0-1,1 0,-1 1,2-1,0-1,0 1,1 0,0-1,0 0,1 0,0-1,1 0,0 0,0 0,1-1,0 0,0 0,1-1,0 0,0-1,0 1,0-2,1 0,0 0,0 0,0-1,0-1,1 0,-1 0,1-1,0 0,4-1,1-1,-1 0,1 0,-1-2,0 0,0-1,0 0,0-1,-1-1,1 0,-1-1,-1 0,0-1,0-1,0 0,-1-1,-1 0,1-1,-2 0,0-1,0 0,-1-1,4-7,10-16,-3 0,-1-2,-1-1,-3 0,-1 0,-2-2,-1 0,-1-10,11-151,-32 77,0 189,11 419,11-368,55-20,-63-92,0 0,0-1,1 1,-1-1,0 0,1 0,0 0,-1 0,1-1,0 0,0 0,0 0,-1 0,1 0,0-1,0 1,0-1,0 0,1-1,-1 1,-1-1,1 1,0-1,0 0,0-1,0 1,-1-1,1 0,0 1,-1-2,0 1,1 0,-1-1,0 1,0-1,0 0,-1 0,1 0,-1 0,0-1,0 1,0-1,0 0,72-167,-30-18,-35 135,3 1,1 1,3 0,3 1,1 1,21-37,-32 78,0 1,0 0,0 0,1 1,0 0,0 0,1 1,0 1,0 0,0 0,1 1,4-1,10-2,1 1,-1 1,1 1,-1 1,1 2,0 0,0 2,0 1,0 1,-1 2,1 0,-1 2,0 0,-1 2,0 1,0 1,0 2,61 42,-211-114,85 47,18 7,-1 2,1 0,0 1,0 2,-1 0,1 1,-1 1,1 2,0 0,0 1,0 1,0 1,0 0,1 2,0 1,0 0,1 1,1 2,0 0,0 0,1 2,1 0,-10 13,15-15,1 2,1-1,0 1,1 1,0 0,1 0,1 1,1 0,0 0,1 0,1 1,1 0,0-1,2 1,0 0,0 0,2 1,0-1,1-1,1 1,1 0,1-1,0 1,1-1,0 0,2-1,0 0,1 0,0-1,2 0,-1 0,2-1,0-1,1 0,0-1,0 0,2-1,2 2,-3-5,0 0,0 0,1-2,0 0,0 0,0-1,1-1,-1-1,1 0,0-1,0-1,0 0,0-1,0-1,0-1,0 0,0-1,0 0,-1-2,1 0,-1 0,-1-1,1-1,-1-1,0 0,11-9,-11-1,-1-1,-1-1,-1 0,0-1,-2 0,0-1,-2 0,0 0,-1 0,0-12,9-35,-4-1,-3 0,-2-1,-5-66,-35 3,22 192,3 51,4 0,5 0,5 10,26 126,37-107,8-98,-68-38,1 1,-1-2,1 1,0-1,-1 0,1-1,0 0,-1 0,1-1,0 0,-1 0,1-1,-1 0,1-1,-1 0,0 0,0-1,0 0,-1 0,1-1,-1 0,0 0,-1-1,1 0,-1 0,0 0,-1-1,1 0,-1 0,0 0,-1-1,0 1,0-1,0-2,21-53,-2-2,-3-1,-3 0,-3-1,-3-1,-3 0,-2 0,-4-27,-1 83,12-583,-12 322,-16 657,4-218,8 1,6 0,9 3,-5-109,3-1,3 0,3-1,2-1,2 0,8 10,-21-56,0 0,0 0,1-1,1 0,0 0,0-1,1 0,0-1,1 0,0 0,0-2,1 1,0-1,0-1,1 0,0-1,0 0,0-1,1 0,-1-1,1-1,0 0,1-1,23 2,-1-1,1-3,0-1,-1-1,0-2,1-2,-2-2,1-1,36-14,-1-3,-2-4,66-38,-116 57,-1-1,-1-1,0 0,-1-2,0 0,-2 0,0-2,0 0,-2 0,0-1,-2-1,0 0,-1-1,2-6,10-31,-3 0,-2-1,-3-1,5-44,-10-138,-14 199,5 43,-1 0,1 0,0 1,-1-1,1 0,0 0,-1 0,1 0,0 0,-1 0,1 0,0 0,-1 0,1 0,26 535,34-205,-54-316,0 0,2-1,-1 1,2-1,0-1,0 0,1 0,1-1,0 0,0 0,1-2,0 1,1-2,1 1,-5-4,0-1,0 0,0 0,1-1,0-1,-1 1,1-1,0-1,0 0,0 0,0-1,0-1,0 1,0-2,-1 1,1-1,0-1,-1 0,1 0,-1-1,0 0,0 0,0-1,-1-1,0 1,0-1,0-1,0 1,12-11,-1-1,-1-1,0 0,-1-1,-1-1,-1-1,-1 0,-1-1,-1 0,0-5,18-44,-2-1,-5-2,-2 0,-4-2,6-67,34-277,13-167,-106 842,33-236,-26 110,5 1,6 2,6 0,6 7,5-86,3 1,1-1,3 0,3 0,1-1,3 0,2 0,22 47,-20-60,94 150,-100-175,0 1,1-2,1 1,0-2,1 0,0 0,0-1,1-1,0-1,1 0,0-1,0 0,1-2,0 1,2-5,-1 0,0-1,0-1,0-1,0-1,0 0,-1-1,1-1,-1-1,0 0,0-1,-1-1,0 0,0-2,-1 1,0-2,-1 0,0-1,-1 0,0-1,2-5,29-18,103-153,-121 145,-2-2,-1-1,-3-1,-2 0,-2-2,6-35,-21-45,-1 579,62-249,-29-121,-28-70,1 0,0-1,1 0,0 0,0 0,1-1,-1 0,2-1,-1 0,1 0,0-1,0 0,0 0,1-1,-1 0,1-1,0 0,0 0,0-1,1-1,-1 1,1-2,-1 0,0 0,1 0,-1-2,0 1,1-1,5-3,1 1,1-2,-1 0,-1-2,1 1,-1-2,-1 0,1-1,-2-1,1 0,-2-1,1 0,-2-1,0 0,0-1,-1-1,-1 0,1-3,14-27,-2-1,-2-1,-3-1,-1-1,3-21,-7-81,-43-79,50 840,65-17,-49-238,-34-330,-1 0,-1 0,-1 0,-1 0,-2 0,0 0,-2-1,0 1,-2-1,-1-1,0 0,-2 0,-1-1,-1 0,0-1,-10 10,16-24,-1-1,0 1,0-2,-1 1,0-1,0-1,0 1,0-2,-1 1,0-1,1-1,-1 1,0-2,0 1,0-2,-1 1,1-1,0-1,0 0,0 0,0-1,0 0,-2-2,-19-4,0-2,1-2,1 0,-1-2,2-1,-20-15,34 18,1-1,0 0,1 0,1-2,0 0,1 0,1 0,0-1,1-1,0 0,2 0,0 0,1-1,0 1,2-1,0 0,1 0,1-1,1 1,0 0,1-1,1 1,1 0,1 0,0 1,1-1,1 1,1 0,0 0,1 1,1 0,1 0,2-3,17-18,2 2,1 0,1 3,2 0,1 2,2 2,0 2,2 1,1 2,7-1,10-10,252-160,-138 44,-141 118</inkml:trace>
  <inkml:trace contextRef="#ctx0" brushRef="#br1" timeOffset="41337.11">5710 7134,'0'0,"0"0,0 0,0 0,18 0,100-1,1-6,-2-5,115-27,-206 33</inkml:trace>
  <inkml:trace contextRef="#ctx0" brushRef="#br1" timeOffset="41722.1">5088 6692,'0'0,"0"0,0 0,0 0,0 0,0 0,0 0,0 0</inkml:trace>
  <inkml:trace contextRef="#ctx0" brushRef="#br1" timeOffset="64632.21">849 9574,'0'0,"0"0,0 0,0 0,0 0,0 0,0 0,0 0,0 0,0 0,-71-35,50 23,0 0,-1 1,0 1,0 2,-1 0,0 1,-1 1,0 1,1 1,-1 2,-1 0,1 1,0 2,0 0,0 2,0 0,0 2,1 1,-1 1,-78 100,18 56,67-10,16-127,1 0,1 1,2-1,0 0,2-1,1 1,1-1,1 0,1 0,1-1,7 9,-10-21,0 0,2 0,-1-1,1-1,1 1,0-1,1-1,-1 0,2-1,-1 0,1 0,0-1,1-1,0 0,0-1,0 0,1-1,-1 0,1-1,0-1,0 0,0-1,0 0,0-2,0 1,0-2,0 0,0 0,0-1,-1-1,1 0,-1-1,0-1,0 0,-1 0,2-3,7-12,-2 0,-1-2,-1 0,-1-1,0-1,-2 0,-1-1,-2 0,0-1,-2-1,0 1,-2-1,2-19,8-199,-18 172,2 65,-1-28,-2 51,-26 508,24 68,5-394,32 63,-7-281,-8 1,-1-1,-1 0,-1-2,-1 1,-1-2,-2 0,0 0,-1-1,-2-1,0 1,-1-7,3-1,102-455,-14-185,-77 530,-11 280,-8-41,-4-41,3-1,2 1,3-1,2 0,2 0,2-1,12 28,-16-68,0-1,1 0,0 0,1-1,0 0,0 0,1-2,0 1,1-1,0-1,0 0,1-1,-1 0,1-1,1 0,-1-1,1 0,-1-1,1-1,0-1,0 1,0-2,0 0,0-1,0 0,0-1,0-1,0 0,-1-1,5-2,-6 2,1-1,-1 0,0-1,-1-1,1 0,-1 0,-1-1,1 0,-1-1,-1 0,1-1,-2 0,1 0,-1-1,-1 0,0-1,-1 1,0-1,-1-1,1-3,9-25,-1 0,-3-1,-2-1,-1 0,0-23,-16-218,-14 170,13 186,4 20,4 0,3 0,5 0,4-1,3 0,5-1,9 19,-26-105,0 1,0-1,1 0,0 0,0 0,0-1,0 1,0-1,0 1,1-1,0 0,0 0,0-1,0 1,0-1,0 0,1 0,-1 0,1-1,-1 1,1-1,0 0,-1-1,1 1,0-1,0 0,0 0,-1 0,1-1,0 1,0-1,-1 0,1-1,-1 1,1-1,-1 0,0 0,1-1,-1 1,3-3,7-15,-1-1,0 0,-2-1,0 0,-1-1,-2 0,0 0,-2-1,0 0,-1-1,-2 1,0-4,-1 12,8-43,-6 26,1 1,1-1,2 1,1 0,2 1,1 1,2-1,11-18,-7 20,-11 14,2 0,0 0,0 1,2 1,-1 0,2 0,0 1,0 0,1 1,0 1,1 0,3-1,4 1,0 0,1 1,0 1,0 2,1 0,0 1,0 1,0 1,0 1,1 1,-1 1,0 2,1 0,-1 1,0 1,0 2,-1 0,1 1,-1 1,19 10,-173-25,92 4,0 1,0 3,0 1,0 1,0 3,0 1,-19 7,47-9,0 0,0 0,1 1,0 1,0-1,1 2,-1 0,2 0,-1 1,1 0,1 0,-1 1,2 0,-1 1,1 0,1 0,0 0,1 1,0 0,-1 3,-4 16,2 1,0 0,2 0,2 0,1 1,1 0,2 12,-1-26,1-1,0 1,2 0,0-1,1 0,1 1,0-1,2 0,0-1,1 0,0 0,2 0,0-1,1 0,0 0,1-1,10 9,-12-15,0 0,1 0,1-1,-1-1,1 0,0 0,1-1,0 0,0-1,0 0,0-1,1-1,-1 0,1 0,0-2,0 1,0-2,0 1,0-2,0 0,0 0,0-1,0-1,-1 0,1-1,-1 0,0-1,0-1,0 1,9-8,-2-6,0 0,-1-2,-1 0,-1-1,0-1,-2 0,-1-1,-1 0,-1-1,-1-1,-1 1,-2-2,0 1,-2-1,-1 0,-1 0,-1 0,-1 0,-3-22,-11-161,-11 105,16 200,5 1,3 0,4 0,5-1,16 72,-23-158,-1 1,1 0,1-1,0 1,0-1,1 0,0 0,0 0,1 0,0-1,1 0,0 0,0 0,1-1,0 0,0 0,1-1,-1 0,1 0,1-1,-1 0,1 0,0-1,0 0,0 0,1-1,-1-1,1 0,-1 0,1 0,0-1,0-1,0 0,0 0,-1-1,1 0,0-1,0 0,-1 0,1-1,4-3,3-9,0-2,-1 0,-2-1,1 0,-2-1,-1 0,0-2,-1 1,-1-1,-2-1,0 1,-1-1,-1-1,-1 1,-1-1,-1 0,0 0,-2 0,-1-1,-1 1,-4-21,6-3,-22-183,23 423,63 217,-46-304,-35-206,2 34,3 0,3-1,3 0,3 0,3 0,10-67,-10 121,1 1,0 0,1 0,1 0,0 0,0 0,1 1,1 0,0 0,0 0,1 1,0 0,1 0,0 1,1 0,0 0,0 1,1 0,0 0,0 2,0-1,2 0,9 0,1 1,-1 1,1 0,0 2,0 1,0 0,0 2,22 1,-23 0,0 2,0 1,0 0,0 2,0 1,-1 1,0 0,-1 1,0 1,0 1,-1 1,-1 1,0 0,0 1,1 3,15 10,-24-18,1 0,1 0,-1-1,1-1,1 0,-1 0,1-1,0-1,1 0,-1 0,1-1,0-1,0 0,8 0,-7-1,-1 0,0-1,1-1,-1 0,1-1,-1 0,0-1,0-1,0 0,0-1,0 0,0-1,-1 0,0-1,0-1,-1 0,1 0,-2-1,9-7,-3-6,-1 0,-1-1,-1 0,-1-1,-1 0,-1-1,-1 0,-1-1,-1 0,-1 0,-1-1,-2 1,0-8,1-11,-2 0,-1 0,-3 0,-2 0,-1 0,-10-34,-5 118,-33 283,18-131,17-89,4 0,5 1,4-1,6 31,0-110,2-1,0 1,2-1,1 0,0 0,2-1,1 0,0 0,2-1,0 0,10 13,-7-21,0-1,0 0,1-1,1 0,-1-2,2 1,-1-2,1 0,1-1,-1-1,1-1,0 0,1-1,-1-1,1-1,-1-1,1 0,0-2,-1 0,1-1,-1 0,1-2,15-5,73-16,-2-5,-1-4,-2-5,8-8,-33 6,-1-3,-3-3,-1-3,-3-3,-2-3,-3-3,23-30,-70 69,0 0,-2-2,0 1,-1-2,-1 0,-1-1,6-19,-15 37,-1 0,0 0,0-1,0 1,-1-1,0 1,0-1,-1 1,0-1,0 1,0-1,-1 1,0-1,0 1,-1-1,0 1,0 0,0 0,-1 0,0 0,0 0,0 0,-1 1,0 0,0 0,0 0,-1 0,0 0,0 1,-5-4,-5 1,-1 1,0 0,0 1,0 0,0 2,-1 0,0 1,0 0,1 1,-1 1,0 1,0 1,0 0,1 1,-1 1,1 0,0 1,0 1,1 0,-1 1,1 1,1 1,0 0,0 0,0 2,1-1,1 2,0 0,1 0,-2 4,-6 6,2 1,0 1,2 1,1 0,0 0,2 2,1-1,2 2,0-1,-4 29,12-34,2 0,1 0,0 0,2 0,0 0,1-1,2 1,0-2,1 1,1-1,1 0,1 0,0-2,11 14,-7-12,0 0,1-1,1-1,1-1,0 0,1-2,1 0,0 0,1-2,1-1,0-1,0 0,1-2,15 4,-15-9,-1 0,1-2,-1-1,1 0,-1-2,1 0,-1-2,1-1,-1 0,0-2,0 0,-1-1,0-2,0 0,-1-1,0-1,-1-1,0 0,-1-2,-1 0,0-1,0-1,-2 0,0-1,-1-1,-1 0,0-1,-1-1,-2 0,0 0,19-27,-3-1,-2-2,-2 0,-2-1,12-53,-27 27,-2 93,0 7,67 573,-66-570,1 3,-3-57,-27-404,60 132,21 180,-51 115,1 1,0 1,-1-1,1 1,1 0,-1 0,0 1,1-1,-1 1,1 1,-1 0,1 0,0 0,0 0,-1 1,1 0,0 1,0 0,0 0,-1 0,1 1,-1 0,1 0,-1 0,1 1,153 84,14 21,-164-106,1 0,-1-2,1 1,0-1,-1-1,1 0,-1 0,0-1,1-1,-1 1,0-2,0 1,0-1,-1-1,0 0,9-6,-1 2</inkml:trace>
  <inkml:trace contextRef="#ctx0" brushRef="#br1" timeOffset="65798.14">4607 9365,'0'0,"0"0,0 0,56 19,-18-13,0-1,0-2,1-1,-1-3,0-1,1-1,4-3,-29 3</inkml:trace>
  <inkml:trace contextRef="#ctx0" brushRef="#br1" timeOffset="75606.07">903 11658,'0'0,"0"0,0 0,0 0,0 0,-21-20,2 6,0 1,0 0,-2 2,1 0,-1 1,-1 2,0 0,0 1,-1 1,1 1,-1 1,0 1,0 1,-1 1,1 1,0 1,-6 2,2 4,1 1,1 1,-1 2,2 0,0 2,0 0,1 2,0 0,2 2,0 0,1 1,0 1,2 1,0 1,1 1,2 0,0 1,1 0,2 2,0-1,1 1,2 1,1 0,-2 12,5-22,0 1,2 0,0 0,1 1,0-1,2 0,0 1,1-1,1 1,0-1,2 0,0 0,0 0,2-1,0 1,1-1,0-1,1 1,1-1,1-1,0 0,1 0,0-1,1 0,1-1,-1 0,2-1,0-1,0 0,1-1,0 0,15 5,-13-5,1-1,0-1,0-1,1 0,0-1,0-1,0-1,1-1,-1 0,1-2,-1 0,1-1,-1-1,0-1,1 0,-1-2,-1 0,1-1,-1-1,16-8,-9-4,-1-1,-1-1,-1-1,-1 0,0-2,-2-1,-1 0,-1-1,-1-1,-1-1,-2 0,-1-1,-1 0,-1-1,-2 0,-1 0,-1-1,-2 0,-1 0,-1 0,-2-1,-1 1,-1 0,-2 0,-2-2,-17-114,13 249,-19 243,13 126,6 198,21-557,-11-111,0 0,1 0,-1 0,0 0,1 0,0 0,-1 0,1-1,-1 1,1 0,0 0,-1-1,1 1,0 0,0-1,0 1,-1-1,1 1,0-1,0 1,0-1,0 0,0 1,0-1,0 0,0 0,0 0,0 0,0 0,0 0,0 0,0 0,0 0,0 0,0 0,0-1,0 1,0 0,0-1,0 1,0-1,-1 1,1-1,0 1,0-1,0 0,-1 1,1-1,0 0,-1 0,1 0,-1 1,1-1,-1 0,1 0,-1 0,1 0,-1 0,0 0,0 0,1 0,-1 0,39-86,-3-1,-5-2,-3-1,-4-1,3-42,-18 91,121-701,-84 484,-15 108,-43 276,5 0,6 1,5-1,11 52,-9-161,1-1,0 0,0 0,1-1,1 0,0-1,1 1,0-2,1 0,1 0,-1-1,2 0,-1-1,1 0,1-1,-1-1,2 0,-1-1,0 0,1-1,0-1,0 0,1-1,-1-1,1 0,11-1,-12-1,0 0,-1-1,1-1,-1 0,0-1,0-1,0 0,0-1,-1 0,1-1,-1-1,-1 0,1-1,-1 0,-1-1,1 0,-1-1,-1 0,0 0,-1-1,0-1,0 0,-1 0,-1 0,0-1,-1 0,0-1,-1 1,0-1,-1-2,12-34,-3 1,-2-1,-2-1,-3 0,0-29,-1-188,-26 335,13-2,2 1,3 0,4 0,4 26,1-30,2 1,3-2,3 0,11 29,-20-81,-1 0,1 0,1-1,-1 1,2-1,-1-1,1 1,0-1,0 0,1 0,0-1,0 0,1-1,0 0,0 0,0-1,0 0,1 0,-1-1,1-1,0 1,8 0,5-3,1-1,-1-1,0-1,0-1,0-1,0-2,0 0,-1-1,-1-1,1 0,-1-2,-1-1,0-1,-1 0,0-1,12-13,28-19,-3-3,-1-2,-3-2,-2-2,-3-3,32-51,-67 90,-1 0,-1-2,0 1,-1-1,-2 0,0-1,-1 0,-1 0,-1 0,-1-8,-2 21,-1 0,0 1,0-1,-1 0,0 0,0 0,-1 1,0-1,-1 1,0-1,0 1,-1 0,0 0,-1 0,1 1,-1 0,-1 0,0 0,0 0,0 1,0 0,-1 0,0 1,0 0,-1 0,1 0,-6-1,2 1,0 1,0 0,-1 1,1 1,-1-1,0 2,1 0,-1 0,0 1,0 0,1 1,-1 1,0 0,1 0,-1 1,1 0,0 1,0 1,0-1,1 2,0 0,-8 5,-197 173,201-170,1 1,0 1,1 0,1 0,1 1,0 1,1 0,1 0,1 0,0 1,2 0,0 1,1-1,1 1,0 0,2-1,1 1,0 0,1 0,1 0,1 0,1-1,1 1,0-1,3 3,0-2,1-1,0 0,2-1,0 0,1 0,1-2,1 1,0-2,1 0,1 0,0-2,0 0,2-1,0 0,0-2,1 0,0-1,0-1,17 5,-8-7,0-2,1 0,0-2,-1-1,1-1,0-2,0-1,-1-1,0-1,7-4,44-11,-1-3,-1-4,-1-4,-2-2,-1-4,-2-3,-2-4,-27 17,-11 11,-1-2,-1-2,0 0,-2-2,0-1,-2-1,0-1,-2-1,-1-2,-1 0,-1-1,11-22,-25 40,1 1,-2-1,1-1,-1 1,-1-1,0 0,-1 0,0 0,-1 0,0 0,-1-1,-1 1,0-1,0 1,-1 0,-1-1,0 1,-1 0,0 0,0 0,-2 0,1 1,-2-1,1 1,-2 1,1-1,-1 1,-1 0,-4-4,5 7,-1 1,0 0,-1 0,1 0,-1 1,-1 1,1 0,0 0,-1 0,0 1,0 1,0 0,0 0,0 1,0 0,-1 1,1 0,0 0,0 1,-1 1,1 0,0 0,1 1,-1 0,0 1,1 0,0 0,-1 1,2 0,-1 1,1 0,0 0,0 1,0 0,-2 4,-8 9,0 0,2 2,0 0,1 1,2 0,0 1,1 1,2 0,1 1,0 0,2 0,1 0,1 1,2 0,0 0,2 0,1 0,1 1,1-1,2 0,1-1,0 1,2-1,1 0,2 0,0-1,1 0,2-1,0-1,2 0,12 16,-11-24,1 0,0-1,1-1,1 0,0-2,0 0,1-1,1-1,-1-1,1 0,1-2,-1-1,1 0,0-2,4 0,1 1,0-1,0-1,0-2,0-1,0-1,0-1,-1-1,1-2,-1 0,0-2,-1-1,1-1,17-10,-18 4,-1 0,0-2,-2 0,0-2,-1 0,-1-1,-1-1,0-1,-2-1,-1 0,4-12,-3 1,-1-2,-2 0,-2 0,-1-1,-2-1,-2 0,-1 0,-3 0,0-1,-3 1,-2-6,2-12,0 38,-4 63,-11 137,9 0,9 51,8-148,13-27,4-351,-19 231,2 1,3 0,3 1,3 0,15-30,-23 72,1 1,1 0,1 1,0 1,1 0,1 1,0 0,1 2,12-7,-21 13,3 2,-1 0,1 0,0 1,0 0,1 1,-1 1,1 0,-1 0,1 2,0-1,0 2,-1-1,1 2,-1 0,1 0,-1 1,8 3,-10 0,-1 1,1 0,-1 0,0 1,-1 0,0 1,0 0,0 0,-2 1,1 0,-1 0,0 0,-1 1,0 0,-1 0,2 9,3 9,-1 1,-1-1,-2 1,-1 0,-2 0,-1 0,-2 25,10 106,-7-146,0 10,0-1,2 0,1 0,1 0,1-1,1 0,1 0,1-1,1 0,1 0,8 9,52-11,-65-19,0-1,1 0,-1 0,1-1,-1 0,0 0,0-1,1 0,-1 0,0 0,0-1,-1-1,1 1,-1-1,0 0,2-1,25-20</inkml:trace>
  <inkml:trace contextRef="#ctx0" brushRef="#br1" timeOffset="97512.82">805 13741,'-50'-51,"39"45,-1 1,0 0,0 1,0 1,-1 0,1 0,-1 2,0-1,0 2,1-1,-10 2,-11-2,14 0,0 0,0 1,-1 1,1 0,0 2,0 0,0 2,0 0,1 0,-1 2,2 1,-1 0,1 1,0 0,1 2,0 0,1 1,0 0,1 1,0 1,1 0,0 1,2 1,0 0,-4 8,1-3,2 2,0 0,1 0,2 1,0 0,2 1,0 0,2 0,1 0,1 1,1-1,1 1,1 0,2 8,3-11,2 0,0 0,1 0,1-1,2 0,0-1,1 0,1-1,1 0,1-1,0 0,1-2,1 0,1 0,1-2,0 0,1-2,0 0,10 4,-16-10,-1-1,1-1,0 0,0-1,1 0,-1-1,1-1,-1-1,1 0,0 0,0-2,0 1,-1-2,1 0,0-1,-1-1,0 0,0-1,0 0,0-1,-1 0,0-2,0 1,-1-1,0-1,0 0,-1-1,-1 0,1-1,-2 0,1-1,-2 0,1 0,1-5,11-37,-1-1,-4-1,-1-1,-4 0,-1-1,-1-31,12-388,-42 690,9 1021,5-1121,3-87,2 0,0 1,2-1,1 1,1-1,1 1,6 20,-5-23,-5-22,0 0,1 0,-1 1,0-1,1 1,0-1,-1 1,1-1,0 0,0 1,1-1,-1 1,0-1,1 1,-1-1,1 0,0 1,0-1,0 0,0 0,0 0,1 1,-1-1,0 0,1-1,0 1,-1 0,1 0,0-1,0 1,0-1,0 0,0 1,0-1,1 0,-1 0,0 0,1-1,-1 1,0 0,1-1,-1 0,1 1,-1-1,1 0,-1 0,0-1,1 1,-1 0,1-1,-1 0,9-9,-1-1,0-1,-1 1,0-2,-1 1,0-1,-1 0,-1-1,0 0,-1 0,0 0,-1-1,0-6,4-4,77-283,33-251,-94 435,39-322,-63 441,7-39,-6 54,-8 42,3 1,2 0,3 0,1-1,3 1,3-1,1 0,11 30,54 78,-67-152,0 0,1 0,0-1,0 0,0 0,1-1,0 0,0-1,1 0,0 0,0-1,0 0,0-1,0 0,6 1,-5 0,1 0,-1-1,1 0,-1-1,1 0,0-1,0 0,0-1,0 0,0-1,0 0,0-1,-1 0,1-1,-1 0,1-1,-1 0,0-1,-1-1,1 1,-1-1,0-1,0 0,-1-1,0 1,0-2,-1 1,6-10,6-13,-2-1,-1-1,-2 0,-1-2,-1 1,-3-2,0 1,-3-1,0-1,-3 1,-1-1,-2 0,-2-25,-11-142,-7 261,13-34,2 0,1 0,0 0,2 0,0 0,2 1,1-1,0 1,2 86,-8-65,3 0,1 1,3-1,1 0,3 0,1 0,10 26,-17-65,2 1,-1-1,1 0,0-1,0 1,0-1,1 1,0-1,0 0,0 0,0 0,1-1,0 0,0 0,0 0,1 0,-1-1,1 0,0 0,0-1,0 1,0-1,0 0,0-1,1 0,-1 0,1 0,-1-1,1 0,-1 0,1 0,-1-1,0 0,1 0,-1-1,0 0,0 0,0 0,0-1,0 0,5-3,38-17,0-3,-2-2,-1-1,-2-3,0-1,-3-3,0-1,-3-2,-1-2,-2-1,-2-1,-2-2,-2-2,22-47,-41 74,-2-1,0 0,-2 0,0-1,-1 0,-1 0,-2-1,0 1,-1 0,-1-16,-2 31,0 0,0 0,0 0,-1 0,0 0,0 1,-1-1,0 1,0 0,0 0,-1 0,0 1,0 0,0-1,-1 2,1-1,-1 1,0 0,-1 0,1 0,-1 1,0 0,0 1,1-1,-2 1,1 0,0 1,0 0,-1 0,-8 2,1 0,-1 1,1 1,-1 0,1 1,0 1,1 1,-1 0,1 0,0 1,1 1,-1 1,2 0,-1 0,1 1,1 1,0 0,0 1,1 0,0 0,1 1,1 0,0 1,1-1,0 2,1-1,1 1,0 0,1 0,1 0,0 1,1 2,-6 11,1 0,1 0,2 1,1-1,1 1,2 0,1 0,1-1,2 1,0-1,2 1,2-1,5 13,-4-17,1 0,2-1,0 0,1 0,2-2,0 0,2 0,0-1,3 0,106 19,-110-38,4-1,0 0,0-2,-1 0,1-2,0 0,-1-1,1-1,-1-1,-1 0,1-2,-1 0,0-1,-1-1,0 0,-1-2,0 1,0-2,-1 0,-1-1,-1-1,0 0,0-1,6-12,372-446,-227 301,-146 164,0 0,0 2,0 0,1 1,0 0,1 2,-1 0,1 2,-1 0,1 1,0 1,0 0,-1 2,1 0,16 5,-5-4,120 15,-251-57,80 31,0 1,-1 1,0 1,0 0,0 2,0 0,-1 2,1 0,-1 1,1 1,-1 2,1 0,0 1,0 1,0 0,1 2,0 1,-18 9,30-14,0 1,0 0,0 1,0 0,1 0,0 0,0 1,1 0,0 0,0 1,0 0,0 0,1 0,1 1,-1 0,1 0,0 0,-1 7,3-10,0-1,0 1,1 1,0-1,0 0,1 0,-1 0,1 0,0 1,0-1,1 0,0 0,0 0,0 0,0 0,1 0,0 0,0 0,0 0,0-1,1 1,0-1,0 1,0-1,1 0,-1-1,1 1,0 0,0-1,0 0,0 0,1 0,-1-1,5 2,19 7,0-1,1-2,0 0,0-2,1-2,0 0,-1-2,12-2,38 6,-67-7,-1 1,1 1,0 0,-1 0,1 1,-1 0,1 1,-1 1,0 0,0 0,0 1,-1 1,0-1,0 2,0-1,-1 1,0 1,0 0,-1 0,0 0,0 1,-1 1,0-1,-1 1,0 0,-1 1,1-1,-2 1,0 0,0 0,-1 0,1 10,-3-10,-1 0,-1 0,1 0,-2 0,0 0,0 0,-1-1,0 1,-1-1,0 1,0-1,-1-1,-1 1,0-1,0 0,-2 1,-106 53,84-54,0-1,0-1,0-2,-1-1,1-2,-1-1,-23-2,32-2,0-1,0-1,0-1,1-1,0-1,0-1,1-1,-10-6,20 11,-24-14,60 25,13 8,1-1,1-2,-1-2,2-2,-1-1,1-3,-1-1,1-2,0-2,38-6,-52 4,-1-1,0-1,0-1,-1-2,0 0,0-2,-1-1,-1-1,0-1,-1-1,0 0,-1-2,-1-1,-1-1,0-1,-2 0,0-1,-1-1,8-16,6-22,-2-1,-3-1,-3-1,-3-1,-2-1,-3-1,-3-1,-3 1,-3-1,-3-1,-3 1,-3-2,3-246,-1 316,0-1,1 0,-1 0,1 1,-1-1,0 0,1 0,-1 0,0 1,1-1,-1 0,0 0,1 0,-1 0,0 0,1 0,-1-1,0 1,1 0,-1 0,0 0,1-1,-1 1,0 0,1-1,-1 1,1 0,-1-1,1 1,-1-1,1 1,-1-1,1 1,-1-1,1 1,0-1,-1 0,1 1,0-1,-1 1,1-1,0 0,0 1,0-1,0 0,0 1,0-1,0 0,0 0,0 1,0-1,0 0,0 1,0-1,0 0,0 1,1-1,-1 1,0-1,1 0,-1 1,0-1,1 1,-1-1,1 1,-1-1,1 1,-1-1,1 0,-27 90,3 1,5 1,3 0,5 1,4 0,3 1,10 87,-5-23,0-110,2 0,2-1,3 1,1-1,2-1,3 0,1-1,2 0,13 20,-23-52,0 1,1-2,0 1,1-1,0 0,1-1,0 0,1-1,-1 0,2-1,-1-1,1 1,1-2,-1 0,1-1,0 0,0-1,5 0,266 32,-241-39,1-1,-1-2,0-2,0-2,-1-2,0-2,-1-2,-1-1,-1-3,0-1,-2-1,31-25,-37 23,-1-3,-2 0,0-2,-2-1,-1-1,-2-1,0-2,-3 0,-1-1,-1-1,-2-1,-2-1,-1 0,-2-1,4-27,34-196,-65 504,9-196,1 0,3 0,1 0,3 0,1 0,3 0,1-1,3 0,12 36,-14-65,1-2,1 1,0-1,1 0,1-1,0-1,1 0,0 0,1-1,0-1,0 0,2-1,-10-4,-1-1,1 0,0 0,0 0,1-1,-1 0,1-1,-1 1,1-1,0 0,0-1,0 0,0 0,0 0,0-1,1 0,-1 0,0-1,0 0,0 0,0-1,0 0,-1 0,1 0,0-1,-1 0,0 0,1-1,-1 0,-1 0,1 0,-1-1,1 0,-1 0,1-2,24-33,-1-1,-3-1,-1-2,-2 0,-2-1,-1-5,35-70,76-98,-4 84,-108 126,1 0,0 1,0 1,0 1,1 1,0 0,0 2,0 0,0 2,0 0,0 1,0 1,0 2,-1 0,12 3,-154 3,96-8,1 1,-1 2,1 0,0 2,1 0,0 2,0 0,1 2,0 1,0 1,-12 10,21-10,0 1,1 0,0 1,2 1,0 0,0 1,2 0,0 0,1 1,1 0,0 0,2 1,0 0,1 0,1 0,0 0,2 1,0-1,1 1,1-1,2 7,0-10,0 1,1-1,1-1,0 1,1-1,1 0,0 0,1-1,1 0,5 6,2-2,0-1,1-1,0-1,2 0,0-1,0-1,1-1,1-1,0 0,0-2,1-1,1 0,-1-2,1 0,0-2,0 0,0-2,1 0,-1-2,1 0,2-2,-12 0,1-2,-1 1,0-2,0 0,0 0,-1-1,1-1,-1-1,-1 1,0-2,0 0,0 0,-1-1,-1-1,0 0,0 0,-1-1,-1 0,0 0,1-3,1-7,-1-1,-2 0,0 0,-1-1,-1 0,-2 0,0 0,-1-1,-2 1,-1-8,-1 9,-2 0,-1 0,0 1,-2-1,0 1,-2 1,0-1,-1 2,-2-1,0 1,-1 1,-1 0,0 1,-2 1,0 0,-7-5,-126-54,107 71,53 16,29-1,1-3,0-2,1-1,-1-2,1-2,-1-2,1-2,27-6,68-34,-134 42,0 1,0 0,0 0,0 1,0-1,0 1,0-1,0 1,0 0,0 0,1 0,-1 1,0-1,0 1,0 0,0-1,0 1,0 1,0-1,-1 0,1 1,0-1,0 1,-1 0,0 0,1 0,-1 0,0 1,0-1,0 0,0 1,0 0,0-1,-1 1,0 0,1 0,-1 0,0 0,0 0,-1 0,1 0,0 1,14 135,-14-136,54 383,-45-212,1-53,0-538,-13 395,1 0,1 0,1-1,1 1,1 0,1 0,0 1,2-1,1 1,0 0,2 1,0 0,1 0,11-15,-7 19,0 1,0 0,2 2,-1 0,2 0,0 1,0 1,1 1,1 1,-1 0,2 2,-1 0,1 1,0 0,0 2,0 1,1 0,-1 2,1 0,-1 1,1 1,0 1,-1 1,0 1,0 0,0 2,16 6,-23-2,0 1,0 1,-1 0,-1 0,0 1,-1 0,0 1,-1 1,-1-1,0 1,-1 1,-1-1,0 1,-1 0,0 1,-2-1,0 1,-1-1,0 1,-2 0,0 0,0 0,-2 0,-1 5,6 45,-2-50,-1 9,2 0,0-1,2 1,1 0,1-1,1 0,1-1,1 1,7 11,-14-31,0 1,1-1,-1 0,1 0,0 0,0-1,0 1,1-1,0 0,0 1,0-2,0 1,1 0,-1-1,1 0,0 0,0 0,0-1,0 0,0 1,1-2,-1 1,1-1,-1 0,1 0,0 0,-1-1,1 0,0 0,-1 0,1-1,0 0,-1 0,1-1,-1 1,0-1,1 0,-1 0,3-3,19-11</inkml:trace>
  <inkml:trace contextRef="#ctx0" brushRef="#br1" timeOffset="98393.48">6268 13224,'0'0,"0"0,0 0,0 0,0 0,0 0</inkml:trace>
  <inkml:trace contextRef="#ctx0" brushRef="#br1" timeOffset="98932.05">4640 13710,'0'0,"0"0,0 0,0 0,0 0,4 1,401-17,-390 14</inkml:trace>
  <inkml:trace contextRef="#ctx0" brushRef="#br1" timeOffset="112338.43">936 15916,'0'0,"0"0,0 0,0 0,0 0,-35 0,-85-20,100 15,-1 0,1 1,0 2,-1 0,1 1,-1 0,0 2,1 1,-1 0,-2 2,1 2,-1 0,1 1,1 1,0 1,0 1,0 1,2 1,-1 0,1 1,1 2,1 0,0 0,1 2,0 0,2 1,0 0,1 1,0 1,2 0,1 0,-5 13,7 2,1 0,2 0,1 0,2 1,1-1,2 1,2 0,1-1,2 4,-6-25,1 0,1 0,0-1,1 1,0-1,1 0,1 0,0 0,0 0,2-1,-1 0,2 0,-1-1,2 0,-1 0,1-1,1 0,0 0,0-1,1-1,0 0,1 0,0-1,0 0,0-1,1-1,0 0,0-1,0 0,9 1,-3-4,-1 0,0-1,0-1,0-1,0 0,0-2,0 0,-1-1,0 0,0-2,0 0,0-1,-1 0,-1-1,1-1,-2-1,1 0,-2-1,1 0,-2-1,1-1,-2 0,0 0,8-16,0-10,-1-1,-3 0,-1-1,-3-1,-1 0,-2-1,-1 0,-1-38,8-86,-14-3,-11 680,2 341,-4-408,40-504,109-432,-37 26,-2 68,-19-53,-85 612,-7 221,13-356,2 0,1 1,0-1,2 0,1-1,1 1,1-1,1 0,1-1,1 0,1 0,0-1,2 0,1-1,0-1,17 18,-19-31,-1 0,1 0,0-2,1 1,-1-1,1-1,-1-1,1 1,0-2,0 0,0-1,0 0,0 0,0-2,0 0,0 0,0-1,-1 0,1-2,-1 1,0-1,0-1,-1 0,0-1,0 0,1-1,4-3,0-1,0 0,-1-1,-1-1,0 0,-1-1,-1-1,0 0,-1 0,-1-1,0 0,5-17,5-27,-2-2,-4 0,-2 0,-3-1,-3-1,-2 1,-4-1,-4-39,4-29,24 704,15-311,52-155,-84-97,2 0,-1-1,1 0,0-1,0 0,0 0,1-1,0 0,0 0,1-1,-1-1,1 0,-1 0,1-1,0-1,0 1,0-2,0 1,1-2,-1 0,0 0,0-1,-1 0,1 0,0-2,-1 1,1-1,-1-1,0 0,-1 0,9-7,7-11,0-1,-2-1,-1-2,-1 0,-2-1,0-1,-2-1,-1 0,-2-1,-1-1,-1 0,-2-1,-1 0,-2-1,3-26,39-364,-51 318,-7 678,8-526,3 1,1-1,2 0,3 0,1 0,2-1,3 0,1-1,6 7,-16-41,1 0,0-1,1 0,0 0,0 0,1-1,1 0,-1 0,1-1,0 0,1-1,-1 0,1 0,1-1,-1 0,1-1,0 0,-1-1,2 0,-1-1,0 0,0-1,1 0,-1-1,1 0,-1 0,1-2,-1 1,0-1,0-1,0 0,5-3,44-13,0-2,-2-3,-1-3,-1-2,-1-2,-2-3,0-3,-20 15,-1-1,-2-2,0-1,-2-1,0-1,-3-2,0-1,-2 0,-1-2,-1-1,-3 0,0-1,-2-1,-2-1,-1 0,-2-1,-2 0,-1-1,2-38,-11 63,1 1,-2-1,0 1,-1-1,0 1,-1 0,0 0,-1 0,-1 1,0-1,0 1,-1 1,-1-1,0 1,-1 1,0-1,0 1,-1 1,0 0,-1 0,0 1,-6-3,10 9,-1 0,1 0,0 1,0 0,-1 1,1-1,0 1,-1 1,1-1,0 1,-1 1,1-1,0 1,-6 3,-5 2,2 0,-1 2,1-1,0 2,1 1,0 0,1 0,0 1,1 1,0 1,1 0,1 0,0 1,1 1,0-1,1 2,1-1,1 2,-8 18,1 0,2 2,2-1,1 1,2 0,1 1,3 0,1 8,0-23,2 0,1 1,0-1,2 0,1 0,1 0,1-1,1 1,1-1,1-1,1 0,0 0,2-1,1 0,1-1,15 18,-10-25,0 0,1-1,0-1,1-1,1-1,-1 0,1-2,11 2,-25-7,23 5,0-2,0-1,1-2,-1-1,1-1,-1-2,12-3,-26 4,4-3,0-1,0-2,0 0,-1-1,0-1,0 0,-1-2,0 0,8-9,-2 1,-1-1,-1-1,-1-2,-1 0,-1-1,-1-1,-1-1,-1 0,-2-2,0 1,-2-2,8-26,74-390,-78 277,-7 0,-9-57,0 164,0 41,-1-15,-10 60,-14 306,30 228,57-296,-63-248,1-1,1 0,0 1,1-1,1 0,0-1,0 1,2-1,0 1,0-2,1 1,1-1,0 0,0 0,2-1,-1-1,1 1,1-1,0-1,0 0,1-1,0 0,0 0,1-2,7 4,9-4,1 0,0-3,0 0,1-2,-1-1,0-1,0-2,0-1,0-1,0-2,13-5,-28 6,-1-1,1-1,-2 0,1 0,-1-2,0 0,-1 0,0-1,-1 0,0-1,-1-1,17-23</inkml:trace>
  <inkml:trace contextRef="#ctx0" brushRef="#br1" timeOffset="112844.07">4629 15873,'373'6,"-342"-8</inkml:trace>
  <inkml:trace contextRef="#ctx0" brushRef="#br1" timeOffset="113411.56">2739 15351,'0'0,"0"0,0 0,0 0,0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8:31.349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88 190,'-18'419,"20"100,3 294,6-164,0 34,-11-346,0-324</inkml:trace>
  <inkml:trace contextRef="#ctx0" brushRef="#br0" timeOffset="2349.73">1 411,'0'0,"0"0,0 0,0 0,0 0,9-11,37-31,1 2,1 2,3 2,1 2,1 3,1 2,2 3,1 2,1 2,1 3,0 3,2 2,-1 3,1 3,1 2,0 3,-1 2,1 3,41 8,-57-5,-1 2,0 1,-1 3,0 1,0 3,-1 1,-1 2,-1 2,-1 2,-1 1,0 2,-2 2,-1 1,-2 2,0 2,-3 1,0 1,-2 1,-2 2,-1 1,0 5,-2-2,-1 2,-3 0,-2 1,-1 0,-3 2,-1 0,-3 0,-1 1,-3 0,0 29,-9-21,-2 0,-3-1,-2 0,-3-1,-2 0,-2-1,-3 0,-1-2,-3-1,-2 0,-2-2,-2-1,-2-2,-2 0,-2-3,-2-1,-1-2,-2-1,-9 4,5-7,-2-2,-1-1,-2-3,-1-2,0-3,-2-1,-1-3,-49 11,-4-10,1-4,-2-4,0-6,0-4,0-5,-4-5,-67-37,173 41,-12-5,27 6,97 15,1 6,-2 4,-1 4,-1 5,10 9,2 11,-3 4,-3 6,35 28,-72-45,25 21,-2 4,-3 5,-3 3,-4 4,-3 4,62 86,52 68,-82-91,-113-146</inkml:trace>
  <inkml:trace contextRef="#ctx0" brushRef="#br0" timeOffset="3424.87">2863 1322,'0'39,"43"526,-42 293,-2-235,-6-378,10-228</inkml:trace>
  <inkml:trace contextRef="#ctx0" brushRef="#br0" timeOffset="4804.22">2917 2047,'0'0,"0"0,0 0,0 0,0 0,0 0,2-36,1 0,1 1,2 0,2 0,1 0,2 1,1 1,1 0,2 0,2 2,11-17,-5 9,2 1,2 1,2 1,1 1,1 2,2 1,2 1,0 2,2 2,1 1,1 2,1 2,1 1,1 3,1 1,22-5,-32 11,1 2,0 2,0 1,0 1,1 2,-1 1,1 2,0 2,-1 1,1 1,-1 2,0 2,-1 0,1 3,1 2,27 18,-2 2,-1 4,-2 2,33 29,1 0,18 17,-81-60,0-2,2-1,0-1,1-1,2-2,-1-1,2-2,0-1,18 4,-21-10,0-1,1-1,0-2,0-1,0-1,1-2,-1-1,0-2,0-1,0-2,0 0,-1-3,0 0,-1-2,0-1,27-16,47-38,-67 40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9:18.608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0 588,'0'0,"0"0,0 0,0 0,0 0,0 0,0 0,0 0,0 0,0 0,9 215,10 0,10-1,-10-67,-13-100,-2-35,-3-30,-1-74,3 0,4 0,5 0,3 1,18-55,59-60,-86 198,0 1,1 0,0 0,0 1,1-1,0 2,0-1,1 1,-1 1,1-1,0 1,0 1,0 0,1 0,-1 1,1 0,0 1,-1 0,1 0,0 1,0 0,-1 1,1 0,0 0,-1 1,1 1,-1-1,1 2,-1-1,0 1,-1 1,2 0,190 151,-102-49,45-4,-111-84,0-2,1-2,1 0,0-3,1-1,1-1,-1-2,1-1,0-2,1-2,-1-1,1-2,-1-1,1-2,-1-2,0-1,0-2,-1-1,19-8,-34 7,-1 0,0-2,-1 0,0-1,-1-1,0 0,-1-1,-1-1,-1-1,0 0,3-6,-10 11,-1-1,0-1,0 1,-1-1,-1 0,-1 0,0 0,0-1,-2 1,0-2,0 15,-1-5,1 0,-1 0,0 0,-1 0,1 0,-1 0,0 0,-1 0,1 0,-1 0,0 1,-1-1,1 1,-1-1,0 1,-1 0,1 0,-1 0,0 1,0-1,-1 1,1 0,-1 0,0 1,0-1,0 1,0 0,-1 0,1 1,-1 0,1 0,-1 0,-6-1,-8-2,-1 0,0 2,0 0,0 1,0 1,0 1,0 1,-1 1,-4 2,-4 2,1 1,-1 1,1 1,1 2,-1 1,2 1,0 2,1 0,0 2,-13 12,22-16,1 1,1 0,0 1,1 1,0 0,2 1,0 0,1 1,-6 14,8-15,1 0,1 1,1 0,1 0,0 1,1-1,2 1,-1 0,2 0,1 0,0 6,-2-7,1 0,0 0,1 1,1-1,1 0,0 0,2 0,0 0,0-1,2 1,0-1,2-1,-1 1,2-1,0 0,1-1,1 0,0-1,1 0,0-1,1 0,1-1,0 0,0-1,1-1,1 0,-1-1,9 2,-1-4,0-1,1-1,0-1,0-1,0-2,1 0,-1-2,0 0,0-1,0-2,0-1,-1 0,9-5,-10 3,0-2,0 0,-1-2,0 0,-1-1,0-1,-1-1,0-1,-2-1,1 0,-2-1,0-1,6-10,310-533,-325 549,1 1,1 0,0 0,1 1,0 1,0-1,1 2,0-1,0 1,1 1,0 0,1 1,-1 0,1 1,0 1,7-2,340-40,-227 70,-133-24,-1 0,1 1,0-1,-1 0,1 1,0-1,-1 1,1-1,0 0,0 1,-1-1,1 1,0-1,0 1,0-1,0 1,0-1,0 1,0-1,0 1,0-1,0 1,0-1,0 1,0-1,0 1,0-1,0 1,1-1,-1 0,0 1,0-1,0 1,1-1,-1 0,0 1,1-1,-1 1,0-1,1 0,-1 1,0-1,1 0,-1 0,1 1,-1-1,1 0,-1 0,1 0,-32-9,-1 0,0 2,0 2,-1 1,1 1,-1 2,0 1,1 1,-1 2,-11 4,24-3,-1 1,1 1,0 1,0 1,1 1,0 0,1 2,0 0,0 1,1 0,1 2,0 0,1 1,-11 13,16-13,0 0,1 1,1 0,1 0,0 1,1 0,1 0,0 1,1 0,1-1,1 1,1 2,1 7,2 1,1-1,2 0,0 0,2-1,1 1,1-1,1-1,1 0,1-1,1 0,2 0,10 12,-9-19,1 0,1-1,1-1,0 0,1-2,0 0,1-1,0-2,1 0,0-1,1-1,-1-1,2-1,-1-1,1-1,-1-1,1-1,22-2,8-6,-1-3,1-2,-1-2,-1-3,-1-2,0-2,-2-2,0-3,-1-1,-2-3,13-12,-19 17,3 2,0-2,-2-2,-1-2,-2-2,0-1,-3-2,0-1,-2-2,-2-1,-1-2,-2 0,21-43,-44 74,-1 0,0-1,0 0,-1 1,0-2,-1 1,1 0,-2 0,0-1,0 1,-1-1,0 1,0-1,-1 1,0-1,-1 1,-2-8,-1 8,-1 0,1 0,-2 1,1 0,-1 0,0 1,-1 0,1 0,-2 0,1 1,-1 0,0 1,0 0,0 1,0 0,-1 0,0 1,0 0,0 0,0 1,0 1,-1 0,1 0,-1 1,1 0,0 1,-1 0,1 1,0 0,0 0,0 1,0 1,0 0,-16 10,1 1,1 1,1 2,0 0,1 1,1 1,1 1,1 1,1 1,1 1,1 0,1 1,-7 15,-24 135,44-153,1 0,2 1,0-1,1 0,2 1,0-2,1 1,1 0,8 17,-4-20,0 1,1-1,1-1,1 0,0-1,1 0,1-1,1-1,0 0,1-1,0-1,1-1,1 0,0-1,0-1,1-1,0-1,1-1,0 0,0-2,0 0,1-2,0 0,0-1,-1-2,1 0,0-1,0-1,-1-1,1-1,-1-1,0-1,0 0,8-5,1-2,-1 0,-1-2,0-2,0 0,-2-2,0-1,-2 0,0-2,-1-1,-1-1,-2-1,0-1,-1 0,-2-2,5-11,-9 12,-1 0,-2-2,-1 1,-1-1,-1-1,-1 1,-2-1,-1 0,-2 0,0 0,-3-12,-33-85,27 195,3 0,3 0,3 0,6 29,35 233,-39-308,10 50,-8-122,-3-55,4 0,5 0,4 1,24-81,-33 168,1 0,0 1,1-1,1 2,1-1,0 1,1 1,1 0,0 0,0 1,2 1,-1 0,2 1,-1 0,2 1,-1 1,1 0,1 2,-1-1,1 2,1 0,-1 1,1 1,0 1,0 0,0 2,0 0,0 0,6 2,-8 0,0 1,-1 0,1 1,-1 0,1 1,-1 1,0 1,-1 0,1 1,-1 0,-1 1,1 1,-1 0,-1 1,0 0,0 1,3 4,10 72,37 276,-51-213,-8-132,1-1,0 1,1-1,1 0,1-1,0 1,1-1,1-1,1 1,10 13,-15-26,0-1,0 1,0 0,0-1,0 0,0-1,0 1,1-1,-1 0,0 0,1 0,-1-1,1 0,-1 0,1 0,-1-1,1 0,-1 0,1 0,-1-1,0 0,0 0,0 0,0 0,0-1,0 0,-1 0,1 0,-1-1,0 1,0-1,3-4,38-84,36-283,-57 188,-7-1,-9 0,-10-49,2 138,-12 408,3-203,5 0,4 0,5 0,4-1,16 61,-11-99,56 152,-61-205,1 1,0-2,1 0,0 0,1-1,1 0,0-1,0 0,1-1,1-1,-1-1,1 1,1-2,15 5,-16-9,0 0,0-2,0 0,1 0,-1-1,0-1,0-1,1 0,-1-1,-1-1,1 0,0-1,-1 0,0-2,0 1,-1-2,0 1,0-2,-1 0,0 0,0-2,1-1,13-15</inkml:trace>
  <inkml:trace contextRef="#ctx0" brushRef="#br0" timeOffset="613.37">5791 637,'0'0,"0"0,0 0,0 0,0 0,0 0,13-8,214-72,-204 75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19:32.566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2 443,'0'0,"0"0,0 0,0 0,0 0,0 17,51 540,-25-170,-37-590,13 107,4 0,5 0,3 1,26-83,-36 167,1 0,0 0,1 1,0-1,1 1,0 1,1-1,0 1,0 1,1 0,0 0,1 0,-1 1,1 1,1-1,-1 2,1-1,0 2,0-1,1 2,-1-1,1 1,0 1,0 0,0 1,0 0,0 1,0 1,0-1,0 2,0 0,-1 0,1 1,-1 1,1 0,-1 0,6 4,-4-3,1 1,-1 0,-1 1,1 1,-1 0,-1 1,0 0,0 1,0 0,-1 0,-1 1,4 6,128 149,-123-148,2 0,0-2,1-1,0 0,1-1,1-2,0 0,1-2,0 0,1-1,-1-2,2-1,-1-1,1 0,-1-2,1-2,0 0,0-1,0-2,0 0,0-2,-1-1,0-1,0-1,0-1,4-4,5-1,-1-1,0-1,-1-2,-1-2,-1-1,-1-1,-1-1,0-2,-2 0,-1-2,15-19,-33 32,0 0,0 0,-2-1,1 1,-2-1,0-1,0 1,-2 0,1-1,-2 0,0 1,-1-1,-1-10,0 21,0-1,-1 1,1 0,-1 0,0 0,0 1,0-1,0 0,-1 1,0-1,1 1,-1 0,0 0,-1 0,1 0,-1 1,1-1,-1 1,0 0,0 0,1 0,-2 1,1-1,0 1,0 0,0 0,-1 0,1 1,0-1,-4 1,-136 8,96 5,0 3,2 2,0 2,1 2,1 2,1 2,-15 12,42-24,0 0,1 1,1 0,0 1,1 1,1 0,0 1,1 0,-1 5,-14 21,17-25,0 2,2-1,0 1,1 0,1 0,1 0,1 1,1-1,1 1,0 0,2 0,1-1,0 1,2-1,4 17,-3-20,0-1,1 1,1-1,1-1,0 1,1-1,1 0,0-1,1 0,1-1,0 0,1-1,0-1,1 0,0 0,1-2,1 1,-1-2,2 0,-1-1,1-1,0-1,1 0,0-1,-1-1,1 0,1-2,-1 0,0-1,1 0,-1-2,1 0,5-4,0 0,-1-2,0 0,0-2,-1-1,0 0,0-1,-1-2,-1 0,0-1,-1-1,-1-1,13-14,149-180,-64 21,-86 133,4 1,1 2,3 2,31-33,-56 70,1 1,1 1,0 0,1 0,0 2,0 0,1 1,1 1,-1 0,1 1,1 1,-1 1,1 1,7-1,-5 3,0 1,0 2,1 0,-1 1,0 1,0 1,0 0,-1 2,0 0,3 3,-102-4,62-4,-7-3,-1 2,1 0,0 2,-1 1,1 1,0 0,1 2,-1 1,1 1,1 1,-1 1,1 1,1 1,2 1,2 1,-1 2,2-1,0 2,1 0,1 1,1 0,0 1,1 1,1 0,1 1,1-1,1 2,0-1,2 1,1 1,0-1,2 1,0-1,2 1,1 20,4-21,1 0,1 0,1-1,0 0,2-1,1 0,0 0,1-1,1 0,1-1,1 0,1-1,0-1,4 3,-7-11,0 0,1 0,1-2,-1 1,1-2,0 0,0 0,0-2,1 0,0 0,-1-1,1-1,0 0,0-2,0 1,0-2,-1 0,1 0,-1-2,1 0,11-4,-8 2,-1 0,1-1,-1-1,0 0,-1-2,0 0,0 0,-1-2,0 1,-1-2,-1 0,0-1,-1 0,0-1,-1 0,-1-1,0 0,-1-1,-1 0,0 0,-2-1,0 0,-1 0,0 0,-2-1,0 0,-1-13,4-39,-4 0,-2 0,-4-1,-3 1,-9-34,16 105,-1 1,1 0,-1-1,0 1,1 0,-1-1,0 1,1-1,-1 1,0-1,1 0,-1 1,0-1,0 0,0 1,1-1,-1 0,0 0,0 0,0 0,0 1,1-1,-1 0,0-1,0 1,0 0,0 0,0 0,1 0,-1-1,0 1,0 0,1-1,-1 1,0-1,0 1,1-1,-1 1,0-1,1 1,-1-1,1 0,-1 1,1-1,-1 0,1 1,-1-1,1 0,0 0,-1 1,1-1,0 0,0 0,-1 0,1 0,0 1,0-1,0 0,0-1,-6 22,2 1,0-1,1 1,0 0,2 0,1 0,0 0,2 0,0 0,1-1,2 1,6 19,4 42,105 686,-108-703,-2 0,-4 1,-3 0,-2 0,-3-1,-4 1,-9 44,8-80,-2 1,-1-1,-2-1,0 0,-2 0,-2-2,-4 7,14-26,0 0,0-1,0 0,-1 0,0 0,-1-1,1 0,-1-1,0 1,-1-2,1 1,-1-1,0 0,0-1,0 0,0-1,-1 1,1-2,-1 1,1-2,-1 1,1-1,-1 0,0-1,1-1,-1 1,1-1,0-1,-1 0,1 0,0-1,1 0,-1 0,1-1,0 0,0 0,0-1,1 0,-1-1,2 0,-2-2,-6-5,2-2,0 0,0 0,2-1,0 0,1-1,1 0,0 0,1-1,2 0,0 0,0-1,2 1,1-1,0 0,1 0,1 0,1 0,1 1,1-1,1 0,0 1,1 0,1 0,1 0,1 1,1 0,0 1,1-1,1 1,150-134,150-70,-283 193,-1-1,-1-1,-1-1,-2-1,-1-1,-2-1,-1 0,-2-2,-1 0,-2-1,-1-1,-2 0,-2 0,-2-1,-1 0,-1-19,26-278,-31 283,0 36,0 41,12 417,-12-417,1-1,0 0,2 0,1 0,1-1,1 1,0-1,2 0,1-1,1 0,0 0,2-1,0 0,1-1,1-1,12 13,-11-23,2 0,-1 0,1-2,0 0,0-1,0-1,1 0,0-1,0-1,0-1,0-1,0 0,-1-1,1-1,0-1,0 0,-1-1,1-1,-1-1,-1 0,1-2,-1 0,0 0,-1-1,0-1,12-11,-8 2,0-2,-2 0,-1-1,0-1,-2 0,0-1,-2-1,0 0,-2 0,-1-1,-1-1,-1 1,-2-1,0 0,-2-1,-1 1,-1-1,-2 1,-1-9,-7-288,9 310,-1-17,-12 49,2 22,2 1,2 0,2 0,1 1,2 0,3 23,-3 18,33 215,-31-296,1 10,0 1,1-1,0 0,1 0,1 0,0 0,0-1,1 1,0-1,1 0,1-1,-1 1,2-1,-1 0,1-1,1 0,4 4,-7-9,0 0,0-1,1 1,-1-1,0-1,1 1,0-1,0 0,0-1,0 1,0-1,0-1,0 1,0-1,0 0,0-1,0 0,0 0,0 0,0-1,-1 0,1-1,0 1,-1-1,1-1,-1 1,0-1,0 0,-1 0,1-1,-1 1,0-1,0-1,-1 1,1 0,-1-1,0 0,-1 0,1-1,-1 1,1-4,16-47,-2-1,-2-1,-3-1,-3 1,-2-2,-3 1,-3-1,-2 0,-8-56,5-36,-8-139,10 213,-11 16,-4 540,12-3,7-437,1 0,2-1,1 1,2-1,1-1,2 0,1 0,2-1,2 0,-11-25,0 1,0-1,0 0,1-1,1 1,0-1,0-1,0 1,1-2,0 1,0-1,1 0,-1-1,1 0,1-1,-1 0,0 0,1-1,0-1,0 0,0 0,0-1,0 0,0-1,0 0,0-1,0-1,5 0,7-2,0 0,-1-1,1-2,-1 0,0-1,-1-1,0-2,-1 0,0-1,0 0,-1-2,-1-1,5-4,210-278,-141 152,-69 104,2 0,2 2,1 1,2 2,1 0,16-12,-29 35,0 0,1 1,1 0,-1 2,2 0,-1 2,1 0,1 1,-1 1,1 1,0 1,0 1,1 1,-1 1,1 1,-1 1,0 1,1 0,-1 2,0 1,5 2,80 32,-136-48,-1 2,0 1,0 1,-1 1,0 2,1 1,-1 2,0 1,1 1,-1 2,1 0,0 3,1 0,-10 5,25-4,1 1,0 0,1 1,0 0,0 1,1 1,1-1,0 2,1-1,0 1,1 1,1 0,0 0,1 0,1 1,0-1,1 1,0 6,-1-1,0-1,2 1,0 1,2-1,0 0,1 0,1 1,2-1,0 0,1 0,0-1,2 1,1-1,0 0,2-1,0 1,1-2,1 1,0-2,2 1,0-2,1 0,0 0,2-1,0-1,0-1,1 0,1-1,4 2,-12-8,0-1,0 0,1 0,-1-1,1 0,1-1,-1 0,0-1,1 0,-1-1,1 0,-1-1,1 0,-1-1,1 0,-1-1,1 0,-1-1,0 0,0-1,0 0,-1 0,1-2,-1 1,0-1,0-1,-1 1,0-2,0 1,-1-1,5-7,9-23,-2-2,-2 0,-2-1,-2 0,-1-2,-2 1,-2-2,-2 1,-2-1,-1-39,6-9,-35-8,17 34,7 64,1 1,-1 0,1 0,-1 0,0 0,0 0,1 0,-1 0,0 0,0 0,0 0,0 0,0 0,0 1,0-1,0 0,-1 1,1-1,0 1,0-1,0 1,-1 0,1 0,0-1,-1 1,1 0,0 0,0 0,-1 0,1 0,0 1,-1-1,1 0,0 0,0 1,-1-1,0 1,-14 111,12 28,5-1,15 99,-14-219,1-1,1 0,1 0,0 0,1 0,1-1,0 0,2 0,0-1,0 0,2-1,0 0,1 0,-8-11,0-1,1 1,-1-1,1 0,0 0,0-1,0 1,0-1,0 0,0 0,0-1,1 0,-1 0,1 0,-1 0,1-1,-1 0,1 0,-1-1,1 1,-1-1,1 0,-1-1,0 1,1-1,-1 0,0-1,0 1,0-1,1-1,127-109,-117 86,-2 0,-1-1,-1-1,-1 0,-2-1,0 0,-2 0,0-12,2-4,-2 1,-2-1,-2 0,-2 0,-2-1,-3 1,-3-19,4 8,5 45,3 44,56 539,-27-399,-42-246,3-1,3 1,4-1,3 0,3 1,13-52,-19 106,1 1,0-1,2 1,0 0,1 0,1 1,1 0,1 0,0 1,1 0,1 0,0 1,2 1,0 0,0 0,1 2,1 0,0 0,9-5,-7 15,0 1,0 0,0 2,0-1,1 2,-1 0,0 2,0-1,-1 2,1 0,-1 1,1 1,-2 1,1 0,-1 1,0 0,0 1,-1 1,12 11,66 30,-82-45,-1-2,1 1,0-1,0-1,0 0,1 0,-1-1,0 0,1-1,0 0,-1-1,1 0,0-1,-1 0,1-1,-1 0,1 0,0-1,16-9</inkml:trace>
  <inkml:trace contextRef="#ctx0" brushRef="#br0" timeOffset="10144.04">2 2558,'0'0,"0"0,0 0,0 0,0 0,0 0,0 0,0 0,-2 14,5 435,7 6,-6-419,1 2,-3-70,7-536,-8 557,0-1,0 1,1-1,1 1,0-1,0 1,1 0,0 1,1-1,1 1,0 0,0 0,0 0,2 1,-1 0,1 1,0-1,1 1,0 1,0 0,0 0,1 1,0 0,1 1,-1 0,1 0,6 0,0 1,0 1,0 1,1 0,-1 1,1 1,-1 0,0 2,1 0,-1 0,0 2,0 0,0 1,-1 1,0 0,0 2,0-1,-1 2,0 0,-1 1,0 0,11 12,165 150,-166-155,0 0,1-2,0-1,1 0,1-2,0-1,1-2,0 0,0-2,1-1,0-1,0-2,0 0,0-2,0-2,1 0,-1-2,0-1,0-2,-1 0,0-2,0-1,12-7,-1 0,0-1,-1-2,-1-2,-1-2,-1-1,0-1,8-11,-36 28,-1-1,-1 1,1-1,-1 0,-1 0,1-1,-2 0,1 1,-1-1,-1 0,0-1,0 1,-1 0,0-1,-1 1,0 0,-1-1,0 1,-1 0,0 0,0 0,-1 0,0 0,-1 0,0 1,-3-4,0 5,-1 0,-1 1,1 1,-1-1,-1 1,1 1,-1-1,0 2,0-1,0 2,0-1,-1 1,0 1,0 0,1 0,-1 1,0 1,0 0,0 0,0 1,0 0,-8 3,-165 54,168-50,0 0,0 1,1 1,1 1,-1 0,2 1,-1 0,2 1,0 0,0 1,1 1,1 0,0 0,1 1,1 0,1 0,0 1,-2 9,3-5,2 1,0 0,2 0,0 0,1 0,1 0,2 0,0 0,1-1,1 1,1 0,1-1,1 0,0-1,2 1,1-2,0 1,1-1,1-1,1 0,1 0,0-2,1 0,10 8,-7-9,1-2,0-1,1 0,1-1,-1-2,2 0,-1-1,1-1,0-1,1-1,-1 0,1-2,0-1,4-1,22-4,0-3,0-2,-1-2,0-2,0-2,-2-2,0-2,-1-2,-1-2,-1-2,-1-2,-1-1,-1-3,23-22,-53 44,14-11,-1-2,-1-1,0 0,-2-2,-1 0,-1-2,-1 0,-1 0,-2-2,5-12,48-183,-67 326,1 329,1-412,1 1,1-1,0 0,2-1,0 1,2-1,0 0,1 0,4 5,-10-19,0 1,0-1,1 0,0 0,0 0,0 0,1 0,-1-1,1 0,0 0,1 0,-1-1,0 0,1 0,0 0,0-1,0 0,0 0,0 0,0-1,1 1,-1-2,0 1,1-1,-1 0,0 0,1-1,-1 1,0-1,1-1,5-1,7-7,-1 0,0 0,0-2,-1 0,0-1,-1-1,-1-1,0 0,-1-1,-1 0,0-1,-1 0,-1-1,2-6,60-78,208-309,-266 396,2 0,0 1,0 1,1 0,1 2,0 0,1 1,0 1,0 0,1 2,0 0,0 2,0 0,1 2,0 0,0 1,0 1,0 2,0 0,0 1,-1 1,1 1,-1 1,17 6,-5-3,-57-4,-75-8,64 1,0 2,0 1,1 1,-1 2,1 2,-1 1,-5 3,22-4,1 0,0 2,1-1,-1 2,1 0,1 1,0 1,0 0,-3 4,8-6,-1 1,1 1,1-1,0 2,1-1,-1 1,2 0,0 1,0 0,1 0,1 1,0-1,0 1,1 0,1 0,1 1,-1-1,2 1,0-1,1 1,0-1,1 1,2 11,80 258,-76-271,1 0,0-1,1 1,0-2,1 1,0-1,0-1,1 0,0 0,1-1,0-1,0 0,1-1,-1 0,2 0,-1-2,0 0,1 0,0-1,0-1,0 0,0-1,0 0,0-1,0-1,10-2,-6-1,0 0,0-1,0-1,-1-1,0-1,0 0,-1-1,0-1,-1 0,0-1,0-1,-1-1,-1 0,0 0,-1-1,0-1,-1 0,-1 0,0-1,-2-1,1 1,-2-2,0 1,-1-1,0-6,6-23,-2-1,-2-1,-3 1,-1-1,-3 0,-2 0,-2 0,-2 0,-3-8,-1-2,5 44,5 49,72 463,-34-266,-18-134,-5 0,-4 2,-4 0,-4 0,-10 89,3-159,-1 1,-2-1,-1 0,-1 0,-1-1,-2 0,-1-1,-1 0,-1 0,-1-2,-14 18,15-32,0 0,-1-1,0-1,-1 0,0-1,0-1,0 0,-1-1,0-1,0-1,-1 0,1-1,-1-1,1-1,-1 0,0-1,0-1,1-1,-1-1,1 0,-1-1,1-1,0 0,1-1,-1-1,1-1,1 0,-1-2,1 1,-7-7,16 12,-1-1,1 1,0-1,0 0,1-1,0 1,-1-1,2 0,-1 0,1-1,0 1,0-1,1 0,0 0,0 0,1 0,-1-1,2 1,-1-1,1 1,0-1,1 0,0 1,0-1,0 0,1 1,1-6,2-6,1 1,0 0,1 0,1 1,1 0,0 0,1 0,1 1,1 1,10-13,18-16,2 1,2 2,2 2,1 2,2 2,1 2,36-16,-47 29,-1-2,0-2,-2-1,-1-2,-1-1,-1-2,-2-1,0-1,-3-2,-1-1,-1 0,-2-2,-2-1,0-4,55-185,-22-54,-54 229,-1 77,13 397,5-308,-2 100,-16-177,1-46,-7-177,2 126,2-1,3 0,2 0,3 0,3 1,6-18,-8 56,1 1,2 0,0 1,1 0,1 0,0 1,2 1,0 0,1 0,1 1,0 1,2 1,0 0,0 1,1 1,1 1,0 0,6-1,-14 9,0 1,1 1,-1 0,1 0,0 1,-1 1,1 0,0 0,-1 1,1 1,0 0,-1 0,0 1,0 1,0 0,0 0,0 1,-1 1,0 0,0 0,0 1,-1 0,0 0,0 1,-1 1,6 6,-1 2,-1-1,-1 2,-1-1,0 1,-1 1,-1 0,-1 0,0 1,-2 0,2 10,-7-30,41 327,-27-263,-13-51,0 1,2-1,-1 0,2 0,-1-1,2 1,0-1,0 0,1 0,1 0,0-1,0 0,1-1,1 1,-1-2,2 1,-1-1,2 0,-6-8,0 0,0 0,1 0,-1 0,1-1,-1 0,1 0,-1-1,0 0,1 1,-1-2,0 1,0-1,1 1,-1-2,0 1,-1 0,1-1,0 0,-1 0,0 0,1-1,-1 1,0-1,-1 0,1 0,0-2,-2 4,27-24</inkml:trace>
  <inkml:trace contextRef="#ctx0" brushRef="#br0" timeOffset="11037.65">2615 2281,'0'0,"0"0,0 0,0 0,0 0</inkml:trace>
  <inkml:trace contextRef="#ctx0" brushRef="#br0" timeOffset="29249.25">24 4832,'19'161,"0"-23,-7 1,-6 0,-7 41,-14-24,8-419,7 247,-2-93,5 0,5 0,5 0,7-8,-16 101,1 0,1 0,0 1,1 0,1 0,0 1,1 0,1 0,0 1,10-9,-13 17,2 1,-1 1,0-1,1 1,0 1,0-1,0 1,0 1,0 0,0 0,0 1,0 0,0 1,0 0,0 0,0 1,0 0,0 0,0 1,-1 0,8 4,157 98,-152-89,0 1,-2 1,0 1,-1 1,-2 0,0 1,0 1,7 15,76 96,-83-121,0 0,0-1,2-1,-1-1,1-1,1 0,-1-1,1-1,0-1,9 1,18 7,1-3,0-1,0-3,1-2,-1-2,48-4,-71 0,0-1,1-2,-1-1,-1 0,0-2,0 0,0-2,-1-1,0 0,-1-2,-1 0,0-1,0-2,-2 0,8-8,-20 15,1-1,-2 0,1 0,-1-1,-1 1,0-1,0 0,-1 0,-1-1,0 1,0 0,-1-1,0 1,-1-1,-1 1,0-1,0 1,-1-1,0 1,-1 0,-1 0,0 0,0 0,-1 1,0-1,-1 1,0 1,-1-1,0 1,0 0,-1 1,0-1,0 2,-1-1,0 1,-1 0,1 1,-1 0,-2 0,-3-1,-1 1,0 1,0 0,-1 1,1 0,-1 2,0 0,1 1,-16 1,19-1,1 3,0 0,1 2,0-1,-1 1,1 1,1 0,-1 0,1 1,0 0,0 1,0 0,1 1,-2 2,-10 10,1 1,0 1,2 1,0 1,2 0,1 1,0 1,2 0,1 1,2 0,0 1,2 0,1 0,1 1,1 0,2 0,1 0,1 1,2 6,-1-23,1 1,0-1,1 0,0 0,1 0,1 0,0 0,1-1,0 0,1 0,0 0,1 0,0-1,1 0,0-1,1 0,0 0,0-1,1 0,0 0,1-1,0-1,0 0,1 0,0-1,0-1,0 0,13 3,-1 1,1-2,0 0,0-2,0-1,1 0,0-2,-1-2,1 0,0-1,0-2,-1 0,1-2,-1-1,0-1,-1-1,0-1,8-4,-1-7,-1-2,-1 0,-1-2,-1-1,-1-2,-1 0,-2-1,0-2,-2 0,-2-1,0-2,-3 1,11-30,34-170,-11 27,-33 276,66 683,-95-630,0-213,-2-8,3 0,5-1,5-42,1 113,1 0,1 0,1 0,2 0,0 1,2-1,1 1,1 1,1 0,1 0,12-18,87-48,7 62,-102 26,0 1,0 0,-1 1,1 1,0 0,0 1,0 1,0 0,-1 1,1 1,-1 0,0 1,0 0,0 1,-1 1,0 0,0 0,0 2,-1 0,-1 0,0 1,5 5,-6-2,-1 0,-1 0,0 1,-1 0,0 1,-1 0,-1 0,0 0,-1 0,-1 1,2 12,7 24,17 133,-2 105,-30-193,-5-172,3 0,3 0,3 1,6-28,-4 78,2 0,0 1,2 0,0 0,2 1,0 0,1 0,2 1,0 0,1 1,1 0,1 2,0-1,2 2,7-7,-1 5,0 0,1 2,1 1,0 0,1 2,1 1,0 1,1 2,0 0,1 2,0 1,0 2,24-2,-43 6,0 0,-1 1,1 0,0 0,-1 1,1 1,-1 0,1 0,-1 1,0 0,0 0,0 1,0 0,0 1,-1 0,0 0,0 1,-1 0,1 0,-1 1,-1 0,1 0,-1 0,0 1,-1 0,0 1,0-1,-1 1,2 3,9 22,-1 0,-2 1,-1 1,-2 0,-2 1,3 35,2 37,-9-58,2-1,3 0,1 0,3-1,2 0,6 9,-16-52,1 0,0 0,0-1,0 1,0-1,1 0,0-1,0 0,0 1,1-2,-1 1,1-1,0 0,0 0,0-1,0 0,0 0,7 0,18-4,0-2,0-1,-1-1,0-1,0-2,0-2,-1 0,-1-2,0-2,-1 0,0-2,-1-1,-1-1,-1-1,-1-1,14-17,34-19,-53 43,6-3,-1 0,-1-2,-1-1,0-1,-2 0,0-2,-1 0,-2-1,14-25,-24 31,0 0,-2 0,0-1,-1 0,-1 1,-1-2,-1 1,0 0,-1 0,-1 0,-1 0,-1 0,-1 0,0 0,-1 1,-2-2,2 12,0 1,0-1,-1 1,0 0,0 1,0 0,-1 0,0 0,-1 1,1 0,-1 0,0 0,0 1,0 1,-1-1,1 2,-1-1,0 1,1 0,-1 1,0 0,0 0,0 1,0 0,0 1,0 0,0 0,0 1,0 0,0 0,1 1,-1 0,1 1,0 0,0 0,0 1,1 0,-1 0,1 1,0 0,1 0,0 1,0 0,-1 0,-12 20,1 0,2 1,0 0,2 1,1 1,1 1,2-1,1 2,2-1,0 1,3 0,0 0,2 1,2-1,1 1,2 12,54 121,-45-141,-5-12,1 0,0 0,1-1,0 0,1 0,0-1,1-1,1 0,-1 0,1-1,1 0,0-1,0-1,0 0,1-1,0 0,0-1,1-1,-1 0,1-1,0-1,0 0,0-1,0 0,0-1,0-1,8-2,14-3,1-3,-1-1,0-1,-1-3,-1 0,0-3,-1 0,-1-3,-1 0,0-2,2-5,-14 11,0-1,-1-1,-1-1,-1-1,0 0,-2-1,0-1,-2 0,0-1,-2 0,0-1,-2-1,0 1,-2-1,-1-1,2-15,48-220,-54 245,-2 16,0 1,1-1,-1 0,1 0,-1 0,0-1,1 1,-1 0,0 0,1 0,-1 0,0 0,1 0,-1 0,0-1,1 1,-1 0,0 0,1 0,-1-1,0 1,0 0,1-1,-1 1,0 0,33 451,-3-134,-9-209,-21-706,2 581,1 0,0-1,1 2,1-1,1 0,1 1,0 0,1 0,5-7,11-26,-15 36,2 0,0 0,0 1,1 0,1 1,0 0,0 1,1 1,0 0,1 0,0 2,14-6,-17 7,-1 2,0 0,0 1,0 0,0 1,1 0,-1 1,0 0,1 1,-1 0,1 1,-1 0,1 0,-1 2,0-1,0 2,0-1,2 2,85 69,-75-47,-2 1,-1 1,-1 1,-2 1,-1 1,-1 0,-2 1,-1 0,-1 1,-3 0,0 1,-2 0,-2 0,-1 1,0 265,-16-240,20-316,-2 196,3 1,2 0,3 0,21-55,-25 93,1-1,1 1,1 1,0 0,2 1,0 0,1 1,1 1,0 0,1 1,1 1,0 1,1 0,1 2,-1 0,2 1,0 1,0 0,0 2,18-3,-28 8,1 0,0 1,0 1,0 0,0 1,-1 0,1 0,0 1,-1 1,1 0,-1 1,0 0,0 1,0 0,0 0,-1 1,0 1,0-1,-1 2,0-1,4 6,47 106,-12 159,3-24,-18-150,33-67,-56-32,1 0,0-1,0 0,0-1,1 0,-1 0,1-2,-1 1,1-2,0 1,-1-2,1 1,0-2,-1 1,1-2,-1 1,0-2,0 1,0-2,0 1,1-2,5-8,-1 0,0-2,-1 0,-1 0,0-1,-1-1,-1 0,-1-1,-1-1,0 1,-2-1,0-1,-1 0,-1 0,-1 0,-1-1,0 0,17-74,-4-1,-4-1,-5 0,-3-56,-3-299,-26 203,24 394,0 756,24-586,-16-25,4-394,-2-317,-12 406,1 0,0 0,1 0,1-1,1 1,0 0,1 0,1 0,0 1,1-1,1 1,1 0,0 0,0 1,2 0,0 0,0 1,1 0,1 1,0 0,1 1,0 0,4-2,3 1,0 1,1 1,1 0,-1 2,1 1,1 0,0 1,-1 2,1 0,1 1,-1 2,0 0,1 1,-1 1,0 1,0 1,0 1,0 1,0 1,-1 1,0 1,-1 1,10 5,-18-4,0 0,-1 0,-1 1,0 1,0 0,-1 0,0 1,-1 0,-1 0,0 1,-1 0,0 0,-1 1,-1-1,0 1,0 10,-1 6,-3 0,0 0,-2-1,-2 1,0 0,-2-1,-2 0,0 0,-2-1,-1 0,-2-1,0 0,-2-1,-1-1,-1 0,-1-1,-2-1,0-1,-1-1,-2 0,0-2,-25 17,35-28,1 0,-2-2,1 1,-1-2,0 0,-1-1,1 0,-1-1,0-1,0 0,0-1,-13 0,-152-58,133 32,74 14,26 14,23 4,0-4,0-3,0-3,0-4,0-3,13-5,259-68,-290 62,-1-3,-1-3,-1-2,-2-2,0-3,10-11,-35 19,0-2,-2 0,-1-2,-1-1,-2-1,14-25,-28 45,-1 0,-1-1,0 1,0-1,-2-1,1 1,-1-1,-1 1,0-1,-1 0,-1 0,0 0,0-1,-1 1,-1 0,-1 0,1 0,-2 0,0 0,0 1,-1-1,-1 1,0 0,-7-11,8 18,-1 1,0-1,0 1,0 0,0 0,-1 1,0-1,0 1,0 1,0-1,0 1,0 0,-1 0,1 1,-1 0,1 0,-1 0,1 1,-1 0,0 0,-10 3,0 0,0 1,0 1,0 1,1 0,0 1,0 1,1 0,0 1,1 1,-1 0,2 1,0 0,0 1,1 1,0 0,1 1,1 0,0 0,1 1,1 0,0 1,1 0,0 0,2 1,-1 1,-4 10,0 2,2-1,2 1,0 0,2 0,1 1,2-1,1 1,1 0,2-1,0 0,3 1,0-2,2 1,1-1,2 1,-5-15,1-1,0 0,1 0,1 0,0-1,0-1,2 1,-1-2,2 1,0-2,0 1,0-2,2 1,-1-2,1 0,0-1,0 0,1-1,0 0,0-1,1-1,-1-1,1 0,0-1,0-1,4 2,1-1,-1-1,1-1,-1-1,1-1,-1 0,1-2,-1 0,-1-1,1-2,-1 0,0 0,0-2,-1 0,0-2,0 0,-2 0,16-14,-1-4,-2 0,-1-2,-1-1,-1-1,-2-1,-2-2,-1 0,1-6,1-13,-12 33,-1 0,-1-1,-1-1,-1 0,-1 0,-1 0,-1 0,-1-1,-1 0,8-161,-9 151,-4 42,-1 113,6 0,5 0,15 71,-16-141,-4 70,9 13,-22-251,11-343,47 291,-42 159,1 0,0 0,1 1,0 0,1 0,0 0,0 1,1 1,0-1,0 1,1 1,0 0,1 0,-1 1,1 1,0-1,1 2,-1 0,1 0,0 1,0 0,0 1,1 1,6-1,3-1,-1 2,1 0,0 1,-1 1,1 1,0 1,-1 0,0 2,0 1,0 0,-1 2,0 0,0 1,-1 1,0 1,-1 1,0 1,-1 0,9 10,-17-14,-1-1,1 0,0 0,1-1,-1 0,2-1,-1 0,0-1,1 0,0 0,1-1,-1-1,0 0,1 0,0-1,0-1,0 0,0 0,-1-2,1 1,0-1,0-1,0 0,-1-1,4-1,-1-4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0:14.756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0 639,'27'37,"-21"-23,0 0,-1 0,0 0,-2 1,1-1,-2 1,0 0,0 0,-2 0,0 0,0 0,-1 0,-3 9,2 38,35 378,-23-351,-18-118,-3-100,5-1,6 0,12-75,-6 170,1 0,2 1,2 0,1 0,1 1,13-21,-19 46,0 0,0 0,1 0,0 1,1 0,-1 1,1 0,1 0,-1 1,1 0,0 1,0 0,0 0,1 1,-1 1,1 0,0 0,-1 1,1 0,0 1,0 0,0 1,-1 0,1 1,0 0,-1 0,1 1,-1 1,0 0,9 4,-5-2,0 0,1 1,-2 1,1 0,-1 0,-1 2,1 0,-2 0,1 1,8 11,93 99,51 3,-150-120,0 0,0-1,0-1,0 0,1-1,-1-1,0 0,1-1,-1 0,0-1,0-1,0 0,0-1,0 0,-1-1,0-1,0 0,6-4,159-153,-167 153,0 1,1 0,0 1,0 0,0 1,1 0,0 1,1 1,0 0,-1 0,1 2,4-1,121-1,-152 5,-9-1,1 1,-1 0,1 2,0 1,0 0,0 1,0 2,0 0,1 1,0 1,0 1,1 0,1 2,-1 0,2 1,-16 13,16-7,2 0,0 1,0 1,2 0,1 1,0 1,2-1,0 2,1-1,2 1,0 1,2-1,0 1,2 0,0 0,2 1,1-1,0 0,2 0,1 0,1 0,1 0,1 0,1-1,1 0,1-1,1 0,1 0,4 5,-6-17,0 0,1-1,0-1,1 0,0 0,0-1,1-1,-1 1,1-2,1 0,-1 0,1-1,-1-1,1 0,1-1,-1 0,0-1,0 0,1-1,11-2,1 0,-1-1,0-2,0-1,-1 0,0-2,0-1,-1-1,0-1,0-1,-1 0,-1-2,0-1,-1-1,3-3,-11 2,0 1,-1-2,-1 1,-1-2,-1 1,0-1,-1 0,-1-1,-1 1,-1-1,0 0,-2 0,0-1,-2 1,0 0,-1-1,-1 1,0 0,-2 0,-1 0,0 0,-1 1,-1 0,-1 0,-1 1,-1 0,0 0,-1 1,-12-14,-96-87,12 70,202 56,-80-6,57 9,0-4,1-3,-1-3,69-8,-25-25,-79 73,-63 209,23-195,-1-11,2 0,2 0,2 0,1 0,3 0,1-1,3 0,3 8,-9-40,0-1,1 1,0-1,0 0,1-1,0 1,1-1,0 0,1-1,0 0,0 0,1 0,0-1,0-1,0 1,1-1,0-1,0 0,1 0,-1-1,1-1,0 0,0 0,0-1,0 0,1-1,-1 0,0-1,1 0,-1-1,2-1,17-1,0-2,-1 0,1-3,-2 0,1-1,-1-2,0-1,-2-2,1 0,-1-2,-1 0,-1-2,-1-1,11-10,-16 1,-1 0,-1-1,-1 0,-2-1,-1-1,-1 0,-2 0,-1-1,-1-1,-2 1,-1-1,-2 0,-1 0,-2 0,-1 1,-5-29,-24-168,44 300,-37 141,24-163,32 630,-32-517,-7 0,-28 158,33-303,-1-1,-1 1,0-1,-2 1,1-1,-2 0,0-1,-1 0,0 0,-2-1,1 0,-2 0,0-1,0-1,-1 0,-12 10,9-10,0-1,-1 0,0-1,-1-1,0-1,0 0,-1-1,0-1,0 0,-1-2,0 0,1-1,-1-1,0 0,-1-2,1 0,0-1,0-1,1-1,-1-1,0 0,1-2,0 0,-9-4,17 0,1 0,0 0,1-1,0 0,1 0,0-1,1 0,0 0,0 0,2-1,-1 0,2 0,0 0,0-1,1 1,1-1,0 1,1-1,1 1,0-1,0 1,2-1,-1 1,2 0,0 0,0 0,1 1,6-10,1 2,1 0,1 1,1 1,1 0,0 1,1 1,1 0,1 2,0 0,0 1,2 1,-1 1,2 0,-1 2,13-4,109-64,-93 46,-2-2,-1-2,-1-2,-3-2,-1-2,-2-1,-2-3,-1-1,22-39,31-130,29-176,-109 372,2 1,0 0,1 1,1 1,1 0,0 1,1 0,0 1,2 1,-1 1,1 0,1 1,0 1,1 1,0 1,0 0,1 2,-1 0,1 2,1 0,-1 1,18 0,32 1,-58 2,-47 3,13-4,0 1,1 0,-1 2,0 0,1 2,0 0,0 1,0 2,1-1,-1 2,2 1,-1 0,1 2,1-1,0 2,0 1,1 0,1 1,0 0,1 1,1 1,0 0,1 1,1 1,-48 142,53 14,70 11,-49-154,-5-11,1 0,0-1,1 0,1-1,1 0,1-1,0-1,1 0,1-1,0-1,9 5,-18-14,0 0,1 0,0-1,0 0,0 0,0-1,0 0,1-1,0 0,-1-1,1 0,0 0,0-1,0 0,-1-1,1 0,0 0,-1-1,1-1,-1 1,1-2,-1 1,0-1,0-1,-1 1,7-6,-2 0,0 0,-1-1,-1-1,1 0,-2 0,0-2,0 1,-1-1,-1 0,0-1,-2 0,1 0,-2 0,0-1,0 0,0-10,23-265,-30 225,-2 0,-4 0,-3 0,-2 1,-5-7,24 18,2 69,0 0,-2 1,0 0,0 0,-2 0,0 0,-1 1,0 0,-2-1,0 1,-1 17,6 50,8-1,3 0,3-1,4-1,4-1,15 25,-41-98,1 0,0 0,0-1,1 1,-1-1,1 0,1 0,-1 0,1-1,0 0,0 0,1 0,0 0,0-1,0 0,0 0,0-1,1 1,0-1,-1-1,1 1,0-1,0-1,1 1,-1-1,0 0,0-1,1 0,-1 0,0 0,1-1,-1 0,0-1,0 0,0 0,0 0,0-1,0 0,-1 0,6-4,3-8,-1 0,0-2,-2 0,0 0,0-1,-2 0,0-1,-1 0,-1-1,-1 0,-1 0,-1 0,0-1,-2 0,0 0,-1 0,-2 0,0-10,4-4,19-762,-20 615,4 131,-11 80,-50 332,47 40,11-211,-4-142,3 1,2-1,2 1,3-2,1 1,11 25,57 61,-70-126,1 1,-1-1,2 0,-1-1,1 0,0-1,1 0,-1-1,1 0,0-1,0 0,1-1,-1-1,1 0,-1 0,1-1,0-1,0 0,-1-1,1 0,0-1,-1 0,1-1,-1 0,0-1,0-1,0 0,-1 0,1-1,-1-1,-1 0,1 0,-1-1,-1-1,1 1,-1-1,-1-1,0 0,0 0,-1-1,0 1,-1-2,1-3,54-123,-47 97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0:27.874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1957 243,'0'0,"0"0,0 0,-33-30,-3 4,-1 1,-1 2,-1 1,-1 2,-1 2,0 2,-2 2,1 1,-2 2,0 3,0 1,0 2,-1 2,1 2,-1 2,-4 2,-14-1,-1 3,1 2,1 4,0 2,0 3,1 2,-44 21,60-13,1 3,1 1,2 2,1 1,2 3,1 1,2 1,1 2,2 2,3 1,1 1,2 1,2 2,2 0,2 1,2 1,-2 18,8-35,1-1,2 2,1-1,2 1,1 0,1 0,2 1,1-1,2 1,2-1,0 0,3 0,0 0,2 0,2-1,1-1,1 1,14 23,-17-42,0 0,0-1,1 0,1-1,0 0,1-1,0 0,0-1,1 0,0-1,1 0,0-1,0-1,0 0,1-1,0-1,9 2,271 15,-130-18,-96 2,0 3,0 3,-1 3,0 3,-2 3,61 26,-70-15,0 1,-2 4,-2 1,-2 3,1 4,-28-22,-2 1,0 2,-2 0,0 1,-2 1,-1 0,-1 2,-2 0,0 0,-3 2,0-1,-2 1,-1 1,-1 0,-2 0,-1 0,-2 0,-1 1,-2 11,2-3,-2 1,-1-1,-2 0,-2 0,-2-1,-2 1,-6 14,3-13,-1-1,-3-1,-1-1,-2 0,-1-2,-2 0,-2-1,-1-2,-2 0,-1-2,-1-1,-2-2,-1-1,-8 4,9-11,0-1,-1-1,-1-2,-1-2,0 0,-1-3,-1-1,0-2,0-1,0-2,-1-2,-1-1,-7 0,-1-3,0-2,0-2,0-1,1-3,0-2,0-2,1-2,1-2,0-1,2-3,0-1,1-3,1-1,1-1,2-3,-21-20,17-1,2-1,2-2,2-2,-21-48,33 60</inkml:trace>
  <inkml:trace contextRef="#ctx0" brushRef="#br0" timeOffset="2765.61">4514 1693,'-23'-36,"-83"-100,100 131,-23-24,-1 1,-1 2,-1 1,-2 1,0 2,-1 2,-15-6,7 9,-1 2,0 1,-1 3,0 1,-1 3,0 1,0 2,0 3,-1 1,1 3,-44 8,33-2,1 4,0 2,1 2,0 2,2 3,0 3,2 1,1 3,-40 30,64-45,2 2,-1 1,2 0,1 2,0 0,1 2,1 0,1 1,1 1,1 1,1 1,1 0,2 1,0 0,2 1,0 0,2 1,1 0,1 2,7-18,0-1,1 0,0 1,1-1,0 0,1 0,0 0,0 0,1-1,1 1,0-1,0 0,1-1,0 1,1-1,0 0,1-1,-1 1,2-1,-1-1,1 0,0 0,0-1,1 0,0 0,0-1,3 0,28 14,1-3,1-2,0-1,1-3,0-1,14 0,492 9,-430-12,1 6,-2 5,111 31,-202-38,-1 1,0 2,-1 1,-1 0,0 2,0 1,-2 1,-1 1,0 1,15 18,-19-15,-2 0,0 2,-1 0,-1 1,-2 0,0 1,-2 1,-1 0,-1 0,-2 0,-1 1,-1 0,-1 2,-2-8,-2 0,-1-1,0 1,-2-1,-1 0,0 1,-2-2,0 1,-2-1,0 0,-1-1,-1 0,-1-1,-1 0,-14 16,-7 3,-1-1,-1-2,-2-1,-2-2,-1-2,-1-2,-40 20,41-28,0-2,-1-2,-1-2,0-2,-1-1,-1-3,1-1,-1-3,0-1,0-2,-2-3,6 3,0-3,0-2,0-1,1-2,-1-2,2-1,0-2,0-2,1-2,1-1,0-2,-26-19,-183-148,217 158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0:49.340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755 789,'-30'-17,"-133"-88,138 96,0 1,0 1,-1 2,0 1,-1 0,1 2,0 1,-1 1,1 2,0 0,-1 2,-8 3,24-5,-1 1,1 1,0 0,1 0,-1 1,1 1,0 0,0 0,0 1,1 0,0 0,0 1,1 0,0 1,1 0,0 0,0 1,1 0,0 0,1 0,0 1,0 0,1 0,1 0,0 0,0 0,1 1,1-1,0 1,1 0,0-1,0 4,4-8,0 1,0-1,1 0,0 0,0-1,1 1,-1-1,1 0,1-1,-1 1,1-1,0-1,0 1,1-1,-1 0,1-1,0 0,0 0,0-1,0 0,0 0,0 0,1-2,-1 1,1-1,-1 0,0 0,4-2,93 1,-74-1,0 1,0 2,0 1,0 1,0 1,-1 2,26 9,-46-13,0 1,-1 1,1 0,-1 0,0 1,0 0,0 0,-1 1,1 0,-1 1,-1 0,0 0,0 0,0 1,-1 0,0 1,0-1,-1 1,0 0,-1 1,0-1,0 1,-1 0,0 0,-1 0,0 0,-1 0,0 0,0 0,-1 1,-1-1,1 0,-2 0,0 2,-1 2,-2 0,1-1,-2 1,0-1,0 0,-1 0,-1-1,0 0,-1-1,0 1,-1-2,0 1,0-1,-1-1,-1 0,1-1,-2 0,1 0,-1-2,0 1,0-2,-1 0,1 0,-1-1,-1-1,1 0,-5-1,-6 2,0-2,0-2,0 0,-1-1,1-1,0-2,1-1,-1 0,1-2,0-1,0 0,-17-11,-20-39,180 94,-96-26,1-2,0-1,0 0,1-2,0-1,0-1,0-1,0-1,0-1,0-1,5-2,-3-6,-1-1,0-1,0-1,-1-1,-1-1,-1-1,0-2,0 0,-2-1,0-1,-1-1,2-5,29-39,-3-2,-3-2,34-71,-20 36,96-88,-140 176,0 1,1 0,0 1,1 1,1 1,-1 0,2 1,-1 1,2 1,-1 1,1 0,0 1,0 2,1 0,-1 1,1 1,0 0,0 2,-1 1,1 0,0 2,-1 0,1 1,-1 1,0 1,14 7,16 30,-69-37,0-1,0 0,-1-2,1 0,-1-1,0-1,0-1,0-1,-14-2,-245 11,263-2,1 1,0 0,0 1,0 0,1 1,0 1,1 0,0 1,1 0,0 1,1 0,0 1,1 0,-4 8,8-14,-5 12,0 1,2-1,0 1,2 1,0-1,1 1,1 1,1-1,1 1,1-1,1 1,1 0,1 0,1-1,0 1,2-1,2 8,-4-15,1 1,0-1,1 0,0 0,1 0,1 0,0-1,1 0,0 0,1-1,0 0,1 0,1-1,0 0,0-1,1 0,0 0,10 5,-10-6,1 0,0 0,0-2,0 0,1 0,0-1,1 0,-1-1,1-1,0 0,0-1,0-1,0 0,1-1,-1 0,1-1,-1-1,1 0,-1-1,0 0,0-1,0-1,0 0,-1-1,1-1,-1 0,0-1,-1 0,2-2,9-12,-1-2,-1 0,-1-2,-1 0,-1-1,-2-1,0 0,-2-1,-1-1,-1 0,-2-1,0 0,1-18,-1 15,-2-1,-2-1,-1 1,-1-1,-2 0,-2 0,-1 0,-1 0,-4-8,7 3,-1 16,-9 49,-14 240,22-219,2-1,2 1,3 0,1-1,2 0,2 0,2-1,17 38,-24-70,1-1,0 0,0 0,1-1,0 0,1-1,0 0,1 0,0-1,0 0,1 0,0-1,0-1,0 0,1-1,0 0,0 0,1-1,-1-1,1 0,0-1,0-1,-1 1,1-2,0 0,0-1,0 0,0 0,0-2,-1 0,1 0,4-2,5-8,0-1,-1-1,-1-1,0-1,-1 0,-1-2,0 0,-2-1,0 0,-2-1,0-1,-1-1,-1 0,-1 0,-1-1,-2 0,5-18,23-43,-25 61,-1-1,-1 0,-1-1,-1 1,-2-2,-1 1,0 0,-2-1,-2-22,-11-87,12 104,-1 14,-2 36,4 533,-1-537,0-1,1 1,1 0,0-1,0 1,2-1,-1 0,2-1,0 1,0-1,1 0,1 0,0-1,0 0,1-1,1 0,0 0,0-1,2 2,-4-9,-1 0,1 0,0-1,-1 0,1 0,0-1,-1 0,1 0,0-1,0 0,-1 0,1-1,-1 0,1 0,-1 0,0-1,0-1,0 1,0-1,0 0,-1-1,1 0,11-8,0-1,-1-1,-1-1,0-1,-2 0,1 0,-2-2,-1 0,0 0,-1-1,-1 0,6-20,50-82,120-133,-163 231,1 0,0 1,2 2,1 0,0 2,25-12,-39 24,0 1,0 0,1 1,0 1,0 0,0 1,0 0,1 1,-1 1,1 0,-1 1,1 1,0 0,-1 1,0 0,1 1,-1 1,0 0,-1 1,1 1,0 0,142 50,-81-1,-122-78,14 8,0 3,0 0,-1 2,0 2,-1 1,0 1,0 2,-28 1,49 2,-1 1,1 0,-1 1,1 0,0 1,-1 1,1 0,0 1,1 0,-1 1,1 1,0 0,0 1,0 0,1 1,0 1,1 0,0 0,-7 8,3 5,1 2,2 0,0 0,1 1,1 1,1 0,2 0,1 1,1-1,1 1,1 0,1 1,2-1,0 0,2 0,2 1,0-1,2 2,-3-12,0 0,1-1,0 1,2-1,0 0,1-1,0 1,1-1,1-1,0 1,1-2,1 1,0-1,1-1,0 0,1-1,0 0,1-1,0 0,1-1,0-1,0 0,1-1,-1-1,2 0,-1-2,0 1,1-2,0 0,0-1,0-1,9-1,-4-3,0-1,-1-1,0-1,0-1,0-1,-1-1,0 0,-1-2,0 0,-1-1,0-1,-1-1,0 0,-1-1,-1-1,0 0,-1-1,-1-1,-1 0,0-1,-2 0,0-1,-1 0,-1 0,-1-1,0 0,1-14,13-81,-6-1,-5-1,-4-108,-18-199,1 302,-4 63,4 104,2 0,2 0,2 1,1-1,3 28,-5 51,-11 55,7 1,9 1,20 163,-17-333,0 1,1-1,0 0,1 0,0-1,1 1,0-1,0 0,1 0,1 0,-1-1,1 0,0 0,1-1,0 0,0 0,0-1,1 0,0 0,1-1,-1 0,1-1,-1 0,1-1,1 0,-1 0,0-1,1 0,-1-1,1 0,-1-1,1 0,0-1,-1 0,1-1,-1 0,0 0,0-1,0 0,0-1,0 0,0-1,-1 0,0 0,8-7,2-3,-4 3</inkml:trace>
  <inkml:trace contextRef="#ctx0" brushRef="#br0" timeOffset="676.17">2592 218,'0'0,"0"0,0 0,0 0,0 0,0 0,0 0,0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1:03.557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722 844,'-55'-52,"41"33,-1 2,-1 0,-1 1,0 1,-1 0,0 2,-1 0,-1 0,0 2,0 1,-1 0,-1 2,0 0,0 2,0 0,-19-2,26 10,1 0,0 0,0 1,0 1,0 1,1 0,-1 0,1 2,1-1,-1 2,1 0,0 0,1 1,0 0,0 1,1 0,1 1,-6 8,-63 133,77-147,0 0,1 0,-1 0,1 0,0 0,0 0,1 0,-1 1,1-1,0 0,1 0,-1 0,1-1,0 1,0 0,0-1,1 1,0-1,0 0,0 0,0 0,0 0,1 0,0-1,0 1,0-1,0 0,0 0,1-1,-1 1,3 0,7 0,0 1,-1-2,2 0,-1 0,0-1,0-1,0 0,0-1,0-1,0 0,0-1,1-1,25-2,-20 4,199-6,-211 10,1-1,-1 1,1 1,-1-1,0 2,0-1,0 1,0 0,0 0,-1 1,0 0,0 1,-1-1,1 1,-1 1,0-1,-1 1,1 0,-1 0,-1 1,0-1,0 1,2 5,-2 4,0 1,-1 0,0 0,-2 0,0 0,-1 1,-1-1,-1 0,0 0,-2 0,0-1,0 1,-2-1,0 0,-1 0,-1 0,-1-1,-3 4,-88 49,-77-24,134-40,-113-25,76-41,150 91,-46-18,0 0,1-2,0 0,0-2,1-1,0-1,0-1,0-2,1 0,-1-2,1-1,21-2,-26-3,-1-1,0-1,0-1,-1-1,0-1,0 0,-1-2,0 0,-2-1,1-1,-1-1,-1 0,-1-1,0 0,-1-2,-1 0,1-2,279-436,-277 426,2 1,1 0,1 2,1 0,2 1,1 1,0 2,2 0,1 2,0 1,19-10,-32 24,1 1,0 1,-1 0,1 1,0 0,1 1,-1 1,0 1,0 0,1 1,-1 0,0 2,0-1,0 2,3 1,90 51,-151-51,-70-10,89 1,-1 0,1 2,-1 1,1 1,-1 1,1 1,-1 1,1 2,0 0,0 1,1 2,-1 0,2 1,-1 2,1 0,1 1,-11 9,17-7,1 0,1 1,0 0,1 1,0 1,1-1,1 2,1 0,1 0,0 0,1 1,1 0,1 1,1-1,0 1,2 0,0 0,1 0,1 0,1 0,1 0,3 13,-3-12,2 0,1-1,0 0,1 0,2-1,0 1,0-2,2 1,1-1,0-1,1 0,0 0,2-1,0-1,1 0,0-1,1-1,1 0,0-1,0-1,2-1,-1 0,1-1,0-1,2-1,4-1,0-1,1-1,-1-2,1 0,0-2,-1-1,1 0,-1-2,1-1,-1-2,0 0,17-7,-16 2,-1-1,0-1,-1-1,0-2,-1 0,-1-1,0-2,-2 0,0-1,-1-1,7-11,6-20,-2-1,-3-1,-2-2,-3 0,-2-2,-3 0,-2-1,-3 0,-2-1,-3-1,-3 1,-2-28,0 64,-1-261,13 877,-5-136,-8-362,4-47,-1-31,-2-36,-5-51,4 0,2 0,4 1,3-1,2 2,4-1,3 2,3 0,11-18,-22 70,2 0,0 1,1 1,0 0,1 1,0 1,1 0,1 1,0 1,0 1,1 0,0 1,1 1,-1 0,1 2,1 0,-1 1,1 1,-1 1,1 1,0 1,0 0,-1 1,1 2,0 0,-1 1,3 1,-15-3,0 0,-1 0,1 1,-1 0,0 1,0-1,0 1,0 0,0 0,-1 1,0 0,0 0,0 0,0 0,-1 1,0 0,0 0,-1 0,0 0,0 1,0-1,-1 1,0-1,0 1,0 0,-1 0,0 7,10 39,-3 0,-2 1,-3 0,-3 42,3 48,8 6,11-66,-20-79,0 0,0 0,1 0,-1-1,1 1,0-1,0 0,1 0,-1 0,1 0,0 0,0-1,0 0,1 0,-1 0,1 0,0-1,-1 1,1-1,0-1,0 1,0-1,1 0,-1 0,0 0,0-1,1 1,-1-1,0-1,1 1,-1-1,0 0,0 0,0 0,1-1,-2 0,1 0,1 0,8-11,0 0,-1-1,0-1,-1 0,-1 0,-1-1,0 0,-1-1,-1 0,0-1,-1 0,-1 0,-1 0,0-1,0-14,4 4,5-26,2 1,3 1,2 1,2 0,2 2,25-36,-41 73,0 0,1 0,1 1,0 0,0 1,1 0,0 1,1 0,0 1,1 1,0 0,0 0,1 2,0 0,0 0,0 2,0 0,2 0,3 2,0 0,0 1,0 1,0 1,0 1,0 0,0 2,-1 0,1 1,-1 1,16 8,-98-5,14-4,0 2,0 2,0 2,1 2,-38 17,-23 71,96-87,0 0,0 1,1 0,1 1,1 1,0-1,1 2,1-1,1 1,0 0,1 1,1-1,1 1,1 0,0 1,2-1,0 0,1 1,1-1,0 0,2 1,0-1,1 0,1-1,6 15,-7-17,1 0,0 0,0-1,2 0,0 0,1-1,0 1,1-2,0 1,1-1,1-1,0 0,1 0,0-1,1-1,0 0,1 0,0-2,0 0,0 0,1-1,5 0,-1-5,-1-1,1 0,-1-2,1 0,-1-1,1-1,-1-1,0 0,0-2,-1 0,1-1,-1 0,-1-2,1 0,-2 0,1-2,-1 0,-1-1,0 0,-1-1,0 0,-1-1,0-1,-1 0,-1-1,0 1,-1-2,-1 0,-1 0,0 0,-1-1,-1 0,-1 0,-1 0,0 0,-1-1,-1 1,-1-11,2 2,-1 1,-2-1,0 1,-2-1,-1 1,-1 0,-2 0,0 0,-2 1,0 0,-2 1,-1 0,0 0,-2 2,-1-1,-1 2,-6-6,-58-32,195 68,0-4,0-5,0-5,19-8,-105 11,308-36,-230 44,-125-7,0 0,0 0,0 2,0 0,0 1,1 1,-1 1,0 0,1 1,0 1,0 1,1 0,0 1,0 1,1 0,0 1,0 1,1 0,1 1,0 1,0 0,-2 5,2 5,0 0,2 1,1 1,0 0,2 0,1 1,1 0,1 0,2 0,0 1,2-1,1 1,1-1,1 1,1-1,1 1,2-1,1-1,1 1,0-1,2 0,2-1,0-1,1 1,1-2,15 19,-20-29,1 0,0-1,1 0,0 0,0-1,1-1,1 0,-1-1,2 0,-1-1,1 0,0-1,0-1,0 0,1-1,0 0,0-1,0-1,0 0,0-2,1 1,-1-2,0 0,0-1,7-1,-5-6,-1-1,0 0,0-1,-1 0,-1-1,0-1,0-1,-1 0,-1 0,0-1,-1-1,-1 0,7-15,-7 8,-1 0,-1-1,-1 1,-1-2,-1 1,-1-1,-1 1,-1-1,-2 0,0 0,-2 0,-1 1,0-1,-8-22,3 21,-2 0,0 0,-2 1,0 1,-2 0,-1 1,-1 1,-1 0,0 1,-2 1,-12-11,-72-47,125 87,1-1,1-1,-1-1,1-1,0-1,1-2,-1 0,0-1,1-2,-1 0,0-2,0-1,0 0,0-2,-1-1,0 0,0-2,-1-1,0 0,-1-2,0-1,0 0,-2-1,0-1,0-1,-2-1,0-1,-1 0,0-1,-2 0,0-2,1-3,-13 19,15-31,-2 0,-1-2,-2 1,-1-1,-2-1,-2 0,0-11,-2 24,1-9,-12 53,-25 102,5 2,6 0,5 2,5-1,6 2,7 32,-2-120,2-1,1 0,2 0,1 0,3 0,0-2,2 1,2-1,1-1,1 0,2-2,5 6,-13-26,0 0,1 0,0-1,0-1,1 0,0 0,1-2,-1 1,2-1,-1-1,1-1,0 0,0 0,0-2,1 0,0 0,-1-1,10-1,-7 2,0-1,0-1,0 0,0-1,0-1,0-1,0 0,-1-2,1 0,-1 0,1-2,-1 0,-1 0,1-2,7-4,4-10,-4 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2:00.735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794 641,'-46'-4,"-119"-48,141 41,-1 1,0 2,0 0,-1 2,0 0,0 2,-1 1,1 1,-6 1,20 1,1 1,-1 0,1 0,0 1,-1 0,1 1,0 1,0 0,1 0,-1 1,1 0,0 1,0 0,1 1,-1 0,2 0,-1 1,1 0,0 0,0 1,1 0,1 1,-1-1,2 1,-4 7,9-10,1-1,0 0,0 0,1 0,0 0,0 0,0 0,1-1,-1 1,1-1,1 0,-1 1,1-1,0-1,0 1,0-1,1 1,-1-1,1 0,0-1,0 1,1-1,-1 0,1-1,5 3,17 8,0-2,0 0,1-2,1-1,0-2,-1-1,2-1,-1-1,0-2,30-2,169 22,-221-17,0 0,-1 0,0 0,0 1,0 0,0 1,-1 0,0 0,0 0,-1 0,1 1,-1 0,-1 0,1 1,-1-1,-1 1,0 0,0 0,0 0,-1 0,0 0,0 1,-1-1,0 1,-1-1,0 1,0-1,-1 1,0-1,0 1,-1-1,0 0,-1 0,0 1,-2 2,0 4,-1 0,0 0,-2 0,0-1,0-1,-1 1,-1-1,0-1,-1 0,0 0,-1-1,0-1,-1 0,0 0,0-1,-1-1,0 0,-1-1,0-1,0 0,0-1,-1-1,-11 2,-15 1,0-2,0-1,0-3,0-1,0-2,0-3,0 0,-39-12,27-8,75-3,131 18,-115 13,37 1,1-3,-1-3,0-3,0-4,-1-2,45-15,241-69,-307 83,-1-3,-1-2,-1-3,0-1,-1-3,-2-1,0-3,-2-1,33-30,-66 49,0-1,-1 0,0 0,0-1,-2 0,1-1,-2 0,0 0,0 0,-1-1,-1 0,0-1,1-5,-7 9,0 0,-1 0,0 0,-1 0,0 0,-1 0,0 1,0 0,-1-1,0 2,-1-1,0 1,-1 0,0 0,0 0,-1 1,0 0,-1 1,0 0,0 0,0 1,-1 0,1 1,-1 0,-1 0,1 1,-1 0,-8-1,3-1,-1 1,1 1,-1 0,0 1,0 1,0 1,0 0,-1 1,1 1,0 1,0 0,0 1,1 1,-1 1,1 0,0 1,0 1,0 0,1 1,0 1,1 0,0 1,0 1,1 0,1 1,0 0,0 1,1 0,1 0,0 2,1-1,1 1,0 0,1 1,0 0,2 0,-1 1,0 7,1-4,1 0,1-1,1 2,0-1,2 0,0 0,1 0,1 0,1 0,1 0,1 0,0-1,2 0,0 0,1-1,1 1,0-2,2 1,0-2,1 1,0-1,1-1,1 0,1-1,0-1,0 0,2-1,-1-1,1 0,1-2,0 0,0 0,1-2,0 0,1-2,5 2,5-7,-1-2,0 0,0-2,0-2,0 0,-1-2,0-1,0-1,-1-1,-1-2,0 0,0-2,-2-1,0-1,12-11,-6 7,-1-1,0-1,-2-2,-1-1,-1-1,-1-1,-1-1,-2-1,-1-1,-1-1,-2 0,8-21,-3-110,-52 668,50 66,-9-250,-5-277,-3-56,-18-224,10-1,22-199,-12 8,-5 418,1 0,0 0,1 1,0-1,1 1,0-1,0 1,1 0,0 0,0 0,1 1,0-1,1 1,0 0,0 1,1 0,0 0,0 0,1 1,0 0,0 0,0 1,0 0,1 0,9-3,16-6,0 1,2 2,-1 1,1 2,1 1,8 1,-23 4,1 1,-1 1,0 0,1 2,-1 0,0 2,0 0,-1 2,1 0,-1 1,-1 2,1 0,-1 1,-1 1,16 11,-22-10,-1 0,-1 0,0 1,0 1,-2 0,0 0,0 1,-1 0,-1 0,-1 1,0 0,-1 0,-1 1,0-1,-1 1,-1 0,0 12,-1-14,0 0,-2 0,0 0,0 0,-1 0,-1 0,-1 0,0-1,-1 1,0-1,-1-1,0 1,-2-1,1 0,-2 0,1-1,-2 0,0-1,0 0,-1-1,0 0,-1 0,0-1,0-1,-1 0,0 0,-1-2,0 0,-9 4,-6 5,0-1,0-1,-2-2,1-1,-1-1,0-1,-1-2,0-2,0 0,0-3,-1 0,1-2,0-1,-28-7,13-1,62 16,12 4,0-2,1-1,1-1,-1-2,1-1,0 0,0-3,-1 0,1-2,0-1,-1-1,1-2,-1 0,0-2,-1-1,0-2,-1 0,0-2,0-1,-1 0,-1-2,-1-1,0-1,-2-1,0-1,9-11,171-307,-183 309,2 2,0 0,2 1,1 2,1 0,18-13,-21 25,0 1,0 1,1 1,1 1,0 0,0 2,0 1,1 1,0 0,-1 2,1 1,0 1,0 1,0 1,0 1,-1 1,1 1,-1 2,0 0,-1 1,0 1,11 6,64 41,-185-81,60 17,0 0,-1 2,0 2,0 0,0 2,-1 1,1 2,0 0,-1 2,1 1,-21 7,32-3,-1 0,1 2,1 0,0 1,0 1,1 0,1 2,0-1,1 2,0 0,1 1,1 0,0 0,1 2,1-1,1 1,-2 8,4-8,1 0,0 1,2 0,0-1,1 2,1-1,1 0,0 0,2 0,0 1,1-1,1 0,1 0,1-1,0 1,1-1,1 0,7 12,-7-18,0 0,0-1,1 0,0-1,1 0,0 0,1-1,0 0,0 0,1-1,0-1,1 0,0 0,0-1,0-1,0 0,1-1,0 0,0-1,0 0,0-1,1 0,-1-1,9-1,-8-1,1 0,0-1,0 0,-1-1,0-1,1 0,-1-1,-1-1,1 0,-1 0,0-2,0 0,-1 0,0-1,-1 0,0-1,0-1,-1 1,0-2,-1 1,7-13,0-3,-1 0,-1-1,-1 0,-2-1,0 0,-3-1,0 0,-2-1,-1 1,-1-4,9-223,-34 343,27 290,-7-366,1 0,0-1,0 1,1-1,1 1,-1-1,2 1,-1-1,1 0,1 0,-1 0,2 0,-1-1,1 0,0 0,1 0,0 0,0-1,1 0,0 0,0-1,0 0,1 0,0-1,0 0,0 0,1-1,0 0,0 0,0-1,0 0,0-1,1 0,-1 0,1-1,-1 0,1-1,-1 0,4-1,-1-5,0 0,-1-1,0 0,0-1,0 0,-1-1,0 0,-1 0,0-1,-1-1,0 1,0-1,-1 0,0-1,2-7,10-25,-1 0,-3-1,-1 0,-3-1,-2 0,-1-1,-3 0,-2 0,-2-33,-7 28,-5 82,18 537,-7-548,-1 23,-12-79,4-25,2 0,4 0,2-1,2 1,4-1,2 1,3 0,3-2,-12 53,0 1,1 0,0 0,1 0,0 0,0 0,1 0,1 1,-1 0,1-1,1 2,0-1,0 1,1 0,0 0,0 1,1 0,0 0,0 0,0 1,1 1,0 0,0 0,0 0,1 1,0 1,0-1,0 2,0-1,0 1,7 0,3 0,1 1,-1 1,1 0,-1 2,0 0,1 2,-1 0,0 1,-1 1,1 0,-1 2,-1 0,1 2,-1 0,-1 0,0 2,-1 0,0 1,14 14,75 52,-95-71,0-1,1 0,-1-1,1 0,0 0,1-1,0-1,-1 0,1-1,0 0,1 0,-1-2,0 1,1-2,-1 1,1-2,-1 0,1 0,-1-1,0-1,0 0,0 0,0-1,-1-1,1 0,-1-1,0 0,2-2,109-61,-55 28,3 4,1 2,1 4,7 0,-67 28,0 0,0 1,0 0,1 1,-1 1,0 0,1 0,-1 1,0 0,0 1,0 1,0 0,0 1,31 23,-185-26,73-10,52 8,0 1,0 1,-1 0,1 1,0 1,0 1,1 1,-1 0,1 1,0 0,0 1,1 1,0 1,0 0,1 1,0 0,1 1,0 1,1 0,0 1,1 0,-2 5,-1 6,1 2,2-1,0 2,2-1,1 2,1-1,1 1,2 0,0 0,2 0,1 0,2 1,0-1,2 0,1 0,2 0,1 2,-1-11,0 1,2-1,0 0,1-1,1 0,1-1,1 0,0 0,1-1,0-1,5 3,-11-9,5-2,-1 1,2-1,-1-1,1 0,-1-1,1 0,1-1,-1-1,1 0,-1 0,1-2,0 1,0-2,0 0,0-1,-1 0,1-1,0 0,-1-1,1-1,-1 0,0-1,0 0,-1-1,7-5,-4-1,0 0,-1-1,-1-1,0 0,-1-1,-1 0,0-1,-1 0,-1-1,0 0,-2 0,0-1,0 0,-2 0,0-1,1-14,2 7,5-25,-1-1,-3-1,-3 1,-1-1,-3 0,-3-1,-1 1,-6-26,-19-16,14 137,3 155,12-156,2 23,2-1,4-1,2 1,3-2,18 49,-30-102,-1 1,1-1,1 1,0-1,0 0,0 0,1-1,0 1,1-1,0 0,0-1,0 1,1-1,0-1,0 1,0-1,1 0,0-1,0 1,0-2,0 1,1-1,-1-1,1 1,0-1,0-1,0 0,0 0,0 0,0-1,0-1,0 0,-1 0,1 0,6-3,-3-2,0-1,0-1,-1 0,0 0,-1-1,0-1,0 0,-1 0,0-1,-1 0,0 0,-1-1,0 0,-1 0,0-1,-1 1,3-11,47-232,-35 37,-10-1,-12-58,1 102,-34 348,14-51,5 0,5 1,5 0,8 51,1-104,4-1,3 1,2-1,4-1,8 18,-20-76,0 0,1 0,0-1,0 1,1-1,1 0,-1-1,1 1,1-1,0-1,0 0,0 0,1 0,0-1,0 0,1-1,-1 0,1 0,0-1,1-1,-1 0,1 0,18 4,0-1,-1-2,2-1,-1-1,0-1,0-2,20-3,38-11,-2-4,0-3,-1-5,-2-3,-1-3,-1-4,-2-3,69-49,-78 49,-26 19,-1-2,-1-2,-1-2,-1-1,-2-2,0-1,-3-2,0-2,-2-1,-2-1,14-24,-41 54,0 0,-1-1,0 1,0 0,0-1,-1 0,0 1,-1-1,1 0,-2 0,1 1,-1-1,0 0,0 1,-1-1,0 1,-1-1,0 1,0 0,0 0,-1 0,0 1,0-1,-1 1,0 0,0 0,0 0,-1 1,1 0,-1 0,-1 0,1 1,-1 0,1 0,-1 1,0 0,-1 0,1 0,-7 0,-11-2,-1 2,1 1,-1 1,0 1,1 1,-1 1,1 1,0 2,0 0,0 2,0 1,1 1,1 1,0 0,0 2,1 1,0 1,-5 5,14-4,0 0,1 0,0 1,1 1,1 0,1 0,1 1,0 0,1 0,1 1,0 0,2 0,0 1,2-1,0 1,1 0,0-1,2 1,1 0,0-1,2 6,-2-7,0 0,1 0,1 0,1-1,0 1,1-1,1 0,1 0,0-1,1 0,1-1,0 0,2 0,-1-1,2-1,-1 0,2-1,0 0,0-1,1 0,12 5,-9-4,0-2,1 0,0-2,0 0,1 0,0-2,1-1,0 0,-1-2,1 0,0-2,0 0,0-1,1-1,-1-1,-1-1,1-1,0 0,-1-2,0 0,4-3,139-93,-143 87</inkml:trace>
  <inkml:trace contextRef="#ctx0" brushRef="#br0" timeOffset="714.1">6770 536,'0'0,"0"0,0 0,0 0,29 4,23-5,0-2,-1-2,1-3,-1-2,0-2,23-10,17-2,1 0,-77 20</inkml:trace>
  <inkml:trace contextRef="#ctx0" brushRef="#br0" timeOffset="13971.84">783 2786,'0'0,"0"0,0 0,0 0,0 0,0 0,0 0,0 0,0 0,0 0,0 0,-22-12,-68-45,69 41,-1 1,-1 1,0 1,-1 1,0 2,-1 0,-1 1,1 2,-18-4,25 8,1-1,-1 2,0 0,0 2,0 0,0 0,0 2,0 0,1 1,-1 1,1 1,-1 0,2 1,-1 1,1 1,0 0,0 1,-2 2,10-4,1 1,0 0,0 0,0 0,1 1,0 0,1 0,0 0,0 1,1 0,0 0,1 0,0 0,1 0,0 1,0-1,1 1,0 0,1-1,1 1,-1-1,2 1,0 3,6-5,0 1,1-2,0 1,0-1,1-1,0 1,0-2,0 1,1-2,0 1,0-1,1-1,0 0,-1-1,1 0,0-1,0 0,1-1,-1 0,0-1,0 0,5-2,-15 2,89 6,-55-6,-1 1,0 2,0 1,0 2,0 2,-1 1,-1 1,1 2,10 6,-37-14,0-1,0 1,-1 0,1 0,-1 1,0 0,0 0,0 1,-1 0,0-1,0 2,0-1,-1 1,0-1,0 1,-1 0,0 0,0 1,-1-1,1 1,-2-1,1 1,-1 0,0 0,-1-1,0 1,0 0,0 0,-1 0,-1-1,1 1,-1 0,0-1,-1 1,0-1,0 0,-1 0,1 0,-2 0,1-1,-4 5,-6 1,-1-1,0 0,-1-1,0-1,0 0,-1-1,0-1,0-1,-1 0,0-1,0-1,0-1,-13 1,-14 5,11-1,1-1,-1-2,-1-1,1-1,0-3,-1 0,-33-6,8-32,389 94,-308-55,0-1,-1-1,1-1,-1-1,1-1,-1-1,0 0,-1-2,1 0,-1-1,-1-1,1-1,-2 0,1-2,-2 0,1 0,-2-2,8-8,5-7,-2-2,0-1,-3 0,0-2,-2-1,-2-1,-1 0,12-38,-14 21,-2-1,-2-1,-3 0,1-38,11-58,-5-226,-17 277,-27 187,13 22,5 0,5 0,7 76,-1-79,32 330,-11-268,-17-125,0-54,-5-19,-3-30,2-1,2 0,4 1,1 0,4 0,2 1,3 0,2 1,4-4,-14 47,0 1,0-1,1 1,1 1,0 0,1 0,1 0,0 1,0 1,1 0,0 1,1 0,1 1,-1 0,1 1,1 1,-1 0,1 1,1 0,-1 1,1 1,0 1,13-2,-13 3,-1 1,1 0,0 1,0 1,0 0,-1 1,1 1,-1 1,1 0,-1 1,0 0,-1 1,1 1,-1 0,-1 1,1 1,8 7,-11 0,0 1,-1 0,-1 1,-1 0,0 0,-2 0,0 1,-1 0,0 1,-2-1,0 1,-1 16,1-14,8 147,17 78,-26-242,0 1,1-1,0 1,0-1,0 0,1-1,-1 1,1 0,0-1,1 0,-1 0,1 0,0-1,-1 1,2-1,-1 0,0-1,1 1,-1-1,1 0,-1 0,1-1,0 0,0 0,0 0,0-1,0 1,0-2,0 1,0-1,-1 1,1-2,0 1,0-1,-1 1,1-2,-1 1,1 0,-1-1,0 0,0-1,0 1,0-1,-1 0,0 0,1 0,-1-1,-1 1,1-1,-1 0,14-16,-1-2,-1 0,-1 0,-1-1,-1-1,-1 0,-2-1,0 0,-2 0,0-3,46-127,-45 134,1 1,1-1,1 2,1 0,0 0,2 1,0 0,1 1,1 1,1 1,0 0,1 1,1 1,0 1,1 0,6-2,-9 8,1 1,0 0,0 2,0 0,0 0,1 2,-1 1,1 0,0 1,0 1,-1 1,1 0,-1 1,0 2,2 0,-109 6,51-7,17-3,0 0,0 0,1 2,-1 1,1 0,0 2,0 0,0 1,1 2,0-1,0 2,1 1,1 0,0 1,0 1,-12 12,13-3,1 0,1 0,1 1,1 1,1 0,1 1,1 0,1 0,2 1,0 0,2 0,1 1,1-1,1 1,1-1,2 1,0-1,2 1,1-1,1 0,-4-14,1-1,0 1,1-1,0 0,1 0,0 0,1 0,0-1,1 0,0 0,0-1,1 0,0 0,1-1,0 0,0 0,1-1,0-1,0 1,0-1,1-1,0 0,0-1,0 0,1 0,-1-2,1 1,0-1,0-1,6 0,7 0,1-1,-1-2,0-1,1 0,-1-2,-1-1,1-1,-1-1,9-5,-14 0,-1-1,-1 0,0-2,-1 0,-1-1,0 0,-1-1,-1 0,-1-2,-1 1,0-1,-2-1,0 0,-1 0,-2-1,0 0,-1 0,1-15,-3 17,-1 1,-2-1,0 1,0-1,-2 1,-1-1,0 1,-1 0,-1 0,-1 0,-1 1,0 0,-1 0,-1 1,-1 0,-1 0,0 1,-1 1,0 0,-1 0,-1 1,-1 1,0 1,-8-6,-20-22,135 49,1-3,0-5,0-4,7-5,-43 34,-58 12,-11 342,11-355,1 0,1 0,0 0,2 0,1 0,2 0,0-1,1 0,1 0,2 0,0-1,2-1,0 0,4 4,-5-15,0 1,1-2,1 1,0-2,0 0,1 0,0-1,0-1,1-1,0 0,0 0,0-2,1 0,-1 0,1-2,0 0,0-1,0 0,0-1,0-1,0-1,0 0,0-1,0-1,-1 0,1-1,-1-1,-1 0,1-1,-1 0,0-2,-1 1,0-2,0 0,-1 0,0-1,3-5,10-19,-2 0,-2-2,-1-1,-2 0,-1-1,-3-1,-1-1,-1 0,-3 0,-1-1,-3 0,-1 0,-2-1,-1 1,-4-20,-12-69,-1 244,6 2,4-1,8 66,-1-100,1-69,0 0,1 0,0-1,1 1,0-1,0 0,2 0,-1 0,1-1,0 0,1 0,0 0,0-1,1 0,0-1,1 1,0-2,0 1,-3-3,1 0,-1 0,1-1,0 0,0 0,0-1,0 0,0 0,0-1,1 1,-1-2,1 1,-1-1,0 0,1-1,-1 1,1-2,-1 1,0-1,0 0,0 0,0-1,0 0,0 0,2-3,9-9,-1-1,0-1,-2 0,0-1,0-1,-2 0,-1-1,0 0,-1-1,-2-1,0 1,-1-2,-1 1,-1-1,1-15,-6 35,76-324,-60 242,-4 0,-4 0,-4-1,-5-81,3-43,8-43,-51 620,18-205,6 0,7 61,9-149,-3 2,4 0,2 0,5 0,2-1,4 0,3-1,3-1,-17-62,1-1,0 1,0-1,1-1,0 1,1-1,0 1,1-2,-1 1,2-1,-1 0,1 0,1-1,-1 0,1-1,0 0,0 0,1-1,0 0,0-1,0 0,1 0,-1-1,1-1,0 1,0-2,-1 0,1 0,0-1,0 0,0-1,0 0,0-1,0 0,-1 0,6-3,5-7,-1-1,-1-1,0 0,-1-1,-1-1,0-1,-1 0,-1-2,-1 1,0-2,-1 0,-2 0,0-1,-1-1,-1 0,5-19,178-282,-163 275,3 1,1 1,2 2,2 1,6-2,-26 32,1 1,0 0,0 2,1 0,1 1,0 1,0 0,1 2,-1 0,1 2,0 0,1 1,-1 2,1 0,-1 1,1 1,-1 1,0 1,0 0,0 2,0 1,0 0,-1 2,4 2,84 27,-182-38,26 2,-1 2,1 3,-1 1,2 2,-1 3,2 2,-1 1,2 3,-15 9,50-21,-1 0,1 1,1 1,-1 0,1 0,1 1,-1 0,2 0,-1 1,1 0,1 0,0 1,0 0,1 0,0 0,1 1,1-1,-1 1,2 0,0 1,-4 20,2 0,1 0,2 0,1 0,2 0,5 27,-7-42,1 0,1 0,1 0,1 0,0 0,1-1,1 1,1-1,1-1,0 1,0-2,2 1,0-1,1 0,1-1,0 0,0-1,1-1,7 5,-8-11,1 0,0-1,0 0,0-1,0 0,0-1,1-1,0 0,-1-1,1 0,0-1,0-1,0 0,-1-1,1-1,-1 0,1 0,-1-1,0-1,-1 0,1-1,-1-1,0 1,0-2,-1 0,0 0,-1-1,1 0,-2-1,1 0,-1-1,-1 0,7-11,14-25,-3-1,-1-1,-3-2,-2 0,-2-1,-2-1,-3 0,-2-1,-2 0,-1-25,1-32,-5-1,-5 0,-4 0,-6 1,-10-36,-13-74,31 194,-2-4,-1 62,-9 404,11-331,-2-34,3 0,3 1,3-1,3 0,4-1,2 0,3 0,7 9,-14-53,2 0,0-1,2 0,0-1,2-1,0 0,2 0,0-2,2 0,0-1,19 15,-33-29,1-1,0 0,1 0,-1 0,1 0,0-1,0 0,0-1,0 1,0-1,0 0,1-1,-1 1,1-1,-1 0,1-1,-1 0,1 0,0 0,-1-1,1 0,-1 0,1-1,-1 1,5-3,11-13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2:36.099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831 215,'0'0,"0"0,0 0,0 0,0 0,0 0,0 0,0 0,0 0,0 0</inkml:trace>
  <inkml:trace contextRef="#ctx0" brushRef="#br0" timeOffset="7586.79">831 325,'0'0,"0"0,0 0,0 0,0 0,0 0,0 0,0 0,0 0,0 0,0 0,0 0,0 0,0 0,-17-17,5 5,0-2,0 0,-1 0,-1 1,0 0,-1 1,0 1,0 1,-1 0,-1 1,0 0,0 2,0 0,-1 1,0 0,-1 2,1 0,-14-1,11 3,0 1,0 1,0 1,-1 0,1 2,0 0,1 2,-1 0,1 1,0 1,0 1,1 1,0 0,0 2,1 0,1 1,0 1,-6 5,12-8,1 0,0 0,0 1,1 0,0 0,1 1,0 1,1-1,0 1,1 0,1 1,0-1,0 1,2 0,0 0,0 1,2-1,-1 9,5-18,-1 0,2 0,-1 0,0-1,1 1,0-1,0 0,0 0,0-1,1 1,0-1,-1 0,1 0,0 0,1-1,-1 0,0 0,1 0,-1 0,1-1,-1 0,1-1,0 1,-1-1,1 0,5 0,370-28,-369 29,-1 0,0 1,1 0,-1 1,0 0,0 0,0 2,-1-1,0 1,0 1,0-1,0 2,-1-1,0 2,0-1,-1 1,0 0,0 1,-1 0,0 0,-1 0,0 1,0 0,-1 0,0 1,-1-1,0 1,-1 0,0 0,0 8,-2-7,-1-1,0 0,-1 1,-1-1,0 0,0 0,-1 0,0 0,-1 0,0-1,-1 0,0 0,-1 0,0 0,0-1,-1 0,-6 7,1-4,-1-1,0 0,0-1,-1-1,-1 0,1-1,-1 0,-1-1,0-1,1 0,-2-1,1-1,-1-1,1 0,-2-1,-20 7,-113-10,135 0,1-1,-1-1,1 0,-1-1,1-1,1 0,-1-1,1-1,0 0,0-1,-11-8,88 17,147 64,-188-62,0 0,0-2,0 0,-1-2,1 0,0-1,0-1,-1-1,1-2,-1 0,0 0,-1-2,0-1,0-1,-1 0,9-7,7-17,-1-2,-1-2,-3-1,-1-1,-1-1,12-30,175-235,-197 287,1 0,1 2,0 0,1 1,1 2,1 0,0 1,0 1,1 1,1 2,0 0,0 1,1 2,-1 0,1 2,1 1,-1 1,0 1,8 2,66-3,-115 3,-7-1,0 0,1 2,-1 0,0 2,1 0,0 2,0 0,0 1,1 1,0 1,0 1,1 1,1 0,0 2,0 0,-1 2,-124 185,135-184,0 0,1 0,1 1,1 0,0 0,1 1,1-1,0 1,2 0,0-1,1 1,0 0,2 4,0-6,0 0,1 0,0-1,1 0,1 1,1-1,0-1,0 1,2-1,0 0,0-1,1 0,1 0,0-1,1 0,1-1,-1 0,1-1,1-1,0 1,1-2,-1 0,2-1,-1 0,1-1,0 0,0-2,1 1,0-1,0-1,1 0,-1-1,1-1,-1 0,1-2,-1 1,0-2,1 0,-1-1,0-1,0-1,0 0,-1 0,0-2,0 0,0-1,-1 0,0-1,-1-1,0 0,7-7,-6 2,0-1,-1 0,0-1,-2 0,0-1,0 0,-2 0,0-1,-2-1,0 1,-1-1,-1-1,0 1,-2-1,-1 1,0-1,-2 0,0 0,-1 1,-1-1,-1 0,-1 1,-4-12,3 15,0 1,-1 0,-1 1,0-1,-2 1,1 1,-2-1,0 2,0-1,-2 1,1 1,-12-9,-90-61,108 79,5 3,1-1,0 1,-1 0,1 0,0-1,-1 1,1 0,0-1,-1 1,1-1,-1 1,1-1,-1 1,1-1,-1 1,1-1,-1 1,0-1,1 0,-1 1,0-1,0 0,1 1,-1-1,0 0,0 1,0-1,0 0,0 0,0 1,0-1,0 0,0 1,0-1,0 0,0 1,0-1,-1 0,1 1,0-1,0 0,-1 1,1-1,-1 0,1 1,0-1,-1 1,1-1,-1 1,1-1,-1 1,0-1,1 1,-1 0,1-1,-1 1,332-7,-152 1,-61-20,-103 71,-52 192,14 283,23-373,-17-235,15 27,3 0,2 0,4 0,7-27,-1-4,40-209,-47 284,1 0,0 0,2 0,-1 1,2 0,0 1,1 0,1 0,0 1,1 1,0 0,1 1,0 0,1 1,0 1,1 1,0 0,1 0,0 2,0 0,0 1,1 1,2 0,-5 1,1 0,0 1,0 1,0 1,0 0,0 1,1 0,-1 2,0 0,0 0,0 2,-1 0,15 6,-8 0,-1 1,0 1,-1 1,-1 1,0 0,-1 2,0 0,-1 1,-1 0,-1 2,-1 0,0 0,-1 1,-1 1,-1 0,-1 1,-1 0,2 11,27 120,-22-45,-4 0,-6 1,-4-1,-5 10,-8-268,53-220,-30 327,1 0,3 1,1 1,3 0,1 2,1 0,6-3,-13 22,1 0,1 0,1 2,1 0,0 2,1 0,1 1,1 0,0 2,0 1,2 1,17-6,-29 12,0 2,0 0,0 0,0 1,1 0,-1 1,1 1,-1 0,1 1,-1 0,0 0,1 2,-1 0,0 0,0 1,-1 0,1 1,-1 0,0 1,0 0,-1 1,1 0,-2 1,1 0,-1 1,0-1,-1 2,0-1,0 1,-1 1,5 8,7 27,-3 0,-1 1,-2 1,-2 0,-3 0,-1 1,-3 0,-1 14,9 209,-1-114,-10-152,1 0,-1 0,1 0,0 0,0-1,1 1,0-1,0 0,0 1,0-1,1-1,0 1,0 0,0-1,1 0,-1 0,1 0,0-1,0 1,1-1,-1-1,0 1,1-1,0 0,0 0,-1 0,1-1,0 0,0 0,0 0,0-1,1 0,-1 0,0-1,0 1,0-1,0-1,0 1,-1-1,1 0,0 0,-1-1,2 0,42-21,0-1,-1-3,-2-1,-1-3,-1-1,-2-3,-1-2,-11 14,-2-2,-1-1,-2-1,0-1,-2-1,-1-1,-1-1,-2-1,-2 0,0-2,-3 0,-1 0,-1-2,-2 1,-2-1,2-22,-7 49,0-1,0 1,-1-1,0 0,-1 0,-1 0,1 0,-2 0,1 0,-2 0,1 1,-2-1,1 0,-1 1,-1-1,0 1,-1 0,0 0,0 1,-1-1,0 1,0 0,-1 1,-1 0,1 0,-1 0,0 1,-1 0,0 1,-2-2,-2 7,1 1,-1 0,1 1,-1 0,1 1,-1 0,1 1,0 0,0 1,0 0,0 1,1 1,0 0,0 0,-3 3,13-8,-25 15,2 1,0 1,0 1,2 2,1 0,0 1,1 1,2 0,1 2,0 0,2 1,-9 21,15-20,1 1,2-1,0 1,2 0,2 1,0-1,2 0,0 1,3-1,0 0,2 0,0 0,2 0,2-1,0 0,1-1,2 0,1 0,8 11,-12-20,1-1,0 0,1 0,0-1,2-1,-1 0,2 0,0-1,1-1,0-1,0 0,1-1,1 0,0-1,0-1,0-1,1-1,0 0,1-1,-1-1,1-1,0 0,0-2,0 0,0-1,13-2,-2 2,-1-1,1-1,-1-2,1-1,-1-1,-1-1,1-2,-1-1,-1-1,0-2,-1 0,0-2,-1 0,0-2,-2-1,8-8,-1-9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2:09.064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224 0,'-12'146,"12"-7,-21 484,-21-116,-15-12,55-477,-3 24,-3-66,31-344,-22 338,1 0,2 0,1 0,2 0,0 1,2 0,1 0,2 1,1 0,0 1,3 1,0 0,1 1,11-11,-19 30,0 0,1 0,0 1,0 0,0 1,1 0,-1 0,1 1,0 1,0 0,0 0,0 1,0 1,0-1,1 2,-1 0,0 0,50-3,-57 2,9-3,1 1,-1 1,0 1,0-1,1 2,-1 0,0 1,0 0,0 1,0 0,0 1,-1 0,5 3,2 5,-1 1,-1 1,0 0,0 1,-2 1,0 1,-1 0,0 1,-2 0,0 1,-1 0,-1 1,-1 0,0 1,-2 0,0 0,-2 0,0 1,-1 0,-2 0,1 19,-3-21,-1-1,-1 0,-1 1,-1-1,-1 0,0-1,-1 1,-1-1,-1 0,-5 8,-3-2,0-1,-2 0,0-2,-2 0,0-1,-1-1,-1-1,-1-1,0-1,-2-1,1-1,-2-1,0-1,0-2,-1 0,0-2,-1-1,1-1,-2-1,1-2,0-1,-1-1,1-1,0-2,-1 0,1-2,-4-2,-75-25,231 43,-91-9,-2 2,1-1,0-2,1-1,-1-1,0-2,0-1,0-2,0-1,-1-1,0-2,0-1,-1-1,-1-2,5-3,-15 3,0-1,0 0,-2-2,0 0,-1-1,0 0,-1-1,-2-1,0 0,0-1,-2 0,7-18,40-90,-32 65,3 2,2 1,3 2,2 1,7-3,-27 41,0 0,2 2,0 0,1 1,1 1,0 1,1 0,0 2,1 1,1 0,0 2,0 0,1 2,0 0,0 2,0 1,1 0,-1 2,1 1,0 1,0 1,-1 1,1 2,-1 0,1 1,-1 2,21 8,31 60,-128-71,-70-8,-159 16,261-8,0 0,0 1,1 1,0 1,0 1,1 1,-1 0,2 1,0 1,0 1,1 0,0 2,1-1,1 2,0 0,1 0,1 2,0-1,1 1,1 1,0 0,2 1,-4 10,6-14,1 1,0 0,2 0,-1 0,2 0,0 0,1 1,1-1,0 1,1-1,1 0,1 1,0-1,5 13,0-5,1-2,1 1,1-1,1-1,1 0,1 0,1-1,1-1,0-1,1 0,1-1,1-1,8 5,-14-12,-1-1,1 0,0-1,1-1,-1 0,1-1,0 0,1-1,-1-1,1 0,0-1,-1-1,1 0,0-1,0 0,0-2,0 1,0-2,-1 0,1-1,-1 0,9-5,-3 0,0-1,-1 0,0-2,-1 0,0-1,-1-1,-1 0,0-2,-1 1,-1-2,0 0,-1-1,-1 0,-1-1,0 0,-2-1,0 0,-1-1,-1 1,-1-1,-1-1,-1 1,2-18,-1-4,1 4,-1 1,-2 0,-2-1,-2 0,-1 1,-2-1,-2-3,-15-108,4 250,15-32,2-1,3 1,3-1,3 0,3 0,13 36,70 121,-91-220,1-1,0 0,1 0,-1-1,0 1,1-1,-1 0,1 0,0-1,0 0,-1 0,1 0,0-1,0 0,0 0,0 0,0-1,0 0,0 0,-1 0,6-3,-1 0,-1-1,0 0,0-1,0 0,0 0,-1-1,0 0,0-1,-1 1,0-2,-1 1,1-1,-2 0,1 0,-1 0,0-1,-1 0,-1 0,1-2,47-198,-29-5,-8 0,-15-189,-2 158,-18 96,4 252,12 581,69-144,-59-510,0-1,3 0,0 0,1-1,2 0,1 0,1-1,1-1,4 4,-13-21,1 1,0-1,0 0,1-1,0 1,0-2,1 1,0-1,0 0,0 0,1-1,0 0,0-1,0 1,1-2,-1 0,1 0,0 0,0-1,0-1,0 0,0 0,9-1,2-2,0 0,0-2,0 0,-1-1,0-1,0-1,0-1,-1-1,0 0,-1-2,0 0,18-9,-2-2,-1-1,-1-2,-1-1,-1-1,-1-2,-1-1,-2-1,-2-1,0-1,-2-1,-2-1,-1-1,-2-1,-1 0,-2-2,-2 1,-1-3,7-86,-6-1,-5 0,-6 0,-11-73,1-132,-7 271,-21 226,32-107,-11 91,7 1,6 0,7 0,15 83,12 116,-21-114,-5-200,-2-10,-13-48,1-15,1 0,3 0,1-1,1 0,3 1,1-1,2 0,2 1,1-1,2 1,8-21,0 15,2 2,1 0,3 1,1 1,2 0,13-12,-24 33,0 0,2 2,0-1,2 2,0 0,0 2,2 0,-1 0,2 2,0 1,1 0,0 2,0 1,1 0,1 2,-1 0,1 2,4 0,-17 6,-1 1,1 0,-1 1,0 0,1 1,-1 0,-1 1,1 0,-1 0,0 1,0 0,0 1,-1 0,0 0,0 1,3 5,-3-6,8 13,-2 1,0 0,-1 1,-1 0,-1 1,-1 1,-1 0,-1 0,-1 1,-2-1,0 1,-2 1,0-1,-2 0,-1 5,7 31,5 196,0-115,54-59,-65-82</inkml:trace>
  <inkml:trace contextRef="#ctx0" brushRef="#br0" timeOffset="921.5">2333 1107,'0'0,"0"0,0 0,0 0,0 0,0 0,15-1,320-64,-313 61</inkml:trace>
  <inkml:trace contextRef="#ctx0" brushRef="#br0" timeOffset="147879.34">49 2563,'0'0,"0"0,0 0,0 34,1 293,-3 404,-2-641,9 244,6-195,-11-261,40-339,-39 443,1 0,1 0,0 0,1 0,1 1,1 0,0 0,2 0,-1 1,2 0,0 0,1 1,1 0,0 1,1 0,0 1,1 0,1 1,0 1,0 0,1 1,1 0,0 1,6-2,-11 5,0 0,0 0,0 1,0 0,1 1,-1 1,1 0,0 0,1 1,-1 1,0 0,0 1,1 0,-1 0,0 2,0-1,0 2,0 0,0 0,0 1,-1 0,1 1,-1 0,-1 1,1 0,8 7,0 5,-1-1,-1 2,-1 0,0 2,-2-1,0 2,-2 0,0 0,-1 1,-1 0,-2 1,0 0,-2 1,3 15,-9-24,0 0,-1 0,-1 0,0 0,-1-1,-1 1,0-1,-1 0,-1 0,0 0,-1-1,0 0,-2 0,1-1,-2 0,0-1,0 0,-8 7,-21 19,-2-1,-2-2,0-2,-37 20,65-44,-1-1,1 0,-1-1,-1-1,1-1,-1 0,0-1,0-1,0-1,-1 0,1-1,-1-1,1-1,0 0,-1-1,1-1,0 0,-2-2,-24-30,57 31,1 0,-1 0,1 2,0-1,0 2,0 0,0 1,0 1,0 0,-1 1,1 0,0 1,11 4,41 5,3-9,-1-3,1-3,-1-3,0-3,0-3,45-15,-47 8,-1-3,-1-3,-1-3,-2-2,-1-3,-1-3,-2-2,-2-3,-2-2,5-8,-42 37,-1 0,0-1,0 0,-2-1,0-1,-1 0,0-1,-2-1,0 0,-1 0,-1-1,-1 0,0 0,-2-1,-1 0,0-1,-1 1,0-22,-6 35,-1 0,0 0,0 1,-1-1,0 1,0 0,-1 0,0 0,0 1,0 0,-1 0,0 0,0 0,-1 1,0 0,0 1,0-1,0 1,0 1,-1-1,0 1,0 1,0-1,0 1,0 1,0 0,-5-1,-5 0,1-1,-1 2,0 1,0 0,0 1,0 1,0 1,1 0,-1 1,1 1,0 1,0 0,1 2,0 0,0 0,1 1,0 1,0 1,1 0,1 1,0 0,0 1,2 0,-1 1,2 1,0 0,-1 2,-6 11,2 0,0 1,2 1,2 0,0 0,2 1,2 1,0 0,2 0,2 0,1 0,1 0,3 19,61 98,-53-135,-1 0,2 0,0-1,1 0,0-1,1-1,0 0,1 0,0-1,1-1,0-1,0 0,1-1,0 0,0-1,10 1,-11-2,1-1,-1 0,1-2,0 0,0-1,1 0,-1-1,0-1,0-1,0 0,0-1,-1 0,16-6,-13 4,0 0,-1-1,1-1,-1-1,0 0,-1-1,0-1,0 0,-1-1,-1-1,0 0,0-1,-1-1,-1 0,8-12,164-292,-171 290,0 0,2 1,1 1,1 0,1 1,1 1,1 1,1 0,1 2,1 1,1 0,15-8,179-75,-202 97,0 1,0 1,1 0,-1 1,1 0,0 2,0 0,0 1,0 0,0 1,-1 1,1 1,-1 1,1 0,-1 1,0 0,14 8,88 43,-279-99,136 38,0 2,0 0,0 1,-1 2,1 0,0 2,-1 1,1 1,1 0,-1 3,1 0,0 1,0 1,1 1,0 1,-14 11,21-12,1 0,0 1,0 1,1 1,1 0,0 1,1 0,0 1,1 0,1 1,0 0,1 0,1 1,1 1,0-1,2 1,0 0,0 0,-1 19,17 247,-8-270,1-1,1 1,0-2,1 1,0 0,1-1,0 0,1-1,0 0,1 0,0 0,1-1,0-1,0 0,1 0,1-1,-1 0,1-1,1 0,-1-1,1-1,0 0,0 0,1-1,12 1,-7-2,1-1,0-2,-1 1,1-2,-1-1,1-1,-1 0,0-1,0-1,0-1,-1-1,0 0,0-2,0 0,-1 0,-1-2,0 0,0-1,-1-1,-1 0,0-1,0 0,-2-1,0-1,10-16,0-10,-1-1,-2 0,-3-2,-1 0,-2-1,-2 0,-2-1,-2 0,-2 0,-3-1,-1 1,-2-1,-5-22,5 38,-5-21,3 43,1 38,18 667,-15-684,0 1,0 0,2-1,-1 0,2 1,-1-1,1 0,1-1,0 1,1-1,0 0,0 0,1-1,0 0,1 0,0 0,0-1,1 0,0-1,0 0,1-1,0 1,0-2,0 0,1 0,0 0,0-2,8 3,-9-8,0 0,0-1,-1 0,1 0,-1-1,0-1,0 1,0-1,-1-1,1 0,-1 0,-1-1,1 1,-1-2,0 1,-1-1,0 0,0 0,2-5,8-16,-1-1,-2-1,0 0,-2-1,-2 0,-1 0,-1-1,-2-1,-1 1,-1-10,-1-411,-6 395,-7 86,3 46,3 1,2 0,5-1,2 1,3 0,4-1,10 32,-9-62,-12-28,2-1,0 0,0 0,2 0,-1 0,2 0,0-1,0 1,1-1,1-1,0 1,1-1,1-1,-1 1,2-1,-1-1,2 0,-1 0,1-1,1 0,0-1,0-1,0 0,1 0,10 3,-7-12,-1 0,0-1,0-1,0 0,0-1,-1-1,0 0,0-1,0 0,-1-1,0-1,-1 0,0-1,0 0,-1-1,0 0,-1-1,0 0,-1 0,0-1,-1 0,-1-1,3-7,10-16,-1-1,-2-2,-1 0,-3 0,-1-1,-2-1,-2 0,-1 0,-3 0,-1-1,-3-39,-12-107,10 139,4 82,34 297,-9-124,-24-179,0 0,2-1,1 1,1-1,0-1,2 0,2 0,0 0,1-1,1-1,1 0,1-1,9 9,-18-27,0 0,0 0,0 0,1-1,-1 0,1 0,0-1,-1 1,1-1,0-1,0 0,0 0,0 0,-1-1,1 1,0-2,0 1,-1-1,1 0,-1 0,1-1,-1 0,0 0,0-1,0 1,-1-1,1 0,-1-1,0 0,0 1,-1-1,1-1,-1 1,0-1,-1 0,1 0,18-30,-2 0,-2-2,-1 0,-1-1,-3 0,-1-1,-2-1,-2 0,-2 0,-1-1,-2 1,-2-1,-2 0,-3-11,4 38,0-680,18 547,-78 584,42-224,9 0,11 52,0-74,42-43,47-65,-78-74,140 30,-125-36,-1-1,1-1,0-1,0-1,0-2,-1-1,0-1,0-1,0-1,-1-2,0 0,-1-2,0-1,-1-1,18-13,89-35,-100 45,0-1,0-1,-2-2,0 0,-2-3,0 0,-2-1,-1-2,-1 0,-1-2,-1 0,11-23,117-224,-92 168,-35 21,-21 71,2-13,5 40,15 277,-13-71,-5-171,1 0,3-1,1 0,2-1,3 0,1-1,2 0,12 18,-23-55,0-1,0 1,0-1,1 0,0-1,0 0,0 0,1-1,-1 0,1 0,-1-1,1 0,0-1,0 0,0 0,0-1,0 0,0 0,0-1,0-1,0 1,0-1,0-1,-1 0,1 0,-1 0,0-1,0 0,0-1,-1 0,1 0,-1-1,0 0,-1 0,6-7,12-14,-2-2,-1 0,-2-2,0 0,-2-1,-2 0,-1-2,-1 0,7-31,46-105,-34 93,-25 57,0 1,1 0,1 0,1 1,0 0,2 1,0 0,0 1,2 0,0 1,8-6,-11 12,1 1,0 0,0 1,1 0,0 1,0 1,0 0,1 0,0 2,0 0,0 0,0 1,0 1,0 0,10 1,4 0,-13-1,1 1,-1 0,1 1,-1 1,0 0,1 1,-1 1,0 0,-1 1,3 2,89 47,-191-79,71 16,-1 1,0 0,-1 1,0 0,0 2,0 0,-1 0,1 2,-1 0,0 1,0 0,0 2,0 0,0 1,0 0,0 1,0 2,0-1,1 2,0 0,0 1,0 1,1 0,-13 8,16-7,1 1,0 0,1 0,0 1,0 1,1 0,0 0,1 1,0-1,1 2,1-1,0 1,-3 10,2 2,2 0,1 0,0 0,2 0,1 0,2 1,0-1,1 0,2 0,0 0,2 0,1-1,0 0,2 0,1-1,1 0,1 0,14 20,204 405,21 14,-241-443,-1 1,-1 1,-1-1,0 1,-2 1,-1-1,0 1,-2 0,0-1,-1 1,-2 0,0 0,-1 0,-2 1,2-16,0 0,-1 0,0-1,0 1,-1-1,1 0,-2 0,1-1,0 1,-1-1,0 0,0 0,-1 0,0-1,1 0,-1 0,0 0,-1-1,1 0,-1 0,0 0,1-1,-1 0,0 0,0-1,0 0,0 0,-1-1,-4 0,-4 0,-1-1,0-1,1-1,-1 0,1-1,0 0,0-2,0 0,1 0,0-1,0-1,-4-4,-2-1,2 0,0-2,0 0,2 0,-1-2,2 0,1-1,0-1,1 0,1-1,1-1,1 0,0 0,2-1,1 0,0-1,2 0,-4-22,7 27,1 1,1-1,0 0,2 0,0 0,0 0,2 0,0 0,2 0,-1 1,2 0,0 0,2 1,-1-1,2 1,0 1,4-4,-3 9,1 0,0 1,0 0,0 1,1 0,1 1,-1 1,1 0,0 0,1 1,11-2,-22 6,139-43,-105 35,1-2,-2-1,0-1,-1-2,0-2,-1-1,-1-2,17-13,-18 5,0-1,-2-2,-1-1,-2-1,-1-2,-1 0,-2-2,-2 0,-1-1,-3-2,0 0,-3 0,4-21,-11 34,10-28,-3 0,-2-2,-3 1,-2-1,-3-15,-3 58,-1-10,-2 35,-11 103,5 0,6 1,5 11,-1-93,2 1,2-1,1 1,1-2,2 1,1-1,2-1,1 2,-9-21,0-1,1 0,0 0,1 0,0 0,1-1,0-1,1 1,0-1,0-1,1 1,0-2,0 1,1-1,0-1,0 0,0-1,1 0,0-1,0 0,0 0,10 0,-3 1,0-2,0 0,-1-1,1-1,1-1,-1-1,0 0,-1-1,1-2,0 1,-1-2,1-1,-1 0,-1-1,1-1,-1-1,-1 0,0-1,0-1,-1 0,0-1,-1-1,0 0,-1-1,-1-1,0 0,0-1,9-39,-2 0,-3 0,-2-2,-2 0,-3 0,-3-1,-2 0,-3 0,-2 0,-4-21,3-35,-8-5,21 458,39 153,6-334,-51-155,0 1,1-1,-1 0,1-1,0 0,-1 0,1 0,0 0,0-1,0 0,0 0,1-1,-1 0,0 0,0 0,5-1,-8 1,5-1,-1 0,0 0,0-1,1 0,-1 0,-1-1,1 0,0 0,-1 0,1-1,-1 0,0 0,0-1,-1 0,1 0,-1 0,0 0,0-1,-1 0,0 0,0 0,2-4,60-148,-49 82,-3-1,-3 0,-4 0,-3-1,-4-44,5-94,-2 94,-6 0,-5 1,-5 0,-5-1,16 110,-4-24,3 62,-8 545,38 60,27-414,-51-206,0-1,0 1,1-1,1 0,0 0,0-1,1 1,0-1,1 0,0-1,0 1,1-1,0-1,0 0,1 0,0 0,0-1,1-1,0 0,-1 0,2 0,-1-1,0-1,1 0,0 0,0-1,0-1,0 0,0 0,0-1,0 0,0-1,0 0,7-3,2-3,0-1,-1-1,0-1,-1 0,0-2,0 0,-1-1,-1 0,0-2,-1 0,-1 0,0-1,-1-1,-1-1,-1 1,0-2,-1 0,1-1</inkml:trace>
  <inkml:trace contextRef="#ctx0" brushRef="#br0" timeOffset="149251.74">6156 2760,'0'0,"0"0,0 0,0 0,0 0,0 0,0 0,0 0,0 0,0 0,0 0</inkml:trace>
  <inkml:trace contextRef="#ctx0" brushRef="#br0" timeOffset="149864.1">4616 3190,'55'11,"-2"-6,0-2,0-2,0-2,0-3,0-2,39-10,-65 12,-2 0</inkml:trace>
  <inkml:trace contextRef="#ctx0" brushRef="#br0" timeOffset="165817.77">103 4622,'-4'78,"28"296,-21-182,-9 1,-14 60,-54 177,75-386,-1-22,-14-46,11 9,0 0,0 0,1 0,1 0,1 0,0-1,1 1,1 0,0 0,2-5,1-19,-3 0,2-1,2 1,2 0,1 1,2-1,1 2,2 0,2 0,1 2,2 0,2 1,17-22,93-18,-104 64,-8 4,1 1,1 0,-1 2,1 1,-1 0,1 2,0 0,-1 1,1 1,-1 1,1 1,-1 1,0 1,-1 0,2 2,-8-1,-1 0,1 0,-2 1,1 1,-1 0,-1 0,0 1,0 1,-1 0,0 0,0 1,-2 0,1 0,-2 0,0 1,0 0,-1 1,-1-1,0 1,-1 0,0 0,-1 0,-1 0,0 12,3 7,-1 0,-2 1,-2 0,-1-1,-1 1,-2-1,-1 0,-2-1,-3 6,1-20,-1 0,0-1,-2-1,0 0,0-1,-2 0,0-1,0-1,-2-1,1 0,-2-1,1 0,-1-2,-1 0,0-1,0-1,0 0,-1-2,0 0,0-2,-1 0,1-1,-16-1,5 0,1-2,0-1,-1-1,1-2,0-1,1-2,0 0,-23-11,137 14,348 13,-397-10,0-1,0-2,0-1,-1-2,0-1,0-2,19-9,429-193,-442 192,-1-2,-1-1,-1-3,-1 0,-2-3,-1-1,24-27,32-121,-88 167,-1 0,0 0,-1 0,0 0,-1 0,-1 0,0 0,0 0,-1 0,-1 1,-4-11,7 18,-1-3,-1 1,1-1,-1 0,-1 1,1 0,-1 0,0 0,0 0,-1 1,0 0,0 0,0 0,0 0,-1 1,0 0,0 0,0 0,0 1,-1 0,1 0,-1 1,0 0,1 0,-1 0,0 1,0 0,0 0,-1 1,1 0,0 0,0 1,0 0,-2 0,-11 2,1 1,-1 1,1 1,0 0,0 1,1 1,0 1,0 1,1 0,0 1,-5 6,-4 2,0 2,2 0,1 2,0 0,2 2,1 0,1 2,1 0,1 1,1 0,2 2,1 0,1 0,0 8,10-14,1 0,1 0,1 0,1-1,1 1,2 0,0-1,1 0,1 0,2 0,0-1,5 8,-5-14,-1-1,2 1,0-2,1 1,1-2,0 1,0-2,1 0,1 0,0-1,1-1,0 0,0-1,1-1,0 0,1-1,0-1,0 0,0-2,0 0,1 0,0-2,0 0,0-2,12 0,-16 0,-1 0,1-2,-1 1,1-2,-1 0,0 0,0-1,0-1,0 0,-1-1,0 0,0-1,0-1,-1 1,0-2,-1 1,0-2,0 1,3-6,42-50,-3-3,-3-2,-3-1,0-9,22-31,-48 76,3 2,0 1,2 0,1 2,2 1,1 1,1 2,1 1,1 1,1 2,2 1,0 1,0 2,12-2,-20 12,1 1,0 2,0 0,1 2,-1 1,1 1,-1 2,1 1,-1 1,24 5,65 23,-204-20,-4-4,55-8,1 2,-1 1,1 2,0 2,0 1,1 2,-1 1,2 1,0 2,0 2,2 0,0 3,0 0,-3 6,17-9,0 1,2 0,0 1,1 1,1 0,0 1,2 1,0 0,1 0,1 1,1 0,1 1,1 0,-4 21,11-22,0-1,2 1,0 0,1-1,1 0,1 0,0 0,2-1,0 0,2 0,0-1,1 0,0-1,1-1,1 1,1-2,1 0,0 0,0-2,2 0,-1-1,4 2,-7-4,0 1,1-2,0 0,1 0,0-2,0 1,1-2,-1 0,1-1,1-1,-1 0,1-1,-1-1,1-1,0 0,16-2,-12 1,0-1,-1-1,1-1,0 0,-1-2,0 0,0-2,0 0,-1-1,0-1,-1-1,0 0,0-2,-1 0,-1-1,0 0,-1-1,14-17,142-194,-129 153,-29 43,1 0,1 0,2 1,1 1,1 1,1 1,1 0,2 2,0 0,1 2,1 0,1 2,1 1,1 1,0 1,1 2,9-3,8 3,0 2,0 1,1 3,0 2,1 2,36 2,-82 3,82 5,-54-2,-47 0,-44 3,1 3,-1 2,2 3,0 2,0 3,2 3,1 2,-11 9,53-28,1 2,0-1,0 2,1 0,0 0,1 1,0 1,1 0,0 0,0 1,1 0,1 1,0 0,1 0,0 1,1 0,1 0,0 0,1 1,0 0,1-1,1 1,0 0,1 5,1 9,1 0,1-1,1 1,1-1,2 1,1-1,1-1,1 0,7 12,-8-27,0 0,0-1,1 0,1 0,0-1,0-1,1 0,0 0,0-1,1 0,0-1,1 0,0-1,0-1,0 0,0 0,1-2,0 1,0-2,0 0,0-1,0 0,0-1,0 0,0-1,0-1,0-1,0 1,-1-2,1 0,-1-1,2-1,1-1,0-1,-1-1,0-1,0 0,-1-1,0 0,-1-1,0-1,-1 0,0-1,-1 0,-1-1,0 0,-1 0,-1-1,-1 0,6-17,1-6,-2-1,-2 0,-2 0,-2-1,-1 0,-2-1,-2-10,-2-242,7 238,0 76,11 555,-15-554,1-1,1 1,1-1,0 0,2 0,0-1,1 0,1 0,1-1,1 0,0-1,1 0,1-1,1 0,0-1,9 7,98 2,-114-24,1 0,-1-1,0 0,1 0,-1-1,0 0,0 0,0-1,0 0,-1 0,1 0,-1-1,0 0,0 0,0-1,0 0,-1 0,0 0,0-1,0 1,-1-1,1 0,-1 0,-1-1,1 1,0-5,54-185,-53 129,-3 0,-3-1,-2 1,-4 0,-11-43,18 104,-1-27,2 42,-6 129,1-98,1 0,3 1,1-1,2 0,2 0,1 0,2 0,8 19,-13-45,0 1,1-2,1 1,0 0,1-1,0 0,1 0,1-1,0 0,0 0,1-1,1 0,0-1,0 0,1 0,0-1,1-1,0 0,1 0,-1-1,1-1,0 0,1-1,4 1,-4-4,-1-1,1-1,-1 0,1 0,-1-2,1 0,-1 0,0-1,0-1,0 0,0-1,-1 0,1-1,-2-1,1 0,-1 0,1-1,-2 0,0-1,0 0,0-1,-1 0,-1-1,1 0,-2 0,0 0,0-1,-1 0,0-1,-1 1,-1-1,0 0,0 0,-2-1,2-7,10-362,-16 249,-20 11,20 187,3 1,2 0,4-1,2 0,3 0,3-1,3-1,2-1,3 0,3-2,14 23,66 33,-102-113,0 1,0-1,0-1,0 1,0-1,0 1,1-1,-1 0,0-1,1 1,-1-1,1 0,-1 0,1 0,-1-1,0 1,1-1,-1 0,0 0,1-1,-1 1,0-1,0 0,0 0,0-1,-1 1,1-1,-1 1,1-1,-1 0,0-1,0 1,0 0,0-2,14-20,-1 0,-2-2,0 1,-2-2,-1 1,-1-2,-1 1,-2-1,-1-1,-1 1,1-29,44-167,-48 212,1 0,1 1,0-1,1 1,1 0,-1 0,2 1,0-1,0 2,1-1,0 1,1 0,0 0,0 1,1 1,1 0,-1 0,1 1,0 0,1 1,0 0,0 1,8-3,323-38,-170 102,-123-26,-481-34,420 4,0 0,0 1,0 0,0 1,0 0,0 1,1 0,-1 0,1 2,0-1,0 1,0 0,1 1,0 0,0 1,1 0,-1 0,1 1,1 0,0 0,0 1,0 0,1 0,1 1,-1-1,1 1,1 1,0-1,1 0,0 1,0 0,1 0,0-1,1 1,1 11,0-16,2-1,-1 1,1 0,-1-1,1 1,1-1,-1 0,1 1,0-1,0-1,1 1,-1 0,1-1,0 0,1 1,-1-2,0 1,1 0,0-1,0 0,0 0,0-1,1 1,-1-1,1 0,-1 0,6 0,169 17,-129-18,-41 0,1 0,0 1,0 0,-1 1,1 0,-1 0,0 1,0 0,0 1,-1 0,0 1,1 0,-2 1,1-1,-1 1,0 1,-1 0,0 0,0 0,0 1,-1 0,0 1,-4-2,0-1,0 1,0-1,-1 1,0 0,-1 0,0 0,0-1,0 1,-1 0,0 0,-1-1,0 1,0-1,-1 1,0 1,-2 1,-1-1,0-1,0 1,-1-1,0 0,0-1,-1 1,0-1,0-1,-1 0,1 0,-1 0,-1-1,1-1,-1 1,0-2,0 1,0-1,0-1,-8 1,-15 8,-114-4,41-32,179 13,263-46,-14-21,-16-16,-260 75,-1-2,-1-2,-2-2,0-2,-1-1,-2-3,11-13,-41 38,0-1,-1-1,0 0,-1 0,0 0,0-1,-1 0,0 0,-1-1,0 0,-1 0,0 0,-1 0,0 0,-1-1,0 0,0 1,-2-1,1 0,-1 0,-1 1,0-1,-1 0,0 1,-1-1,0 1,-1 0,0 0,-1 0,-4-6,3 8,0 0,-1 1,0-1,0 2,-1-1,0 1,0 0,0 1,-1 0,0 0,-1 1,1 0,-1 1,0 0,0 0,0 1,-1 1,1-1,-1 2,0-1,1 2,-1-1,0 2,1-1,-1 1,0 1,1 0,-1 0,1 1,0 1,0-1,-1 2,-6 3,-1 1,2 1,-1 0,1 1,1 1,0 0,1 1,0 1,1 0,0 1,1 0,1 1,1 0,0 1,1 0,1 1,0 0,2 0,0 0,1 1,0 0,2 0,0 0,2 0,0 11,22 203,-17-218,1 0,0 0,1-1,1 0,0 0,0 0,2-1,0 0,0-1,1 0,1 0,0-1,0-1,1 0,0 0,1-1,0-1,1 0,-1-1,1 0,1-1,-1-1,1 0,0-1,0-1,8 1,0 1,0-1,0-1,0 0,1-2,-1-1,1-1,-1-1,1-1,-1-1,0-1,-1-1,1-1,-1-1,0-1,-1-1,0-1,-1 0,0-2,-1 0,0-2,-1 0,14-15,38-51,-47 47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3:00.394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</inkml:definitions>
  <inkml:trace contextRef="#ctx0" brushRef="#br0">1858 492,'0'29,"0"-4,32 1141,-9-234,-1-345,22-200,-45-301,1-82</inkml:trace>
  <inkml:trace contextRef="#ctx0" brushRef="#br0" timeOffset="1001.33">1 873,'133'-20,"-1"-6,-1-6,102-40,52-12,1455-283,-982 203,-283 62,-448 96</inkml:trace>
  <inkml:trace contextRef="#ctx0" brushRef="#br0" timeOffset="3993.37">3933 387,'-24'54,"-84"499,-16 108,67-265,35-151,11 0,17 185,49-104,51-101,-93-206,1-1,1 0,0-2,1 1,1-2,0 0,2-1,-1-1,2-1,-1-1,2 0,-1-1,1-2,1 0,0-1,0-1,0-1,12 1,9 0,0-1,0-3,1-1,-1-2,1-2,-1-2,0-1,-1-3,18-6,-20 1,0-1,-1-2,-1-1,0-3,-1-1,-2-1,0-2,19-19,-14 8</inkml:trace>
  <inkml:trace contextRef="#ctx0" brushRef="#br0" timeOffset="4757.37">3485 1904,'0'0,"0"0,0 0,0 0,131-56,187-110,260-93,-537 244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3:29.045"/>
    </inkml:context>
    <inkml:brush xml:id="br0">
      <inkml:brushProperty name="width" value="0.1" units="cm"/>
      <inkml:brushProperty name="height" value="0.1" units="cm"/>
      <inkml:brushProperty name="color" value="#FFC000"/>
      <inkml:brushProperty name="ignorePressure" value="1"/>
    </inkml:brush>
  </inkml:definitions>
  <inkml:trace contextRef="#ctx0" brushRef="#br0">306 1,'0'0,"0"0,0 0,0 0,0 0,-4 36,-110 573,85-465,6 0,-3 144,24-241,14 260,-3-279,0-1,2 0,1-1,1 0,1-1,1-1,1 0,2-1,0-1,1 0,1-1,1-2,1 0,-6-7,1-1,0-1,1-1,0-1,0 0,1-1,-1-1,1-1,2 0,-2 1,3-4,1-1,-1 0,0-2,0 0,0-2,0 0,0-2,0 0,-1-2,0 0,0-1,-1-1,0-1,-1-1,0 0,0-2,-1 0,-1-1,0-1,-1 0,-1-1,0-1,-2-1,7-9,20-37,-2-3,-3-1,-4-1,-2-2,-3-1,-4-1,-3-1,-3 0,-3-1,-4-1,-1-31,9-410,-24 345,-20 197,-8 373,9 186,21-430,10 144,17-173,-24-177,3 0,2 0,2 0,2 0,3 1,1 0,4 1,1 0,2 1,3 1,1 1,3 1,3-1,-15 27,0 2,2-1,0 2,1 0,1 1,1 0,0 1,4-1,-12 12,1 1,-1-1,1 2,0 0,0 0,0 1,-1 0,1 1,0 0,0 1,10 1,-10 0,-1 0,1 1,-1 0,1 1,-1 0,0 0,0 1,-1 1,1-1,-1 2,0-1,-1 1,0 1,0-1,0 1,-1 1,0-1,-1 1,0 0,0 1,4 9,4 10,-1 1,-2 0,-1 1,-1 0,-1 0,2 30,32 304,-32-200,2-15,-12-147,1-1,0 1,0-1,0 1,0-1,0 0,0 1,0-1,1 0,-1 0,1 0,0 0,-1 0,1 0,0 0,0-1,0 1,0-1,1 1,-1-1,0 0,1 0,-1 0,0 0,1 0,-1-1,1 1,0-1,-1 0,1 1,-1-1,1 0,0 0,-1-1,1 1,-1-1,1 1,1-1,93-35,-7-26,-3-4,-3-4,-3-3,40-49,-39 41,-54 51,-1-2,-1-1,-1 0,-3-2,0-1,-3 0,-1-2,-1 0,-3-1,0 0,2-24,-14 57,-1 0,-1 0,1 1,-1-1,0 0,0 0,0 0,-1 0,0 0,-1 0,1 1,-1-1,0 0,0 1,-1 0,1-1,-1 1,0 0,-1 0,1 1,-1-1,0 1,0 0,-1 0,1 0,-1 0,0 1,0 0,0 0,0 0,-1 0,1 1,-1 0,1 0,-1 1,0-1,0 1,1 1,-1-1,-3 1,-15 1,1 1,-1 1,0 2,1 0,0 1,0 2,1 0,0 1,0 1,1 2,0 0,1 1,1 0,0 2,0 1,-10 12,-84 132,105-142,0 0,1 0,1 1,1 0,0 0,2 1,0-1,1 1,1 0,1 0,0-1,2 1,0 0,2-1,0 0,1 1,1-2,0 1,2-1,0 0,1 0,1 1,4 9,1 0,1-1,1 0,2-1,0-1,2-1,1-1,4 3,-10-14,0 0,1-2,0 1,1-2,0 0,1-2,-1 1,1-2,1-1,-1 0,1-2,0 0,0-1,0-1,0-1,0-1,0 0,0-2,-1 0,1-1,-1-1,0-1,0-1,0 0,-1-1,0-1,-1-1,0-1,0 0,-1-1,-1-1,0-1,0 0,-2 0,2-4,17-13,-2-2,-2-2,-1 0,-1-2,-3 0,0-2,-3 0,-1-2,-2 0,-2-1,-2-1,-1 0,-3 0,4-38,-14-46,1 255,0 372,24-377,-16-321,-10 155,2 1,1 0,3-1,1 1,2 1,2-1,2 1,1 1,18-38,-23 65,0 0,0 1,1 0,1 0,0 1,0 0,1 1,1 0,-1 1,2 0,-1 0,1 1,1 1,-1 0,1 1,0 0,1 1,-1 0,1 1,0 1,0 0,0 1,1 1,-1 0,1 0,9 0,-1 0,1 2,0 0,-1 2,1 0,-1 2,0 0,0 2,-1 0,10 6,5 8,-2 2,-1 1,-1 1,-1 2,-1 1,-1 2,24 31,31 29,-72-81,0 0,1-2,0 0,0 0,0-1,1-1,0-1,0 0,0 0,0-2,1 0,-1-1,1 0,-1-1,1-1,1-1,16 0,-1-2,1-2,-1-1,0-1,-1-1,0-2,-1-2,0 0,-1-2,0-1,8-8,-29 19,0 0,0-1,-1 0,1 0,-2-1,1 0,0 0,-1-1,-1 0,1 0,-1 0,-1 0,1-1,-1 0,-1 0,0 0,0 0,-1-1,0 1,0-1,-1 1,-1-1,0 0,0 1,0-1,-1 0,-1 1,0-1,0 1,-2-6,1 10,0-1,1 1,-2-1,1 1,-1 0,1 0,-1 1,-1-1,1 1,-1 0,1 0,-1 0,0 0,-1 1,1 0,0 0,-1 1,0 0,0-1,1 2,-1-1,0 1,-1 0,1 0,0 1,0-1,0 1,0 1,-6 0,-177 41,169-32,1 1,1 0,0 1,1 1,0 1,1 1,1 0,0 1,1 0,0 1,2 1,0 0,1 0,1 2,-4 9,6-7,2 1,0 0,1 0,1 1,1-1,2 1,0-1,1 1,1 0,0-5,-1 7,2-1,1 0,2 0,0 0,1 0,2-1,0 1,2-2,0 0,2 0,1-1,0 0,1-1,2-1,1 1,-6-10,1 0,-1-1,2-1,-1 0,2-1,-1 0,1-1,0 0,0-1,1-1,-1-1,1 0,0 0,1-2,-1 0,1 0,-1-2,0 0,1 0,-1-2,1 0,-1 0,0-2,0 0,0 0,-1-2,1 0,-1 0,-1-1,10-7,36-32,-2-3,-2-3,-3-1,-2-3,-2-3,-3-1,-3-2,-2-2,-3-3,-6 15,3 0,1 3,2 1,30-28,-53 65,1 2,0 0,1 0,0 2,0 0,0 0,1 2,0 0,0 1,0 1,1 0,5 1,142 16,-95 15,-45-16,-35-14,-16-9,0 2,0 1,-1 1,0 1,0 2,0 1,0 0,0 2,-1 1,1 2,-3 1,12-2,0 2,0 0,1 1,-1 1,1 1,0 0,1 1,0 1,0 0,1 1,0 1,0 1,1 0,1 0,-7 10,12-10,1 1,0 1,0-1,2 1,-1 1,2-1,0 1,1-1,0 1,1 0,1 0,0 0,1 0,1 0,0 0,1 0,1 0,0 0,1-1,1 1,0-1,1 0,0 0,6 7,199 277,-179-252,-2 1,-2 1,-2 2,-2 1,9 32,-28-73,30 78,-4 1,-3 1,4 39,-31-110,0 0,-2 1,0-1,-1 0,-1 0,0 0,-2 0,0-1,-1 0,-1 0,-1 0,-1 0,1-6,-1-1,-1 0,0 0,0-1,-1 0,-1-1,1-1,-1 1,-1-2,0 0,0 0,0-1,-1-1,1 0,-1-1,0-1,-7 1,6-3,0 0,0-2,0 0,0 0,0-1,1-1,-1-1,0 0,1 0,0-2,0 0,1 0,0-1,0-1,0 0,1-1,0-1,1 1,-5-6,5 4,-1-1,1 1,1-2,0 0,1 0,0-1,1 0,1 0,0-1,1 0,1 0,0 0,1-1,0 0,2 0,0 0,0 0,2 0,0 0,0 0,2 0,0 0,1 0,1 0,0 0,1 1,0 0,2 0,-1 0,2 1,0 0,1 0,0 1,1 0,8-7,290-226,-203 181,-42 29,-3-3,-1-2,-2-3,46-45,-31 6,-3-3,-4-3,22-46,63-86,-138 209,0 0,0 0,2 1,-1 1,2 0,-1 1,1 0,0 1,1 1,0 1,0 0,1 1,-1 1,1 0,0 1,0 1,0 1,0 0,0 1,1 1,0 1,-39 0,-1 1,0 2,1 0,0 1,0 1,0 1,1 1,0 0,1 2,-14 10,17-11,1 1,1 0,0 1,1 1,0 0,1 1,1 0,0 1,1 0,0 0,1 1,1 1,1-1,0 1,1 1,1-1,0 1,2 0,0 0,1 0,0 0,2 6,8 11,1-1,2 0,1-1,1 0,2-1,2 0,1-1,1-1,1-1,21 22,-27-36,2-1,0 0,0-1,1 0,1-2,0 0,1-1,0 0,0-2,1 0,0-2,0 0,1-1,-1-1,1-1,0 0,0-2,1-1,-1 0,0-2,0 0,0-1,-1-2,1 0,17-7,-22 5,0 0,-1-1,0-1,0 0,-1-1,0-1,-1 0,0-1,-1 0,-1-1,0 0,0-1,-1 0,-1-1,0 0,-2 0,1-1,-2 0,0 0,-1-1,0 0,-2 1,0-1,-1-1,0 1,-2 0,0-17,-2 11,-1 1,-1-1,-1 1,-1 0,-1 0,-1 1,-1 0,0 0,-2 1,0 0,-1 1,-1 0,-1 1,-1 1,0 0,-1 1,-1 0,-1 2,0 0,0 1,-2 1,1 0,-2 2,1 0,-20-6,-160-55,828 48,-465-2,-139 57,-15 113,-12-92,32 340,3-107,-44-364,4 0,3-1,4 0,7-65,17-57,-22 192,1-1,0 1,1 0,0 0,1 0,0 0,0 1,0-1,1 1,1 0,-1 0,1 1,1 0,-1 0,1 0,1 1,-1 0,1 0,0 1,0 0,0 0,1 1,0 0,0 1,0 0,1 0,7 0,1 1,1 1,-1 1,0 0,0 1,0 1,0 1,-1 1,1 0,-1 1,0 1,0 0,0 2,7 4,32 10,194 121,-202-127,2-2,-1-2,2-2,0-3,-1-1,2-3,-1-2,0-3,0-1,3-4,-22 3,0-2,0-1,0-2,-1-1,0-1,-1-1,28-17,3-65,-60 88,0 1,0 0,0-1,0 1,-1-1,0 1,0-1,-1 1,0-1,1 1,-2-1,1 1,-1 0,0-1,0 1,0 0,-1 0,1 1,-2-2,3 5,-81-39,67 36,-1 1,1 0,-1 1,0 1,0 0,0 1,0 1,0 0,0 1,1 1,-1 1,1 0,0 1,0 0,0 1,0 1,1 0,1 1,-1 1,1 0,0 1,1 0,1 1,-1 0,-3 7,1 0,1 1,0 0,2 1,0 0,1 1,1 0,1 1,1 0,1 0,1 0,0 1,2-1,1 1,1 0,1 0,2 13,-4-16,2-1,0 1,2-1,0 1,1-1,1 0,0 0,2 0,0-1,1 0,1 0,0 0,2-1,0-1,1 0,0 0,2-1,-1 0,2-1,0 0,1-2,0 1,1-2,0 0,1-1,3 1,7-1,1-1,0-2,0 0,0-2,1-1,0-2,-1 0,1-2,0-1,0-2,0 0,-1-2,0-1,0-2,0 0,-1-2,0-1,-1-1,0-1,-1-2,-1 0,1-2,45-35,-47 34</inkml:trace>
  <inkml:trace contextRef="#ctx0" brushRef="#br0" timeOffset="1612.76">0 1082,'48'-2,"60"-9,-1-5,-1-4,33-14,-116 28</inkml:trace>
  <inkml:trace contextRef="#ctx0" brushRef="#br0" timeOffset="12187.62">263 2600,'-19'328,"-17"-70,33 10,35 59,-28-304,1-1,1 0,1 0,0-1,2 0,1 0,0-1,2 0,0-1,1 0,1-1,0 0,2-1,0-1,1-1,0 0,18 11,-21-21,1 0,0 0,0-1,0-1,0-1,1 0,-1-1,1 0,-1-1,0-1,1-1,-1 0,0-1,0 0,0-2,0 1,0-2,-1 0,0-1,-1 0,11-8,3-1,-2-2,0 0,-2-2,0 0,-1-2,0 0,-2-2,-1 0,-1-1,8-17,-5-2,-1-1,-2-1,-3 0,-1-1,4-34,-2-19,-4 0,-5-1,-4-35,5-70,-6-149,-3 560,-1 78,11-1,28 133,-14-298,-1 39,-5-299,-2 24,6 1,33-107,-53 211,0 1,2 0,0-1,0 1,1 0,0 1,1-1,1 1,0 0,1 0,0 0,1 1,0 0,0 1,1 0,1 0,0 1,0 0,1 1,0 0,0 1,1 0,0 1,0 0,0 1,1 0,0 1,10-2,3 3,0 2,1 1,-1 1,1 2,-1 0,0 2,0 0,0 2,1 2,-19-2,1 0,-1 0,-1 1,0 0,0 1,0-1,-1 1,0 1,-1-1,0 1,0 0,-1 0,-1 0,0 1,0-1,0 2,34 223,-31-159,2 0,4-1,3 0,19 51,11-70,47-26,-71-31,-1-1,0-1,0 0,0-2,-1 0,0-2,0 0,0-1,-1-1,0 0,0-2,-1 0,-1 0,0-2,0 0,-1-1,-1-1,2-2,66-52,-51 46,5-1,-1-1,-1-2,-1-1,-2-1,-1-2,-1-1,-2-2,-1 0,17-31,37-155,-99 71,15 143,-1 0,1 1,-2-1,1 1,0 0,-1 1,0-1,0 1,0 0,0 1,-1 0,1 0,-1 0,0 1,0 0,0 0,0 0,-1 1,1 0,-6 1,-12 0,0 2,0 0,0 2,1 1,-1 1,1 1,1 1,-1 1,2 1,-1 1,1 1,1 1,0 1,1 0,0 2,2 0,0 2,0 0,2 1,-5 6,6-8,1 1,1 1,0 0,1 0,1 1,1 1,1 0,1 0,1 1,0 0,2 0,1 1,0-1,2 1,0 0,2 0,1 0,0-1,3 11,0-10,1 0,1 0,1 0,2-1,0 0,1 0,1-1,0 0,2-1,1-1,0 0,1-1,1 0,1-1,1-1,0-1,1 0,0-2,1 0,1-1,0-1,0-1,1-1,0 0,1-2,0-1,0-1,0-1,1 0,0-2,-1-1,1-1,0-1,0-1,-1-1,1-1,-1-1,12-5,0-7,0-2,-1-2,-2 0,0-3,-1 0,-2-2,0-1,-2-2,1-3,-7 4,-3 0,0-1,-1-1,-2-1,-2 0,0-1,3-19,-8 29,6-11,-2-1,-1-1,-2 0,-1 0,-2-1,-1 1,-2-2,-1-34,-14-62,4 175,-4 28,4 1,3 0,3 0,3 0,3 0,4-1,2 1,3-2,5 4,-15-61,0-1,1 0,1 0,0 0,0-1,1 1,1-1,-1 0,2-1,-1 0,1 0,1-1,-1 0,1 0,1-1,-1 0,1-1,1 0,-1 0,1-1,0-1,0 0,0 0,1-1,-1 0,1-1,0-1,0 0,-1 0,1-1,0 0,0-1,0-1,-1 0,1-1,0 0,-1 0,0-1,0-1,0 0,2-1,5-4,-1 0,0-1,0-1,-1 0,-1-1,0-1,0 0,-2-1,0-1,0 0,-2-1,0 0,-1-1,-1 0,0 0,5-18,3-14,-2 0,-2-2,-3 1,-2-1,-2-1,-2 0,-26-159,21 359,6 0,7 0,13 46,-2-83,23 214,-49 284,5-595,-2 0,1-1,-2 1,0-1,0 1,-1 0,0-1,-1 0,-1 0,0 0,-1 0,0 0,0-1,-1 0,-1 0,0-1,0 1,-1-2,-1 1,1-1,-2 0,1-1,-1 0,0-1,-1 0,1 0,-2-1,1 0,0-1,-1-1,-5 2,-6-4,0-1,0-1,-1-1,1-2,0 0,0-1,0-1,1-1,0-1,0-1,0-1,1-1,1 0,-1-2,2-1,0 0,-12-11,23 16,0 1,0-2,1 1,-1-1,2 0,0-1,0 1,0-1,1 0,1-1,0 1,0-1,1 0,0 0,1 0,0 0,1-1,1 1,-1 0,2-1,-1 1,2 0,2-11,1-2,1 0,2 1,0 0,2 0,0 1,2 1,0 0,1 0,2 1,13-15,93-95,5 6,54-36,138-105,-295 237</inkml:trace>
  <inkml:trace contextRef="#ctx0" brushRef="#br0" timeOffset="13183.95">11 3232,'0'0,"0"0,0 0,209-17,12-37,-179 42</inkml:trace>
  <inkml:trace contextRef="#ctx0" brushRef="#br0" timeOffset="29650.22">251 4874,'-22'54,"3"1,1 1,3 1,3 0,2 1,3 0,0 39,1-34,32 245,-25-281,0 0,2 0,1 0,2-1,0 0,1 0,2 0,1-1,1 0,0-1,2 0,1-1,1 0,1-2,1 0,1 0,1-2,10 9,-10-16,1-1,1 0,-1-2,2-1,-1 0,1-1,0-2,1 0,-1-1,1-2,0 0,0-1,0-1,-1-2,1 0,0-1,-1-2,1 0,-1-1,-1-1,1-1,-1-1,-1-1,1-1,-2-1,0 0,0-1,-1-2,-1 1,0-2,-1 0,-1-2,4-5,5-14,-1-1,-2-1,-2-1,-1-1,-2 0,-3-1,-1-1,-1 0,-3 0,-2-1,-1 0,-3-1,-1 1,-2 0,-4-10,4-540,-2 1557,39-613,-35-342,4 37,-1-36,-1-26,48-408,-44 386,2 1,1-1,2 2,2 0,2 0,1 1,1 1,2 1,2 1,1 1,1 0,9-6,-26 34,0 0,1 0,-1 0,1 1,0 0,0 1,0 0,0 0,0 1,0 0,1 0,-1 1,0 0,1 0,-1 1,0 0,0 1,0 0,0 0,0 0,0 1,0 0,-1 1,1 0,-1 0,0 1,-1-1,1 1,-1 1,0 0,0-1,0 2,-1-1,0 1,0-1,-1 1,2 4,11 22,-1 2,-2 0,-2 0,-1 1,-1 1,-2-1,-2 2,-2-1,0 30,31 160,-35-224,45 122,-43-121,0-1,0 1,0-1,1 0,-1 1,1-1,0-1,-1 1,1 0,1-1,-1 1,0-1,1 0,-1 0,1 0,-1-1,1 1,0-1,0 0,0 0,-1 0,1 0,0-1,0 0,0 0,0 0,0 0,0 0,0-1,0 0,1 0,13-9,1-1,-2 0,0-2,0 0,-1-1,-1 0,0-1,-1-1,0-1,-2 0,0 0,-1-1,0-1,-2 0,0 0,-1-1,-1 0,-1 0,0-6,77-247,-76 258,2 0,-1 0,2 1,0 0,1 1,0 0,1 1,0 0,1 0,0 2,1 0,0 0,1 1,0 1,0 0,0 1,1 1,1 1,-1 0,1 1,-1 0,1 2,0 0,0 1,0 0,0 2,10 1,5 9,-46-1,4-9,-14-1,0 1,1 1,0 1,-1 1,1 1,1 1,-1 1,1 1,0 0,1 2,0 1,0 1,1 0,1 1,0 2,1 0,0 0,2 2,0 0,0 1,1 2,6-3,1 1,1 0,0 0,1 0,2 1,-1 0,2 0,1 1,0-1,1 1,1-1,2 5,-1-2,1 1,2-1,0 0,1 0,2 0,0-1,1 0,1 0,1-1,0 0,2-1,0 0,2 0,0-2,1 0,0 0,9 6,-8-13,1-1,-1 0,1-1,1-1,-1 0,1-2,1 0,-1-1,1 0,-1-2,1 0,0-1,0-1,-1-1,1-1,3-1,-8 3,0 0,-1-1,1-1,-1-1,1 0,-1 0,0-1,0-1,0 0,-1-1,0-1,0 1,-1-2,1 0,-1 0,-1-1,0 0,0-1,-1 0,0-1,-1 1,0-2,-1 1,0-1,-1 0,5-12,-4 2,-1-1,0 1,-2-1,-1 0,-1-1,0 1,-2 0,-1 0,-1-1,0 1,-2 0,-1 1,-1-1,-1 1,0 0,-2 0,-1 1,0 0,-2 1,0 0,-1 1,-1 0,-1 2,-12-12,22 23,0 0,1 1,-1-1,0 1,0 1,-1-1,1 1,-1 0,0 0,0 0,0 1,-1 0,1 0,-1 1,0 0,-2-1,-29-6,28 4,29 3,442 2,-267-55,-194 55,1-1,-1 1,1-1,0 1,-1 0,1-1,-1 1,1 0,0 0,-1 0,1-1,0 1,-1 0,1 0,0 0,-1 0,1 0,0 0,-1 0,1 0,0 1,-1-1,1 0,0 0,-1 0,1 1,0-1,-1 0,1 1,-1-1,1 1,-1-1,1 0,-1 1,1-1,-1 1,1-1,-1 1,0 0,1-1,-1 1,0-1,1 1,-1 0,0-1,0 1,0 0,1-1,-1 1,0 0,0-1,0 1,0 0,0-1,0 1,-1 0,1-1,0 1,0 0,0-1,-1 1,1 0,0-1,0 1,-1-1,1 1,-1 0,0 17,-28 128,21-72,4-1,3 1,3-1,3 1,6 14,-6-71,0 1,2 0,0-1,1 0,0-1,2 0,0 0,1-1,0 0,1-1,1 0,10 8,-15-17,1 0,-1 0,1-1,1 0,-1 0,1-1,-1 0,1-1,0 0,0-1,0 0,0 0,0-1,0-1,1 1,10-2,0-1,0-1,0-1,0 0,-1-2,0 0,0-1,0-1,-1-1,-1-1,0-1,0 0,-2-1,10-9,-14 7,-1 0,-1 0,0-1,-1-1,-1 1,-1-1,0-1,-1 1,-1-1,3-18,2-9,-2 0,-2 0,-2-1,-2 1,-2-1,-2 0,-3 1,-4-21,-24-56,36 199,69 531,-28-459,-42-147,1 1,-1 0,1-1,-1 0,1 1,0-1,0 0,0 0,1-1,-1 1,0-1,1 1,-1-1,0 0,1-1,-1 1,1 0,0-1,-1 0,1 0,-1 0,1 0,0-1,-1 1,1-1,-1 0,2-1,9-6,-1-1,-1-1,0 0,0-1,-1 0,0-1,-1 0,0 0,-1-1,-1-1,0 1,-1-1,0-1,-1 1,-1-1,0 0,-1-1,0 1,-2-1,0 0,0-14,21-63,-7 33,-12 39,1 1,1-1,1 1,0 0,2 1,0 0,2 0,0 1,0 0,11-11,-10 15,1 0,0 0,1 2,0-1,1 2,0 0,1 1,0 0,1 2,10-5,1 1,1 2,1 0,0 2,0 1,0 2,1 1,-1 1,1 1,0 2,0 1,13 4,-11 3,-37-10,-10-3,-8-1,0 0,-1 2,1 1,-1 1,0 1,0 1,0 1,0 1,0 1,1 1,-1 1,1 1,0 0,-14 8,20-8,-1 0,1 2,1 0,-1 0,1 2,1 0,-1 0,2 1,0 1,0 1,1 0,0 0,2 1,-1 0,2 1,0 0,-7 15,11-3,1 1,1-1,2 1,0 0,2-1,1 1,1-1,2 1,0-1,2 0,1-1,1 0,1 0,5 7,-11-19,0-1,1 0,0 0,1 0,0-1,1 1,0-2,1 1,1-1,-1 0,2-1,-1 0,2 0,-1-1,1-1,1 0,-1 0,1-1,1 0,-1-1,1-1,0 0,0-1,1 0,-1-1,1 0,0-1,0-1,0 0,2-1,5-6,0 0,0-1,-1-2,0 0,0 0,-1-2,-1-1,0 0,0-1,-1-1,-1-1,0 0,-1-1,-1-1,-1 0,0-1,-1 0,-1-1,0 0,-2-1,0 0,-2 0,0-1,-1 0,-1-1,-1 1,-1-1,-1 0,-1 1,0-1,-2 0,-1 0,-4-21,-22-174,-6 173,7 83,20-14,1 0,2 1,1-1,1 1,1 0,1 0,1 0,1 0,6 25,-1 11,89 958,-94-986,-1 0,-1 0,-2 0,-1-1,-2 1,-1-1,-2 0,-2 1,6-22,0 0,-1-1,0 1,-1-1,0-1,-1 1,0-1,0 0,-1 0,-1-1,0 0,0-1,0 0,-1 0,-1-1,1-1,-1 1,0-2,0 1,-1-2,0 1,1-2,-5 2,0-3,0 0,0 0,0-2,-1 0,1 0,0-2,0 0,0-1,0 0,1-2,-1 0,1 0,0-1,0-1,1-1,0 0,0-1,1 0,0-1,1 0,0-1,0-1,1 0,1 0,0-1,1 0,0-1,1 0,1-1,0 1,1-1,0-1,2 1,-1-1,2 0,0 1,1-2,1 1,0 0,1 0,1 0,0 0,1 0,2-4,5-1,0 1,2 1,0 0,1 0,1 1,1 1,0 0,1 1,1 1,0 0,1 1,1 1,0 0,1 2,0 0,1 1,0 1,1 1,11-3,144-89,-135 72,-2-2,-1-2,-2-1,-1-2,-2-1,-1-2,-2-1,-2-1,-1-2,-3-1,-1 0,0-7,70-274,-75 60,2-172,-2 772,-16-203,7 0,5-1,6 0,10 19,4 74,-43-326,5-1,4 1,8-52,-5 111,1 0,2 1,2-1,2 2,2-1,1 2,2-1,2 2,1 0,3 0,-13 28,0 1,1 0,0 0,1 1,0 1,0-1,1 2,-1-1,1 1,1 1,-1 0,1 1,0 0,0 1,0 0,0 1,1 0,-1 1,1 0,-1 1,1 0,-1 2,1-1,-1 1,0 1,9 3,-11-2,0 2,0-1,-1 1,0 1,0 0,-1 0,0 1,0 0,-1 0,0 1,0 0,-1 0,0 0,0 1,-1 0,-1 0,0 0,1 4,7 10,2 11,-2 1,-1 0,-2 1,-1 0,-2 0,1 34,-4-47,55 370,-57-387,-1-1,1 0,1-1,-1 1,1 0,0 0,1-1,-1 1,1-1,0 1,0-1,1 0,0-1,-1 1,2 0,-1-1,0 0,1 0,0 0,0-1,0 0,0 0,1 0,-1 0,1-1,0 0,-1 0,1-1,0 1,0-1,0-1,0 1,0-1,0 0,0 0,1-1,-1 1,0-1,-1-1,1 1,0-1,0 0,-1-1,1 1,-1-1,1 0,1-2,11-15,-1-1,-1-1,-1-1,0 0,-2-1,-1-1,-1 0,-1 0,-1-1,-1 0,-1-1,-2 1,-1-1,0 0,-3-1,0 0,0 25,25-684,-12 448,-13 180,-3 39,-4 50,-20 401,25-358,16 461,-13-512,1 0,0 0,2 0,0-1,2 1,0-1,1 0,2-1,0 0,1-1,0 0,2 0,0-1,2-1,15 16,-19-28,1 1,0-2,0 1,0-2,0 1,1-2,0 0,-1 0,1-1,12-1,-9 0,0-2,0 0,-1 0,0-2,1 0,-1-1,0 0,-1-1,1-1,-1 0,-1-1,1 0,-2-1,1-1,-1 0,0-1,-1 0,0 0,-1-1,-1-1,0 0,0 0,-1-1,5-13,13-22</inkml:trace>
  <inkml:trace contextRef="#ctx0" brushRef="#br0" timeOffset="30187.74">7102 5297,'0'0,"0"0,0 0,0 0,0 0,0 0,0 0,15 23,-10-22,0 0,0 0,0-1,1 0,-1 1,0-2,0 1,1-1,-1 1,0-1,0-1,0 1,0-1,0 0,0 0,0 0,-1-1,3-1,12-4,80-29,-76 28</inkml:trace>
  <inkml:trace contextRef="#ctx0" brushRef="#br0" timeOffset="31189.09">164 5384,'0'0,"0"0,0 0,0 0,0 0,0 0,0 0,0 0,0 0,17 1,5 0,16-5,1-1,15-9,-2 0,-10 1,9-5,-5 0</inkml:trace>
  <inkml:trace contextRef="#ctx0" brushRef="#br0" timeOffset="40361.74">317 6723,'0'13,"2"90,-6 0,-3-1,-16 66,-41 348,60-441,3 1,3 0,4-1,3 1,3-2,4 1,7 13,-21-82,0-1,1 1,-1-1,1 0,0 0,1 0,-1 0,1 0,0-1,0 0,1 0,-1 0,1 0,0 0,0-1,0 0,0 0,1-1,-1 0,1 1,-1-2,1 1,0-1,0 0,0 0,0 0,2-1,159-19,-131 9,-1-2,-1-1,0-2,-1-1,-1-2,-1-1,0-1,-1-2,-2-1,12-12,30-45,-2-2,-5-4,-3-2,41-84,-89 152,0 1,1 0,2 0,0 1,0 1,2 1,0 0,1 1,0 1,1 0,1 2,0 0,12-4,-7 9,0 1,0 1,1 1,-1 1,1 2,0 0,0 2,-1 1,1 0,-1 2,25 8,-12-6,-214 18,152-21,-1 0,0 2,1 1,0 1,0 1,1 1,0 2,0 0,1 1,1 1,0 1,1 0,0 2,1 1,-13 14,17-11,1 0,0 0,2 2,0 0,1 0,2 1,0 0,1 0,1 1,2 0,0 0,2 1,0-1,2 1,1 0,1-1,1 6,0-14,1 0,0-1,1 1,1-1,1 0,0 0,0-1,2 1,0-2,0 1,1-1,1 0,0-1,1 0,1-1,-1 0,2-1,-1 0,1-1,1 0,0-1,0-1,2 1,8 0,0 0,0-2,1-1,0 0,0-2,0-1,0-1,0-1,0-1,0-2,0 0,0-2,0 0,-1-2,0-1,0 0,-1-2,0-1,-1 0,0-2,-1-1,-1 0,9-9,-16 8,0 0,-2-1,1-1,-2 0,0 0,-2-1,1 0,-2-1,-1 1,0-1,-1-1,-1 1,-1-1,-1 0,-1 0,0 1,-1-1,-2-2,2 4,-1 0,-1 0,-1 0,0 0,-2 1,0-1,0 1,-2 0,0 1,-1 0,-1 0,0 0,-1 1,-1 1,0 0,-1 0,0 1,-1 0,-15-10,-88-54,116 77,1 0,-1 0,0-1,0 1,1 0,-1 0,0-1,0 1,1 0,-1 0,0-1,0 1,0 0,0 0,1-1,-1 1,0 0,0-1,0 1,0 0,0-1,0 1,0 0,0-1,0 1,0 0,0-1,0 1,0 0,0-1,0 1,0 0,0-1,0 1,-1 0,1-1,0 1,0 0,0 0,0-1,-1 1,1 0,0 0,0-1,14-2,280-26,-70 9,0 10,17 10,-180 0,-5 4,-78-6,-5-1,0 2,1 1,-1 1,0 2,1 0,-1 2,1 0,0 2,1 1,0 1,0 2,1 0,0 1,1 2,0 0,1 1,1 2,0 0,2 1,-1 2,7-6,1 1,1 0,0 0,1 1,0 0,2 1,0 0,1 1,1 0,0 0,1 0,1 0,1 1,1 0,0-1,2 1,0 0,1 0,1 0,0-1,2 1,0-1,1 0,1 0,0 0,1-1,2 0,-1 0,2-1,11 15,-10-15,1 0,0-1,1-1,1 0,0 0,1-2,0 0,1-1,1 0,-1-1,2-1,-1-1,1 0,0-1,1-1,0-1,0-1,0 0,16 0,-23-7,1 0,-1-1,-1 0,1-1,-1 0,1-1,-1-1,-1 1,0-2,0 1,0-1,-1-1,0 0,0 0,-1-1,-1 0,1 0,2-8,14-28,-2-2,-3 0,-1-1,-3 0,-2-2,-2 1,-2-2,-2 1,-3-1,-2 0,-4-40,6-17,22-593,-25 641,1 44,1 46,-20 400,17 278,42-372,-42-331,1 0,-1 0,1 0,0 0,0 0,0 0,1-1,-1 1,1 0,0-1,0 1,0-1,1 0,-1 0,1 0,0 0,0 0,0 0,0-1,0 1,0-1,1 0,-1 0,1 0,-1-1,1 1,0-1,0 0,0 0,0 0,-1-1,1 1,0-1,0 0,0 0,0 0,0-1,0 1,0-1,0 0,0 0,0 0,0-1,-1 1,1-1,-1 0,3-1,16-22,-1 0,-1-1,-1-1,-1-1,-2 0,0-1,-2-1,-2-1,0 0,-2 0,5-32,-13 57,11-36,-4 3,3 1,1 0,2 0,1 2,2 0,2 1,20-28,-23 49,0 0,1 1,0 1,1 1,0 0,1 2,0 0,0 1,1 1,0 1,1 1,-1 1,1 0,0 2,0 1,20 1,47-1,-55 2,-44-1,-16-2,0 1,0 2,0 0,0 2,0 1,0 1,1 1,0 1,0 1,1 2,0 0,1 1,0 2,0 0,2 2,0 0,0 1,2 1,0 1,1 1,0 0,2 2,0-1,2 2,0 0,-5 13,9-8,0 0,2 1,1 0,1 0,1 1,2-1,1 1,1 0,1 0,2 0,1-1,1 1,1-1,2 1,0-2,3 1,1 3,-7-22,0 1,1-1,0 0,0 0,1-1,0 1,0-1,1-1,0 1,0-1,1 0,0-1,0 0,1 0,-1-1,1 0,1 0,-1-1,0 0,1-1,0 0,0-1,0 0,0 0,0-1,0 0,1-1,-1 0,0-1,1 0,9-6,1 0,-2-1,1-1,-1-1,0 0,-1-2,-1 0,0-1,0-1,-1 0,-1-1,0-1,-2 0,1-1,-2-1,0 0,-2 0,0-1,-1-1,5-14,66-258,-73 259,-2 0,-2 0,-1 0,-1 0,-2 0,-2 0,0 0,-5-12,3 18,0 6,9 42,79 451,-83-472,5 26,1 0,1-1,2 0,0 0,2-1,0 0,2 0,0-2,2 0,1 0,6 5,-19-24,-1-1,1 1,0-1,1 0,-1 0,0 0,1-1,-1 1,0-1,1 1,0-1,-1-1,1 1,0 0,-1-1,1 0,0 0,0 0,-1 0,1 0,0-1,0 0,-1 0,1 0,-1 0,1 0,-1-1,1 1,-1-1,0 0,0 0,0 0,0-1,0 1,79-98,-63 42,-2-1,-3-1,-3 0,-2-1,-3 0,-3 0,-2-1,-4-16,3 41,-1 138,-1-17,3 0,4 0,15 76,55 73,16-175,-78-53,0-1,1 0,0-1,0-1,0 0,0-1,0 0,0-1,0-1,0 0,0-1,0 0,0-1,0-1,-1 0,1-1,-1 0,0-1,-1 0,1-1,-1-1,-1 0,0-1,0 0,0 0,-1-1,-1-1,1 1,-2-2,0 1,0-1,-1 0,0-1,-1 0,-1 0,0 0,2-8,11-41,-3-1,-2 0,-3-1,-3 0,-2-1,-4 0,-3-24,-9-110,0 301,16 62,7-1,17 66,-5-40,-8-22,-7 1,-12 160,3-326,-5 106,-4 0,-5 0,-16 51,26-141,-65 171,66-184,0 0,0 0,0 0,-1 0,0-1,0 0,0 0,0 0,-1 0,1-1,-1 1,0-1,0 0,0-1,-1 1,1-1,0 0,-1 0,0-1,1 0,-1 0,0 0,0-1,0 0,1 0,-1 0,0-1,0 1,1-1,-1-1,0 1,-4-3,-12-7,0-2,0 0,1-1,1-1,0-1,2-1,0 0,0-2,2 0,0-1,1 0,2-1,0-1,1 0,1-1,1 0,1-1,1 0,1 0,1-1,1-2,4 12,1 0,1 0,0 0,1 1,0-1,2 0,-1 1,2-1,0 1,0 1,2-1,0 1,0 0,1 0,3-3,25-27,1 3,2 0,1 3,2 1,2 2,19-9,26-23,121-110,179-197,-313 298,-54 53</inkml:trace>
  <inkml:trace contextRef="#ctx0" brushRef="#br0" timeOffset="41347.08">0 7455,'223'-34,"-16"17,-171 15</inkml:trace>
  <inkml:trace contextRef="#ctx0" brushRef="#br0" timeOffset="48541.95">121 9010,'0'0,"0"0,0 0,-12 331,-9 156,23-426,2 0,4 0,2-1,2 0,3-1,3 0,2-2,16 30,-27-74,1 0,0-1,1 0,0-1,1 0,0-1,0 0,1 0,1-2,0 0,0 0,0-1,1-1,0-1,5 2,1-3,1 0,-1-1,1-1,-1-1,1-1,0-1,-1-1,1-1,-1-1,0 0,0-2,0-1,-1 0,0-1,0-2,-1 0,0 0,-1-2,13-10,-5 5,0-1,-1-1,-1-1,-1-1,-1-2,-1 0,-1-1,-1-1,-1 0,-1-2,3-8,5-12,2 1,3 1,1 1,1 2,3 1,1 2,42-34,-62 57,1 1,1 1,1 0,0 1,0 1,2 0,-1 2,1 1,1 0,-1 2,2 0,-1 1,0 2,1 0,0 1,1 2,79 8,21 5,-165-15,0 3,0 1,0 2,0 1,0 3,1 1,0 2,1 2,0 1,1 2,0 2,-11 8,30-10,1 1,1 0,0 1,1 1,1 1,1 0,0 1,2 0,0 1,1 0,1 1,2 1,-4 11,7-19,1 1,0 0,1 0,0 0,2 1,0-1,1 1,0-1,1 0,1 1,1-1,0 0,1 0,1 0,1-1,0 1,0-2,2 1,0 0,0-2,2 1,0-1,0 0,1-1,0 0,1-1,1 0,0-1,0 0,1-1,0-1,0 0,9 2,-7-4,0-1,0 0,1-2,-1 0,1 0,0-2,0 0,0-1,0-1,0-1,0 0,-1-1,1 0,-1-2,1 0,-2-1,1 0,0-1,-1-1,-1-1,1 0,-2-1,1 0,-1-1,-1 0,0-1,0-1,-1 0,-1 0,0-1,-1 0,7-15,-5 1,-1-1,-1 0,-2-1,0 1,-2-2,-2 1,0 0,-2-1,-2 1,0-1,-2 1,-2 0,0 0,-2 0,-1 1,-2-1,6 21,1 0,-1 0,-1 0,0 1,0-1,0 1,-1 0,-1 1,1 0,-1 0,0 0,-1 1,1 0,-1 0,-1 1,1 0,-7-3,-10-3,7 2,49 6,0 3,0-1,0-2,0-1,0-1,-1-1,0-2,0-1,-1-2,0-1,-1-1,0-1,-1-1,-1-2,0-1,-1-1,5-6,-13 2,0-1,-2 0,-1-1,-1-1,-1 0,-2 0,7-26,-14 46,79-254,-79 225,-14 51,-25 174,9 0,9 2,7 0,12 116,18-131,-15-161,1-1,0 0,1-1,1 1,0-1,0 0,2-1,0 0,0 0,1-1,1 0,0-1,0 0,1-1,1 0,0-1,0 0,1-1,0 0,0-1,0-1,1-1,5 2,-5-3,0 0,1-1,-1 0,1-2,-1 0,1 0,0-1,-1-1,1-1,-1 0,1-1,-1-1,12-4,76-79,-83 64,184-269,-126 167,-60 98,2 1,0 0,2 2,1 0,1 2,1 1,1 0,0 2,2 1,0 2,1 0,0 2,3 0,-2 2,183-53,45 73,-297-12,-1 2,1 2,0 1,0 2,0 2,0 2,1 1,-6 3,24 1,1 0,0 1,0 1,1 1,1 0,1 2,0 0,1 0,1 2,0 0,2 0,0 1,1 1,1 0,1 0,1 1,1 0,1 0,1 1,1 0,0 6,0-5,1 0,1 1,1-1,2 1,0 0,2-1,0 0,2 1,0-2,2 1,2 4,85 112,3-119,-83-21,1 0,0 0,-1-2,1 0,-1 0,0-2,0 1,0-2,0 0,0-1,-1 0,0-1,-1 0,1-1,-1 0,-1-1,0-1,0 0,0 0,-2-1,1 0,-1-1,-1 0,0 0,-1-1,0 0,-1-1,-1 1,0-1,0 0,-1-2,11-98,-4-2,-6 0,-7-78,1 59,-3-79,-10 1,-13-33,14 200,6 70,33 349,31 134,-7-195,-43-279,1-1,1 0,2-1,1 0,1-1,2 0,1-1,1-1,1-1,15 17,-30-40,0 0,0 0,0-1,1 1,-1-1,1 0,0 0,0 0,0 0,0-1,1 1,-1-1,0 0,1-1,0 1,-1-1,1 0,0 0,0 0,0 0,0-1,-1 0,1 0,0-1,0 1,0-1,0 0,-1 0,1-1,0 1,-1-1,1 0,-1 0,0-1,0 1,1-1,2-3,13-14</inkml:trace>
  <inkml:trace contextRef="#ctx0" brushRef="#br0" timeOffset="49606.13">55 9661,'30'-10,"184"-36,-169 33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4:36.095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200 0,'-7'43,"-50"433,-19 137,18-61,56-92,46-188,61 111,-35-185,-54-163,2-1,1-1,1-1,2 0,1-2,2 0,1-2,1-1,1-1,2-1,0-2,1-1,2-1,0-2,1-1,0-2,2-1,0-2,17 4,-18-6,0-2,0-1,1-1,0-3,0 0,1-3,-1 0,0-3,0-1,0-1,0-3,0 0,-1-3,-1 0,1-3,-2 0,23-14,-24 3,-1-1,-1-1,-2-2,0-1,-2-1,-2-1,0-1,-2-1,-2-1,-1-1,9-24,5-9,-3-2,-3-1,-4-1,-2-1,-4 0,-2-2,-2-20,2-192,-13-1,-28-210,-30 10,-4-7,47 273,8 162,6 91,14 157,-8-1,-11 58,2-19,23 906,4-734,9 83,-25-403,-7-44,1-1,2 0,1 0,2 0,1-1,2 0,5 10,-13-35,0-1,0 0,1 0,-1-1,1 1,1-1,-1 0,1 0,0 0,0 0,0-1,0 0,1 0,0 0,0-1,0 0,0 0,0-1,1 1,-1-1,1-1,0 1,0-1,-1 0,1-1,0 0,0 0,0 0,-1-1,1 0,0 0,0-1,-1 1,1-2,-1 1,0-1,0 0,0 0,2-1,17-14</inkml:trace>
  <inkml:trace contextRef="#ctx0" brushRef="#br0" timeOffset="3140.61">2712 1481,'0'0,"0"0,0 0,0 0,0 0,0 0,0 0,0 29,0 514,-11-142,36-19,48-89,64-77,-115-192,2-1,0-2,2 0,0-2,1-1,1-1,1-1,0-2,1-1,0-1,1-1,1-2,-1-1,2-2,-1-1,0-1,1-2,0-1,-1-2,1-1,-1-2,1 0,-1-3,-1-1,1-1,16-7,0-7,-1-1,-1-2,-1-2,-2-2,0-2,-3-2,0-1,-3-2,0-2,-3-1,-2-2,-1-1,-2-2,-2-1,-3 0,19-49,97-268,-42-73,-74 334,-4-1,-5 0,-4-2,-4 1,-6-14,1 96,-1-8,-21 44,11 5,0 0,2 0,0 1,1 0,1 1,1-1,1 1,1 0,1 0,1 18,-3 4,-12 780,16-569,58 179,-6-235,-50-191,1 1,0-1,0 0,0 0,1 0,0-1,1 0,-1 0,1 0,0-1,1 1,-1-1,1-1,0 1,0-1,0-1,1 1,-1-1,1-1,0 1,0-1,0-1,7 2,-6-4,0 0,1 0,-1-1,0-1,-1 1,1-1,0 0,-1-1,0 0,0-1,0 0,0 0,-1 0,5-5,11-8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5:30.882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20 860,'0'0,"0"0,0 0,0 0,0 0,0 0,0 0,0 0,0 24,-20 278,23-254,3-1,1 1,2-1,2 0,3-1,9 19,-19-55,0-1,1-1,0 1,0-1,1 0,0 0,0 0,1-1,0 0,1 0,-1-1,1 0,0 0,1-1,-1 0,1 0,0-1,1-1,-1 1,0-1,1-1,0 0,0 0,-1-1,1 0,0-1,0 0,3 0,6-2,-1 0,0-1,0-1,0-1,0 0,-1-1,0-1,0-1,-1 0,0-2,0 1,-1-2,0 0,11-11,1-10,0-1,-3 0,0-2,-2-1,-2-1,-2-1,-1 0,0-4,-9 18,-1 0,-1-1,-1 1,-1-1,-1 0,-2 0,0 0,-1-1,-3-7,-19-87,-3 138,9 150,23 214,-6-371,0-1,0 1,1 0,0-1,1 1,0-1,1 1,0-1,1-1,0 1,0-1,1 1,0-1,1-1,0 1,0-1,1-1,0 1,0-1,0-1,9 6,-11-11,1 0,-1 0,0 0,1-1,-1 0,0 0,1-1,-1 1,1-1,-1-1,0 1,0-1,0 0,0-1,0 1,0-1,-1 0,1-1,-1 1,0-1,0 0,0 0,-1-1,1 1,1-4,5-3,-1-2,-1 1,0-1,0 0,-2-1,1 0,-2 0,0-1,0 1,-1-2,55-383,-71 229,12 320,32 333,-33-471,0 27,-3-55,-5-375,10 367,1 2,1-1,1 0,1 1,1 0,1 0,1 1,1 0,1 0,0 1,2 1,2-3,-5 11,-1 1,2 0,-1 0,2 1,-1 1,1 0,0 0,1 1,0 1,0 0,0 0,1 2,0 0,0 0,0 1,0 1,0 0,0 1,1 1,-1 0,1 1,-1 0,0 1,0 1,0 0,0 1,0 1,-1 0,0 1,0 0,0 1,-1 0,0 1,8 7,-6-4,1 1,-2 0,0 2,0-1,-1 1,-1 1,0 0,-1 1,-1 0,-1 1,0-1,-1 2,0-1,-2 1,0 0,-1 0,-1 0,-1 0,1 14,13 179,54 7,-66-209,-1-7,-1 1,1-1,-1 0,1 0,0-1,0 1,0-1,0 1,0-1,1 0,-1 0,0-1,0 1,1 0,-1-1,0 0,1 0,-1 0,0 0,1-1,-1 1,0-1,1 0,-1 0,0 0,0 0,0-1,0 1,0-1,0 0,0 1,1-3,6-10,0-1,-2 0,1 0,-2-1,0 0,-1 0,-1 0,0-1,-1 0,1-12,-3 19,12-58,4 1,2 1,3 0,3 2,3 1,3 1,3 0,-19 47,0 0,1 1,1 1,0 1,1 0,0 1,1 1,0 1,0 1,1 1,0 1,1 0,-1 2,1 0,0 2,0 0,0 2,10 0,-17-1,0 0,1 0,-1 2,0-1,0 2,0 0,0 1,0 1,0 0,2 2,7 4,-25-10,1 1,0-1,0 1,-1-1,1 1,0-1,0 1,0-1,0 1,0-1,-1 1,1 0,0-1,0 1,0-1,1 1,-1-1,0 1,0-1,0 1,0 0,-30-7,-1 2,1 1,-1 1,0 1,0 2,1 2,-1 0,0 2,1 2,0 0,1 2,0 1,0 2,1 0,-16 11,32-10,0 1,0 1,2-1,0 2,0-1,2 1,0 1,1 0,0 0,1 0,1 1,1-1,1 1,0 0,1 0,1 1,1-1,1 15,0-7,1 0,1 0,1 0,1 0,1-1,2 0,0 0,2 0,0-1,2-1,1 0,0-1,2 0,1-1,3 3,-8-16,0-1,0-1,1 0,0-1,0 0,0 0,0-1,1-1,0 0,0-1,-1-1,13 1,-10-1,1-1,-1-1,1 0,-1-1,1-1,-1 0,0-1,0 0,0-2,-1 0,0 0,0-1,-1-1,1 0,-2-1,1 0,-1-1,-1-1,1 0,-2 0,0-1,0 0,-1-1,-1 0,0 0,4-10,6-19,-2-1,-2 0,-2-1,-2 0,-1 0,-3-1,-2-1,-1 1,-3 0,-2-5,-62-453,56 453,-34-174,35 202,7 48,1-1,6 585,39-366,5 38,-50-261,1 0,1 1,2-1,0 0,1-1,0 0,2 0,1 0,0-1,2 0,0 0,-4-14,1 1,-1-1,1-1,1 1,-1-2,1 1,-1-1,1 0,0-1,0 0,0 0,0-1,0 0,1-1,-1 0,0 0,0-1,0 0,0-1,0 0,0 0,0-1,0 0,-1 0,1-1,0-1,29-11,0-2,-2-1,0-2,-1-1,-2-2,0-1,-1-2,4-7,0 5,-1-1,-2-2,-1-1,-2-1,-1-2,-1-1,-3-1,-1-1,-2-2,-1 0,-3-1,-1 0,-2-2,-1-5,-13 44,0 1,-1-1,0 0,0 0,0 0,-1 0,1 0,-1 1,0-1,-1 0,1 0,-1 1,0-1,0 1,0 0,-1 0,0-1,1 2,-1-1,-1 0,1 0,-1 1,1 0,-1 0,0 0,0 0,0 0,0 1,-1 0,1 0,-1 0,1 1,-1-1,0 1,1 0,-1 0,-3 0,-182 0,170 7,-1 2,2-1,-1 2,1 1,1 0,-1 2,2 0,0 0,0 2,1 0,1 1,-9 11,9-6,1 1,1 1,1-1,1 2,1 0,1 0,1 1,1 0,1 0,1 1,1-1,0 18,39 176,-32-200,2 0,0 0,1-1,1 0,0 0,1-1,1 0,1 0,0-1,1 0,0-1,1 0,1-1,0 0,1-1,14 9,-12-12,1-2,1 1,0-2,0 0,0-1,0-1,1-1,0-1,-1 0,1-1,0-1,0-1,0-1,0 0,-1-2,1 0,-1-1,0 0,0-2,-1 0,4-3,11-6,-1-1,0-1,-2-2,0-1,-1-1,-1-2,-1 0,-2-2,0-1,-2 0,-1-2,-1-1,-1 0,-2-1,-1-1,-2-1,-1 0,-2-1,-1 0,-1-1,-2 1,-2-2,1-30,-28-73,25 281,7-1,5 0,8 4,14 159,-18-399,-2-98,27-124,-39 297,0 0,2 1,0 0,1 0,1 0,1 1,0 1,1 0,1 0,1 1,0 0,16-12,67 2,-78 23,1 0,-1 2,0 0,0 1,1 0,-1 2,0 0,0 1,0 1,0 1,-1 0,0 2,10 4,72 58,169 105,-262-169,0-1,0 0,1-1,-1 1,1-1,0 0,0-1,0 0,0 0,1 0,-1-1,0 0,1 0,-1-1,1 0,-1-1,1 1,-1-1,0-1,1 1,-1-1,0-1,0 1,0-1,-1 0,1-1,-1 1,5-5,1 0,0-1,0 0,-1-1,-1 0,1-1,-2 0,0-1,0 0,-1 0,0-1,-1 0,5-12,-20-71,8 80,-1 16,1 1,0-1,-1 0,1 0,0 0,0 0,-1 0,1 0,0 0,-1 1,1-1,0 0,-1 0,1 0,0 0,-1-1,1 1,0 0,0 0,-1 0,1 0,0 0,-1 0,1 0,0 0,-1-1,1 1,0 0,0 0,0 0,-1-1,1 1,0 0,0 0,-1-1,1 1,0 0,0 0,0-1,0 1,0 0,0-1,-1 1,1 0,-38 89,41 368,7-340,12 4,-33-323,5 158,1 0,3 0,1-1,2 1,3 0,1-1,2 2,2-1,2 1,15-37,-21 71,0 0,1 0,0 0,1 0,0 1,0 0,1 1,0-1,0 2,0-1,1 1,0 0,1 1,-1 0,1 1,0 0,0 0,0 1,1 0,-1 1,6-1,13-1,1 1,0 1,0 2,0 1,0 1,-1 2,3 1,87 62,-78 23,-13 190,-24-235,2-1,1 0,3 0,2-1,9 21,-6-14,-10-40,0 0,0-1,1 1,0-1,1 0,0-1,1 0,0 0,0-1,0 0,1 0,0-1,0 0,1 0,0-1,0 0,0-1,0 0,1-1,-1 0,1-1,0 0,0-1,0 0,3 0,3-4,0-2,0 1,0-2,-1 0,0-1,-1-1,1-1,-2 0,1 0,-1-2,-1 0,1 0,-2-1,0-1,0 0,-2 0,7-11,18-14,203-212,-224 238,0 0,-1-1,0 0,-1-1,0 0,-2-1,1-1,-2 1,0-1,-1-1,0 0,-2 0,0 0,2-11,-5 16,-1 1,0 0,-1-1,0 0,-1 1,0-1,-1 1,0-1,-1 1,0-1,-1 1,0 0,-1 0,0 0,0 0,-1 1,-1 0,0 0,0 0,-1 0,0 1,-1 1,0-1,-8-6,2 9,1 0,-1 2,-1-1,1 1,0 1,-1 1,0 0,0 1,1 0,-1 2,0-1,0 2,0 0,1 1,-1 0,1 1,0 0,0 2,0-1,1 2,0 0,0 0,-4 4,0 1,1 0,0 1,0 1,1 1,1 0,0 0,1 2,1-1,1 2,0-1,1 2,1-1,1 1,-4 14,-6 146,14-153,1-1,2 1,1-1,1 1,1-1,1 1,1-1,1 0,1 0,2-1,0 0,2 0,0-1,2 0,0-1,2 0,0-1,11 11,-17-25,0 0,1-1,-1-1,1 1,0-1,1-1,-1 0,1 0,0-1,0 0,0 0,0-2,0 1,0-1,1 0,-1-1,1 0,-1-1,0 0,0-1,1 0,-1-1,9-3,1-1,-1-1,1 0,-1-2,-1 0,0-1,0-1,-1-1,-1-1,0 0,-1 0,4-6,52-68,-3-2,-4-4,4-15,-39 60,1 2,3 2,2 1,2 1,21-17,-39 42,2 1,0 1,0 0,2 2,0 1,0 1,1 0,1 2,0 1,0 1,1 1,0 2,0 0,0 1,1 2,-1 1,1 1,-1 1,1 2,-1 0,2 2,139 49,-190-63,0 0,0 1,-1 1,0 2,-1 0,1 2,-1 0,1 2,-1 1,0 1,0 0,1 2,-1 1,-9 4,18-3,-1 2,2-1,-1 2,1 0,0 1,1 0,0 1,0 1,1 0,0 1,1 0,1 1,0 1,1 0,0 0,1 0,0 1,2 1,0 0,0 0,1 0,1 0,1 1,1 0,0 0,1 0,1 0,0 7,-2-1,1-1,1 1,1 0,1 0,1 0,1 0,1 0,1-1,3 7,-5-14,2 0,-1 0,2-1,0 1,1-1,0 0,1-1,1 0,0 0,0-1,2 0,-1 0,1-1,1-1,0 0,1-1,0 0,0 0,1-2,0 0,0 0,0-1,1-1,0-1,0 0,0 0,13 0,-15-3,0-1,1 0,-1-1,0 0,0-1,0 0,0-1,-1-1,1 0,-1-1,0 0,0-1,0 0,-1-1,0 0,0 0,-1-2,0 1,0-1,-1-1,0 1,-1-2,0 1,3-7,5-9,-2-1,-1 0,-1-1,-1 0,-2-1,-1-1,-1 1,-1-1,-2 0,-1-2,4-25,-3 31,0 1,-2-1,-1 0,-1 0,-2 0,0 1,-1-1,-3-4,0-69,-2 86,0 38,-2 40,14 298,50-140,-50-213,-3-1,1 1,1-1,0 0,0 0,1 0,0-1,0 1,1-1,0 0,1 0,0-1,0 1,1-1,-1-1,1 1,1-1,-1 0,1-1,0 0,1 0,-1-1,6 2,-7-4,0 0,0 0,1-1,-1 0,1-1,-1 1,0-2,1 1,-1-1,1 0,-1 0,0-1,0 0,0 0,0-1,0 0,0 0,-1-1,1 1,-1-1,0-1,0 1,-1-1,1 0,-1-1,0 1,0-1,-1 0,2-3,16-33,-1-1,-3-1,-2 0,-1-1,-3-1,-1 0,-3-1,-2 0,-1 0,-3-26,0 50,32-501,-7 227,-18 177,-4 84,-6 36,1 0,-1 0,1 0,-1 0,1-1,-1 1,0 0,1 0,-1 0,1 0,-1-1,1 1,-1 0,1 0,-1-1,-18 63,3 1,2 0,3 0,3 1,2 1,4-1,5 55,-4-72,2 48,4 0,3 0,19 74,-21-136,-2-2,1 1,1-1,1-1,2 0,1 0,2 0,1-2,1 1,1-2,1 0,2-1,0 0,3-1,-8-11,0-1,1-1,1 0,0-1,0-1,1 0,0-1,1-1,0 0,0-1,1-1,0-1,0-1,0 0,1-1,-1-1,1-1,0 0,-1-1,1-2,-1 0,1 0,-1-2,0 0,6-3,6-5,-1-1,1-1,-2-2,0-1,-2-1,1-1,-2-1,-1-1,-1-2,0 0,17-25,-14 16,-1-1,-2-1,-1-1,-2-2,-1 1,-2-2,-2-1,-1 0,-3 0,0-2,-3 1,-1-1,0-27,-5-500,-13 464,5 47,-3 72,1 1,0 1,1-1,0 1,2 0,0 1,1 0,0-1,2 1,0 0,1 1,1-1,0 0,2 5,-3 24,-8 401,10 69,30-296,-23-435,-4 163,3 0,2 0,2 1,3 0,1 1,3 0,2 1,2 2,9-14,139-156,-165 211,0 1,1-1,0 2,0-1,0 1,1 0,-1 0,1 0,-1 1,1 0,0 1,0-1,0 1,0 1,0-1,0 1,0 0,0 1,0 0,0 0,0 0,-1 1,1 0,0 0,1 1,149 92,-149-83,0 0,-1 1,0 0,-1 0,-1 1,0-1,-1 1,0 0,-1 1,-1-1,0 0,-1 1,0-1,-2 11,7 36,0 78,-7-112,1 1,2 0,0-1,2 1,1-1,2 0,3 10,45 129,-52-160,0 0,0-1,1 1,0-1,0 0,0 0,1 0,-1-1,1 1,0-1,0 0,1-1,-1 1,1-1,0 0,0-1,0 1,0-1,0 0,0-1,1 1,-1-1,1-1,-1 1,1-1,-1 0,4-1,0-1</inkml:trace>
  <inkml:trace contextRef="#ctx0" brushRef="#br0" timeOffset="818.8">9166 780,'45'3,"0"-3,0-1,-1-3,1-1,0-2,-1-3,-1-1,21-9,-41 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6:16.914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145 731,'-60'150,"38"-78,4 1,2 0,4 1,3 0,4 1,2 0,4 0,3 0,13 63,-16-128,0 0,1 0,1 0,-1-1,2 1,-1-1,1 0,1 1,0-2,0 1,1-1,-1 0,2 0,-1 0,1-1,1 0,-1 0,1-1,0 0,1-1,-1 1,1-2,0 1,0-1,1 0,-1-1,1 0,0-1,-1 0,3 0,8-2,-1-1,1-1,0-1,-1 0,1-1,-1-1,0-1,0-1,-1-1,0 0,0-1,-1-1,-1-1,1 0,-1-1,-1-1,-1 0,0-1,0-1,-1 0,2-5,12-17,-2-2,-2 0,-1-2,-2 0,-1-1,-3-1,-2-1,7-34,1-27,-4-1,-5-1,-5 0,-5-39,-27 294,14-67,-1-22,2 1,4 0,1 0,4 0,2 0,2 0,4-1,2 0,6 17,-14-70,1 0,0 0,0 0,0-1,1 1,0-1,0 0,0 0,0 0,1-1,0 1,0-1,0 0,1 0,-1-1,1 0,0 0,0 0,0-1,0 0,0 0,1 0,-1-1,1 0,-1 0,1-1,-1 1,1-1,-1-1,1 1,-1-1,1-1,-1 1,0-1,0 0,1 0,-1-1,-1 0,1 0,0 0,-1-1,1 0,-1 0,0 0,0 0,1-3,14-14,-1 0,0-2,-2 0,-1-1,-1 0,0-1,-2-1,-1-1,-2 1,0-2,-2 1,-1-1,2-14,52-144,-56 174,0-1,1 1,1 0,0 0,1 1,0 0,0 1,1-1,1 1,0 1,0 0,0 1,1 0,1 0,-1 1,1 0,1 1,-1 1,1 0,0 1,0 0,0 1,0 0,1 1,-1 0,4 1,217 2,-266-45,-77 18,92 25,0 2,0 0,0 1,0 0,0 1,1 1,0 1,-1 1,2 0,-1 1,1 0,0 1,0 1,1 1,0 0,1 0,-1 3,10-8,-1 0,1 1,1-1,-1 1,1 0,0 0,0 0,1 0,-1 1,1-1,1 1,0-1,-1 1,2-1,-1 1,1 0,0 0,1-1,0 6,4-1,1-1,0 1,0-1,1-1,1 1,0-1,0-1,0 1,1-2,0 1,1-1,0 0,0-1,0 0,1-1,0 0,0-1,0 0,0 0,1-1,0-1,-1 0,1-1,0 0,1 0,107 33,-110-30,0-1,0 2,0-1,0 1,-1 1,0-1,0 2,-1-1,0 1,0 1,0-1,-1 1,0 0,0 1,-1 0,-1 0,1 0,-1 1,-1 0,0 0,0 0,-1 0,0 0,-1 1,0-1,-1 1,0 0,0 0,-1-1,-1 2,0 1,-1 1,0-1,-1-1,-1 1,0 0,-1-1,0 0,0 0,-2 0,1-1,-1 0,-1 0,0 0,-1-1,0-1,0 1,-1-2,0 1,-1-1,1-1,-2 0,1 0,-7 2,-129 8,24-27,90 8,5 0,45 1,60 1,-35 4,1-3,-1-1,0-2,0-2,0-2,-1-2,0-1,0-2,-1-2,0-2,-1-2,-6-5,-2-3,0 0,-2-2,-1-1,-1-1,-1-1,-2-2,-1 0,-2-2,-1 0,-1-1,9-27,7-4,45-195,-94 313,2 2,2-1,3 1,3 1,1-1,3 0,3 1,6 33,-9-77,0-1,2 1,-1 0,1 0,1-1,0 1,0-1,1 0,0 0,1 0,0-1,1 0,0 0,0 0,1 0,0-1,1 0,0-1,0 0,0 0,1 0,0-1,0-1,1 1,-1-2,1 1,10 2,-5-3,0-2,1 0,-1 0,0-2,1 0,-1-1,1 0,-1-1,0-1,0 0,0-1,0-1,-1 0,1-1,-1 0,-1-2,1 1,-1-2,-1 1,1-2,-2 0,1 0,-1-1,-1-1,0 1,-1-2,0 1,0-1,-2-1,0 1,0-1,-1-1,-1 1,0-1,-1 0,0-5,0-460,-4 435,0 32,0 32,0 436,45-245,-43-203,0-1,1 0,0 0,0 0,0-1,0 1,1-1,0 1,0-1,1-1,-1 1,1 0,0-1,0 0,1 0,-1-1,1 0,0 1,0-2,0 1,0-1,0 0,1 0,-1-1,0 0,1 0,-1 0,1-1,0 0,4 0,75-67,-69 45,-2 0,0-1,-2 0,0-1,-2-1,0 0,-2-1,-1 1,-1-2,-1 1,-1-5,42-134,-38 146,0 1,1 0,0 0,2 1,0 1,1 0,0 0,1 1,1 1,1 1,0 0,0 0,1 2,1 0,0 1,0 1,1 1,0 1,0 0,1 1,0 1,0 1,1 1,-1 1,9 0,143 1,-208 6,1 2,0 1,1 1,-1 2,2 2,0 0,0 3,2 0,0 3,1 0,-28 23,44-30,0 0,0 1,1 0,1 1,0 0,1 1,0 0,1 1,1 0,1 1,0 0,1 0,1 1,1-1,0 1,1 1,1-1,1 0,1 1,0 5,0-8,1 1,0-1,2 0,0 0,0 0,1-1,1 1,1-1,0 0,1 0,1 0,0-1,1 1,1-2,0 1,0-2,1 1,1-1,0-1,1 0,0 0,1-1,0-1,1 0,-2-3,0-1,0 0,1-1,0-1,0 0,-1 0,1-2,1 1,-1-2,0 0,0 0,0-1,0-1,0 0,0-1,0 0,-1-1,1-1,-1 0,0 0,-1-1,1-1,-1 0,0 0,-1-1,0 0,0-1,-1-1,0 1,6-9,7-16,-3-2,0 1,-2-2,-2-1,-2 0,-1 0,-2-1,-1-1,-3 0,-1 0,-1 0,-3 0,-1-1,-2 1,-5-27,6 30,-10-83,11 188,-2 30,4-1,5 1,17 83,-23-170,0 0,1 0,1 0,0 0,0-1,1 1,0-1,1 0,0 0,1-1,0 1,0-1,1-1,0 1,1-1,-1 0,2-1,-1 0,1 0,0 0,0-2,1 1,0-1,0 0,0-1,1 0,-1-1,1 0,0-1,0 0,0-1,0 0,0 0,0-1,0-1,0 0,3-1,0-3,-1-1,1-1,-1 0,0-1,-1-1,0 0,0 0,-1-1,0-1,-1 0,0 0,0-1,-2 0,1 0,-2-1,0-1,0 1,-1-1,-1 0,0 0,1-6,7-32,-1-1,-3 0,-2 0,-3-1,-1-18,19-616,-11 454,-6 179,-9 41,-10 38,-33 224,40-187,-60 530,60-511,4 1,3 0,12 79,48 32,-53-182,1 0,0 0,1-1,-1 0,2 0,-1-1,1 0,1-1,-1 0,1 0,1-2,-1 1,1-1,0-1,0 0,0 0,0-2,1 1,-1-2,1 1,0-2,-1 0,1 0,0-1,-1-1,1 0,-1-1,0 0,9-3,-7 1,0 1,-1-2,0 0,0 0,0-1,0-1,-1 0,-1-1,1 0,-1-1,-1 0,0-1,0 0,4-7,13-16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6:03.436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37 759,'0'0,"0"0,0 0,0 0,0 0,0 0,0 0,0 0,0 0,0 0,0 0,0 0,-2 18,-11 308,15-301,-1 17,2-1,2 1,2-1,1 0,3-1,1 0,1-1,3 0,15 28,-23-56,0-1,0 0,1 0,0-1,1 0,0 0,0-1,1-1,0 1,0-2,1 0,0 0,0-1,0 0,1-1,-1-1,1 0,0-1,0 0,0 0,0-2,0 0,0 0,0-1,1-1,-2 0,1-1,0 0,0-1,-1 0,6-4,-4-2,0 0,-1-1,0-1,0 0,-2-1,0 0,0 0,-1-1,-1-1,0 0,-1 0,0-1,-2 1,0-2,0 1,-1-3,41-282,-37 206,30-199,-59 401,7-5,4 1,5-1,4 1,5 0,10 43,-15-138,1 0,1 0,0 0,0 0,0-1,1 1,0 0,1-1,-1 0,1 0,1 0,-1 0,1-1,1 0,-1 0,1 0,0 0,0-1,1 0,-1-1,1 1,0-1,0 0,2 0,-1-3,-1 1,0-1,0-1,1 1,-1-1,0-1,1 1,-1-1,0-1,1 1,-1-1,0 0,0-1,-1 0,1 0,0 0,-1-1,0 0,0 0,0 0,0-1,-1 0,0 0,0-1,0 1,-1-1,4-5,4-8,0 1,-1-1,-2-1,0 0,0 0,-2-1,-1 0,3-18,19-459,-27 400,-1 73,4 68,28 434,-23-237,6-454,-12 127,3 1,5 0,3 0,19-57,-31 135,0 0,1 0,0 1,1 0,0-1,0 1,1 0,-1 1,1-1,1 1,-1 0,1 1,0-1,1 1,-1 0,1 1,0-1,0 1,0 1,1-1,-1 1,1 1,0-1,0 1,0 1,0-1,0 1,0 1,0-1,1 2,-1-1,0 1,0 0,0 1,0 0,0 0,0 0,4 3,23 6,-16-6,0 0,-1 2,1 0,-1 1,0 1,-1 0,0 1,-1 1,11 10,-10-5,-11-7,1-1,0 0,0-1,0 0,1 0,0 0,0-1,1 0,0-1,0 0,0 0,0-1,1 0,0 0,0-1,0-1,0 0,0 0,0-1,1 0,-1-1,0 0,1 0,-1-1,6-2,10-7,0-2,-1-1,0-1,-1-1,0-1,-2-1,1-2,64-43,-57 42,-15 9,0 1,0 0,1 1,0 1,0 0,1 1,0 1,1 0,-1 2,1 0,15-1,210 36,-202-22,-178 1,115-8,1 0,-1 2,0 0,1 1,0 2,0 0,0 1,1 1,1 1,-1 1,1 0,1 2,1 0,-1 1,2 0,0 2,1 0,0 0,2 2,0 0,3-4,1 0,0 1,1 0,1 1,1 0,0 0,1 0,0 1,2-1,0 1,1 0,0 0,2 0,0 0,0 0,2 1,0-2,1 1,1 0,3 9,0-6,0 0,1-1,2 0,-1 0,2-1,1 0,0-1,1 0,0-1,2 0,0-1,14 10,-21-18,1-1,0 0,0 0,1-1,0 0,0 0,0-1,0-1,1 0,-1 0,1-1,0 0,-1-1,1 0,0-1,0 0,0 0,0-2,0 1,0-1,-1-1,1 0,-1 0,0-1,9-5,-5 1,0 0,0-2,-1 0,-1 0,0-1,0 0,-1-1,0-1,-1 0,-1 0,0-1,0 0,-2 0,0-1,0 0,-1-2,64-263,-57 211,-9 36,-1 0,-2 0,-1 0,-2 0,-1 0,-1 0,-2 1,-1-1,-5-6,20 143,62 575,-29-77,-36-571,-2 1,-1 0,-1 0,-2 0,-1-1,-1 1,-2 0,-1-1,-2 0,-1 0,-1-1,-1 0,-2-1,-1-1,-2 0,0 0,-3 0,12-21,0 0,-1-1,0 0,0 0,-1-1,1 0,-1 0,0-1,0 0,-1 0,1-1,-1-1,0 0,0 0,0 0,0-1,0-1,0 0,0 0,0-1,1 0,-1-1,0 0,0-1,1 0,-1 0,1-1,-8-4,-3-2,1 0,0-2,1 0,0-1,0-1,2 0,0-1,0-1,2-1,0 0,1-1,-9-15,14 23,1-2,0 1,1-1,0 0,0 0,1 0,1-1,0 0,1 0,0 0,1 0,1 0,0-1,1 1,0 0,1-1,0 1,1 0,1 0,0 0,1 0,0 0,1 1,0 0,1 0,0 0,1 1,1-1,-1 2,2-1,-1 1,3-1,74-58,3 5,3 3,2 4,77-33,34-12,-4-8,84-68,-256 163,-2-2,0 0,-1-2,-1-1,-1-1,-1 0,-1-2,0-1,-2 0,-1-2,-1 0,-1 0,-1-2,-2 0,-1-1,-1 0,4-18,-14 41,0 0,-1 0,0 0,0 0,0 0,-1 0,0 0,0 0,0 0,-1 0,0 1,0-1,0 0,-1 1,0 0,0 0,0 0,-1 0,0 0,0 1,0-1,0 1,-1 0,1 0,-1 1,0-1,0 1,-1 0,1 1,0-1,-1 1,0 0,0 0,-4 0,-3-1,0 1,0 0,0 1,0 1,0 0,0 0,0 2,0-1,0 2,0 0,0 0,1 1,-1 1,1 0,-8 5,-3 4,1 2,1 0,1 1,0 1,1 1,1 1,1 1,1 0,1 1,0 0,2 2,1-1,1 2,0-1,2 1,-4 21,8-28,1 0,0 0,2 1,0-1,1 1,1-1,0 1,2-1,0 1,1-1,1 0,0 0,2 0,0 0,1-1,0 0,2-1,0 1,1-2,0 1,1-1,1-1,1 0,5 4,-6-7,0-2,1 0,1 0,-1-1,1-1,1 0,-1-1,1 0,0-1,1-1,-1-1,1 0,0-1,-1 0,1-1,0-1,0-1,0 0,0-1,-1-1,1 0,-1-1,0-1,0 0,0-1,4-3,16-8,1-1,-2-2,-1-1,0-2,-2-1,-1-2,-1 0,-1-3,-1 0,-2-1,-1-2,-1 0,-2-1,-1-2,-2 0,-1-1,6-22,-9 25,-1-1,-1 0,-2 0,-1-1,-2 0,0-19,-1 7,-2 68,7 346,-11-31,6-282,0-79,-6 3,-3-51,4 0,4 0,2 0,4 1,8-24,-4 53,1 1,3 0,1 1,2 2,18-24,-31 54,1 0,0 0,0 1,1 1,0-1,0 2,1-1,0 2,0 0,0 0,1 1,0 0,0 1,0 1,0 0,0 1,0 0,0 1,0 1,1 0,-1 0,12 4,-7-3,1 2,-1 0,0 1,0 1,0 0,-1 2,0 0,0 1,5 4,-15-5,0 1,-1 0,0 0,-1 1,1 0,-2 0,0 0,0 0,0 1,-2 0,1-1,-1 1,0 3,5 19,21 186,-28-190,1 1,1 0,2 0,1-1,2 0,0 0,2 0,1-1,2 0,7 12,83 18,-87-53,-8-4,-1-1,0 1,1-1,-1-1,1 1,-1-1,0 0,0 0,1-1,-1 0,0 0,0 0,0-1,-1 0,1 0,-1-1,1 1,-1-1,0 0,-1-1,1 1,-1-1,0 0,0 0,0 0,-1 0,1-1,0-2,16-44,-2 0,-2-1,-3-1,-2 0,1-27,7-28,11-85,-8-1,-9-2,-9-76,-6 168,-34 847,28-675,4 0,3 1,2-1,4 0,2 0,4 0,2-1,3-1,3 0,3-1,-18-55,0-1,0 0,1 0,0-1,1 1,-1-1,1 0,1 0,-1-1,1 0,1 0,-1-1,1 0,-1 0,2 0,-1-1,0-1,1 1,0-1,-1-1,1 1,0-2,0 1,1-1,-1-1,0 1,0-2,0 1,1-1,-1-1,0 1,0-1,-1-1,1 0,179-97,-147 65</inkml:trace>
  <inkml:trace contextRef="#ctx0" brushRef="#br0" timeOffset="503.62">5719 630,'0'0,"0"0,0 0,0 0,0 0,0 0,0 0,35 7,10-7,1-3,-1-1,0-3,0-1,-1-2,0-3,-1-1,35-17,-60 25,29-11</inkml:trace>
  <inkml:trace contextRef="#ctx0" brushRef="#br0" timeOffset="5668.89">49 2873,'4'39,"-31"183,19-180,1 1,1 0,3 0,2 1,3 23,3-34,2 1,1-1,2-1,1 0,1 0,15 25,-20-48,-1-1,1 1,1-1,-1-1,1 0,1 0,-1 0,1-1,1 0,-1-1,1 0,-1-1,2 1,-1-2,0 0,1 0,-1-1,1 0,0-1,-1 0,1 0,0-1,0-1,4-1,8-5,0-1,0-1,-1-1,0-1,-1-2,-1 0,1 0,-2-2,0-1,-1 0,-1-1,0-1,-1-1,-1 0,-1-1,-1 0,-1-1,0-1,-2 0,0-1,5-22,4-2,-3 0,-3-1,-1-1,-2 0,-2 0,-3-1,-2 0,-2-2,-2-16,-13 104,2 1,2 0,1 1,2 0,1 0,2 1,2 26,1 244,47-154,8-88,6-59,-49-14,0 0,-1-1,1 0,-1 0,-1-2,0 1,0-1,0 0,-1-1,-1 0,0 0,0-1,-1 0,0 0,-1 0,0-1,0 1,-2-1,2-5,137-388,-137 395,3-14,1 1,1-1,1 2,1-1,0 2,2 0,1 0,1 2,0-1,1 2,1 1,1 0,1 1,0 1,1 1,0 0,1 2,4-1,-5 8,1 1,0 0,1 2,-1 1,0 0,0 2,1 0,-1 2,0 0,0 2,-1 0,1 1,-1 2,-1 0,13 7,-51-24,0 0,0 2,-1 0,0 1,0 1,-1 1,1 1,-1 1,0 0,0 1,1 2,-1 0,0 1,0 0,1 2,-1 0,1 2,0 0,1 1,-1 1,1 0,1 1,-15 11,28-16,0-1,0 1,0 0,0 0,1 0,0 1,0-1,0 1,0 0,1-1,-1 1,1 1,1-1,-1 0,1 0,0 1,0-1,0 0,1 1,0-1,0 1,0-1,1 1,0-1,0 0,0 1,0-1,1 0,0 0,0 0,1 0,-1 0,1 0,0-1,0 1,1-1,-1 0,1 0,0 0,4 3,7 4,-1 0,2-1,-1-1,2-1,-1 0,1 0,0-2,0 0,1-1,0-1,7 0,128 49,-143-48,-1 0,0 0,-1 0,1 1,-1 1,0-1,-1 1,1 1,-1-1,-1 1,0 0,0 1,0 0,-1 0,0 0,-1 0,0 1,-1 0,0-1,0 1,-1 0,0 1,-1-1,0 0,0 1,-2-1,1 0,-1 0,0 1,-1-1,-1 0,1 0,-1 0,-1-1,0 1,-5 8,-7 0,0 0,-1-2,-1 0,-1-1,0-1,0-1,-2 0,0-2,0 0,-1-1,0-2,0 0,-1-1,0-1,-7 0,14-3,-1-1,1-1,-1 0,0-1,1 0,-1-2,1 0,-1 0,1-2,-3-1,84-6,49 1,-1-4,0-6,-1-5,-2-4,106-44,-185 61,50-17,-1-3,-2-4,-1-4,3-6,-58 32,-1-1,0-1,-1-1,-1-1,0 0,-2-2,0 0,-1-1,-1 0,-1-1,-1-1,-1 0,-1-1,-1 0,3-16,-9 29,20-118,-23 125,-1 0,-1 1,1-1,-1 0,1 0,-1 1,0-1,0 1,0-1,-1 1,0-1,1 1,-1 0,0 0,0 0,-1 0,1 0,-1 0,1 1,-1-1,0 1,0-1,0 1,0 0,0 0,-1 1,1-1,0 1,-1 0,0-1,1 2,-1-1,0 0,-21 0,-1 1,1 1,-1 1,1 2,0 0,0 2,0 0,1 2,-1 0,2 2,0 1,0 1,1 1,-17 12,21-12,2 0,-1 1,2 1,0 1,0 0,2 0,0 2,1-1,0 2,2-1,0 2,1-1,1 1,1 1,1-1,1 1,1 0,0 0,2 1,0-1,1 1,2-1,2 21,2-24,1-1,1 1,0-2,2 1,-1-1,2 0,0-1,1 0,1-1,0 0,1-1,0 0,6 3,0-1,0-2,1-1,0 0,1-1,0-1,0-1,1-1,0-1,1-1,0-1,0-1,0-1,0-1,0-1,1-1,-1-1,0-1,0-1,0-1,0-1,0-1,-1-1,0-1,90-93,-87 70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6:43.812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34 541,'-33'283,"48"47,-15-316,1 1,1 0,0-1,1 1,1-1,0 0,1 0,0 0,1 0,0-1,2 0,-1-1,2 1,-1-1,2-1,-1 0,2 0,-1-1,1 0,1-1,0 0,0-1,1 0,11 4,-12-6,1-1,0 0,0 0,1-2,-1 0,1 0,0-1,0-1,0 0,-1-1,1-1,0 0,0-1,0 0,-1-1,1-1,-1 0,0 0,0-2,0 1,-1-2,0 0,0 0,-1-1,0 0,0-1,-1-1,0 1,0-2,-1 1,-1-1,0 0,0-1,-1 0,-1 0,0-1,-1 0,0 0,0-1,9-49,-3 0,-3 0,-2 0,-3-26,18-160,-18 194,-6 46,-3 41,-1 48,5 1,2 0,5 0,2 0,11 37,-11-71,49 70,-2-120,-40-7,0-2,-1 0,-1 0,0-1,0 0,-1-1,-1-1,0 0,-1 0,-1-1,0 0,-2 0,1-1,0-6,18-36,47-205,-59 248,0 0,1 0,0 1,1 1,1 1,1 0,-1 1,2 0,0 2,0 0,1 1,0 1,0 1,1 0,16-2,29-16,-36 16,0 2,1 0,0 2,0 2,1 0,-1 2,0 2,1 0,-1 2,0 1,0 2,28 8,-92-45,15 21,0 0,-1 1,0 1,0 1,-1 1,0 0,0 2,0 0,-1 2,1 0,-1 2,1 0,-1 1,1 1,-1 1,1 1,0 1,0 1,1 1,0 0,0 2,0 0,1 1,1 1,-2 2,10-7,0 0,0 1,1 0,0 1,0 0,1 0,0 1,0 0,1 0,0 1,1 0,0 0,0 0,1 1,1 0,0 0,0 0,1 1,1-1,-1 1,2 0,0-1,0 1,1 0,1 0,0 0,0 0,2-8,0 0,1 0,-1 0,1-1,-1 1,1-1,0 0,0 0,1 0,-1-1,0 0,1 1,0-2,-1 1,1 0,0-1,0 0,0 0,0 0,0-1,0 0,0 0,0 0,2-1,2 2,63 5,-27-4,-1 2,1 3,-1 0,0 3,0 2,38 16,-70-21,-1 0,0 0,0 1,-1 1,0 0,0 0,-1 0,-1 2,1-1,-2 1,1 0,-1 0,-1 1,0 0,-1 0,0 1,-1-1,-1 1,1 0,-2 0,0 0,0 10,-3-13,-1-1,0 0,-1 0,0 0,0 0,-1 0,0-1,0 1,-1-1,0 0,0 0,-1-1,0 0,-1 0,-1 2,-5 2,-1-1,0 1,0-2,-1 0,0-1,-1-1,0 0,0-1,0 0,-1-2,0 0,0-1,0 0,0-2,0 0,-1 0,1-2,0 0,0-1,0-1,0-1,0 0,1-1,-2-1,-89-37,138 29,183 3,-53 11,-136-1,1-2,-1-1,0-1,0-1,-1-1,0-1,0-1,-1-1,21-13,-21 10,-1-2,0 0,-1-1,-1-2,0 0,-1-1,-1-1,-1 0,-1-2,-1 0,0 0,-2-1,-1-1,-1 0,6-20,39-193,-56 142,-3 70,-2 47,-4 46,-7 404,17-458,0-1,1 0,1 0,0 0,1-1,0 1,1-1,0 0,1 0,0 0,1-1,0 0,1-1,0 1,1-1,0-1,11 9,-9-12,1 0,1-1,-1-1,1 0,-1 0,1-1,0-1,0 0,1-1,12-1,-6 0,-1-1,1-1,-1-1,0-1,1 0,-2-2,1 0,-1-1,0-1,0 0,-1-2,0 0,-1-1,0 0,0-1,-1-1,-1-1,-1 0,1 0,-2-2,0 1,-1-2,2-5,3-7,-1-1,-1 0,-2-1,-1 0,-2-1,-1-1,-1 1,-2-1,-1 0,-2 0,-1-22,17-125,-30 56,19 732,42-376,1-122,-49-108,1 1,-1-1,1 0,0 0,0 0,0 0,0 0,0 0,1-1,-1 1,0-1,1 0,-1 1,1-1,0 0,-1 0,1-1,0 1,-1-1,1 1,0-1,0 0,-1 0,1 0,0 0,0 0,0-1,-1 1,1-1,0 0,-1 0,1 0,-1 0,1 0,-1-1,1 1,-1-1,0 1,0-1,0 0,0 0,2-1,5-10,1-1,-2 0,0 0,0-1,-2 1,0-2,0 1,-1-1,-1 1,-1-1,0-1,-1-3,3-3,18-394,-18 399,1 0,1 0,0 1,1 0,1 0,0 1,1 0,1 0,1 2,0-1,0 1,11-7,-6 9,2 0,0 1,0 1,1 1,0 1,0 1,1 0,0 2,0 0,0 1,1 2,-1 0,1 1,0 1,-1 1,1 1,-1 1,13 4,146 28,-243-36,29-2,0 2,1 1,-1 2,0 1,1 1,-1 2,1 2,1 1,-1 1,2 1,-24 13,-49 72,91-81,1 1,1 0,1 0,0 1,2 1,-1-1,2 1,1 1,0-1,1 1,1 0,0 3,1 0,0 0,1 1,2-1,0 1,1-1,1 0,2 1,0-1,1-1,1 1,1-1,1 0,1 0,0-1,2 0,1-1,0 0,1-1,1 0,0-1,2-1,0 0,1-1,0-1,1 0,0-2,19 10,-27-21,0 0,0-1,1 0,-1-1,0 0,1 0,-1-1,0 0,0-1,-1 0,1-1,0 0,-1 0,0-1,0 0,-1-1,1 0,-1 0,0-1,-1 0,5-5,20-27,-1-2,-2-1,-2-1,-2-1,-2-1,-2-1,-2-1,-2-1,-2 0,-2-2,-2 1,-3-1,-1-1,-1-42,-18-53,-8 218,16-22,2 1,2 0,3 0,1 0,3-1,2 0,7 67,-16-95,2-1,1 0,0 1,2-1,0-1,1 1,1-1,2 0,-1 0,2-1,1 0,0-1,1-1,1 1,13 12,-20-28,1 0,-1 0,0-1,1 1,0-2,-1 1,1-1,-1 0,1 0,0 0,-1-1,1 0,-1-1,0 0,1 0,-1 0,0 0,0-1,0 0,0 0,-1-1,1 0,-1 0,0 0,0 0,0-1,-1 0,4-5,13-20,-2-1,-1-1,-1-1,-2 0,-1-1,-2-1,-1 0,-2 0,-1-1,-2 0,-2 0,-1-1,-2 0,-1 1,-2-1,-4-22,5 0,-10-352,9 158,-10 629,25 22,-10-357,2-1,2 1,2-1,2 0,1-1,2-1,1 0,2-1,2 0,2-2,4 6,-8-24,1-1,0 0,1-2,1 0,0-1,1 0,0-2,1-1,0-1,1 0,0-2,0-1,1 0,-1-2,1-1,0-1,3 0,-10 1,1-1,-1-1,1 0,0-1,-1-1,1-1,0 0,-1-1,0-1,0-1,0 0,0-2,-1 1,0-2,0 0,-1-1,0-1,0 0,-1-1,-1 0,0-1,0-1,-1 0,-1-1,0 0,-1-1,1-2,110-338,-106 303,-3-1,-2-1,-3 0,-2 0,-2-50,-24-204,-24 176,33 162,-13 207,22-148,-2-12,3 1,4-1,3 0,3 0,4 0,3-1,21 58,51 67,-77-180,2-1,0 0,2-1,0 0,1-1,1-1,0 0,2-1,-1-1,2-1,0 0,1-2,0 0,1-1,0-1,14 4,-23-10,1-1,0 0,0 0,0-2,0 1,1-2,-1 0,0 0,0-1,1-1,-1 0,0-1,0-1,-1 0,1 0,-1-1,0-1,0 0,0-1,24-19,-1-1,-1-2,-1-1,-2-1,-1-2,-2-2,-1 0,-2-2,-1 0,-2-2,0-5,70-199,-86 220,-2 0,-1 0,-1 0,-1-1,0 1,-2 0,-1-1,-2-4,0 318,13-151,28-51,-33-73,1-1,0 0,1 0,0-1,1 0,1 0,0 0,1-1,1 0,-1-1,2 0,6 6,-6-8,0 0,1-1,0 0,0-1,1-1,-1 1,1-2,1 0,-1 0,1-2,6 2,1-2,-1-2,1 0,-1 0,1-2,-1-1,1 0,-1-2,0 0,0-1,-1-2,1 1,-1-2,-1-1,1 0,-1-1,-1-1,0-1,2-3,-3-2,-1 0,-1 0,-1-2,0 1,-2-2,0 0,-1 0,-1-1,-1 0,-1 0,-1-1,0 0,-2 0,-1-1,0 1,-2-1,-1 1,0-1,-2 1,0-1,-3-4,-9-146,-41 71,55 145,53 457,-27-324,-4-14,-8 1,-6 0,-12 106,5-255,0 0,-2 0,0 0,0 0,-1 0,-1 0,-1-1,0 1,0-1,-1 0,-1 0,0 0,-1-1,0 0,-1 0,-1-1,1 0,-2 0,0-1,0-1,0 1,-1-2,-1 1,1-2,-1 1,-1-2,1 1,-1-2,0 0,-1 0,1-1,-9 0,4-4,-1-2,0 0,1-1,0-1,0 0,0-2,0 0,1-1,0-1,0 0,1-1,0-1,0-1,1 0,1-1,0 0,1-1,0-1,1 0,0-1,1 0,1-1,1 0,-5-9,-40-126,96 44,-24 85,2 1,0 1,1 0,1 2,1 0,1 2,20-11,40-31,186-68,-233 103,-1-2,-1-1,-1-2,-2-1,0-1,19-27,107-129,-144 168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7:00.567"/>
    </inkml:context>
    <inkml:brush xml:id="br0">
      <inkml:brushProperty name="width" value="0.35" units="cm"/>
      <inkml:brushProperty name="height" value="0.35" units="cm"/>
      <inkml:brushProperty name="color" value="#0070C0"/>
      <inkml:brushProperty name="ignorePressure" value="1"/>
    </inkml:brush>
  </inkml:definitions>
  <inkml:trace contextRef="#ctx0" brushRef="#br0">0 160,'33'99,"4"-1,4-1,50 84,-12-24,-10-14,-7 2,-5 3,-8 2,1 30,220 732,-125-424,9 65,-124-460,-20-154,19-138,9 2,49-149,208-590,15 21,-101 409,-14 64,-194 440,-1 2</inkml:trace>
  <inkml:trace contextRef="#ctx0" brushRef="#br0" timeOffset="1955.79">2928 1524,'29'73,"165"492,-73-254,-74-167,7-2,5-2,13 11,-1 23,15 64,-38-136,-5-154,309-579,-61 16,0 19,-244 527,-48 70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7:40.151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1 1048,'0'0,"0"0,0 0,0 0,0 0,0 0,0 0,0 0,0 0,10 25,114 191,33 139,-87-217,-28-66,-8-97,-15-83,84-428,-62 357,2 183,242-7,-104-24,109-2,-147 35,-101-9,-67 1,-9 5,1 1,-1 2,1 1,0 2,0 1,1 1,0 2,1 1,1 2,0 1,-6 6,23-14,0 0,1 1,0 0,1 1,0 0,0 1,1 0,1 1,0 0,1 0,1 1,0 0,0 1,2-1,-1 1,2 0,0 0,1 1,1-1,0 1,1 0,1 11,0 1,2 0,1 0,1 0,1-1,1 1,2-2,1 1,1-1,1 0,1-1,1 0,8 10,-9-21,0 0,1-1,1 0,0-1,0-1,1 0,0-1,1 0,1-1,-1-1,1-1,0 0,1-1,0-1,3 0,-7-2,0 0,-1-1,1 0,0-1,0-1,0 0,0-1,0 0,0-1,0-1,-1 0,1-1,-1 0,0-1,0-1,0 0,-1 0,0-2,0 1,-1-2,0 1,0-1,-1-1,0 0,-1 0,3-5,0-7,-1 0,-1 0,-1-1,-1 0,-1 0,-1-1,-1 0,-1 0,-1-1,-1 1,-1-1,-1 1,-3-18,-1-32,-2 0,-4 0,-3 1,-22-67,4 93,61 270,24 42,-9-107,-40-140,1 0,1-1,0 0,2 0,-1-1,2 0,1 0,0-1,0-1,2 0,-1 0,2-1,0-1,1 0,10 6,-21-16,0 0,0 0,0 0,1 0,-1-1,1 1,-1-1,1 0,-1-1,1 1,0-1,-1 0,1 0,0 0,-1-1,1 1,0-1,-1-1,1 1,-1 0,0-1,1 0,-1 0,0 0,0-1,0 0,0 1,-1-1,3-3,79-110,-63 41,-4 0,-3-2,-3 0,-4 0,-3-1,-4 0,-5-39,4 57,-1-731,-10 923,-21 575,43-511,14-64,27 106,57-63,8-111,-93-58,1-2,-1-1,1-1,0 0,0-2,0-1,0-2,-1 0,1-1,-1-1,0-2,0 0,-1-2,0 0,0-2,-1 0,-1-1,0-2,0 0,-1-1,-1-1,-1-1,0 0,-1-2,17-20,-1-1,-2-1,-2-2,-2-1,0-5,5-5,-17 23,-1-1,-1 0,-2-1,-1-1,-1 1,-3-2,3-31,-20-54,12 600,2-446,1-1,1 0,2 1,2-2,0 1,3-1,0-1,8 11,-12-31,1 0,1-1,-1 0,2 0,-1-1,2 0,-1-1,1-1,0 1,0-2,1 0,0 0,0-2,8 3,-2-3,0 0,1-2,0 0,-1-1,1-1,0 0,0-2,-1-1,1 0,-1-1,0-1,0-1,-1-1,1 0,-1-1,-1-1,0-1,0-1,-1 0,0-1,-1 0,0-2,-1 0,-1 0,2-4,1-7,-1 0,-1-1,-1-1,-2 0,-1-1,-1 0,-1-1,-1 0,-2 0,-1 0,-1-1,-2 1,-1-1,-1 1,-1-1,-2 1,-7-29,-21-109,10 116,16 114,3 0,3 1,3-1,2 0,3 3,7 111,5-50,-16-115,0 0,1-1,1 1,0-1,1-1,0 1,0-1,1 0,0 0,1-1,0 0,1-1,77-2,-48-65,25-165,-28 66,43-61,-74 203,2 0,1 0,0 1,0 0,2 1,-1 0,2 0,0 1,1 0,0 1,6-4,-8 7,0 0,1 0,0 1,0 1,0 0,1 0,0 1,0 1,1 0,0 1,0 0,0 1,0 0,0 1,1 0,-1 2,1-1,-1 2,0-1,1 2,-1 0,0 1,0 0,0 1,0 0,10 5,46 34,-128-47,32 2,0 2,0 0,0 2,0 0,0 2,0 1,1 2,0 0,0 2,1 0,-23 13,32-15,-1 1,2 0,-1 1,1 1,1 0,-1 1,2 1,0 0,0 1,1 0,1 1,0 1,1-1,0 1,2 1,0 0,0 0,1 1,1 0,1 0,1 0,0 1,1-1,1 4,1 16,1 0,2 1,2-1,1 0,2-1,2 1,6 14,-11-38,0-1,1 0,0 0,1-1,0 1,1-1,1-1,-1 1,2-1,-1-1,1 1,1-1,0-1,0 0,0 0,1-1,0-1,1 1,0-2,0 0,0 0,0-1,1 0,-1-2,1 1,0-1,0-1,7 0,-6-2,0-1,0-1,-1 0,1-1,-1 0,1-1,-1 0,-1-1,1-1,-1 0,0 0,-1-1,0-1,0 0,-1-1,0 0,0 0,-1-1,-1 0,0-1,0 1,-1-2,-1 1,0-1,-1 0,0 0,-1-1,0 1,-1-1,0-1,30-309,-44 54,2 139,-4 249,14 297,3-380,3 0,0 0,2-1,2 0,1-1,1 0,2-1,2 0,11 16,-23-42,0 0,1-1,-1 1,1-1,0-1,0 1,1-1,0 0,0 0,0-1,0 0,0 0,0-1,1 0,-1 0,1 0,0-1,-1-1,1 1,0-1,0 0,-1-1,1 0,0 0,-1-1,1 0,-1 0,1-1,-1 1,0-2,0 1,-1-1,1 0,-1 0,1-1,-1 0,-1 0,1-1,-1 1,0-1,0 0,0-1,1-3,12-13,-1-1,-1-1,-1-1,-2 0,0 0,-2-1,-1-1,-1 0,-1 0,-2-1,-1 0,1-21,-6-365,-7 289,-25-298,8 365,21 346,9-137,3 47,8-1,13 23,-21-154,24 201,-31-252,5 17,1-52,33-558,-41 566,0 1,1-1,1 1,0-1,0 1,1 0,1 0,0 0,1 1,0-1,1 1,0 0,1 0,0 1,1 0,0 0,0 1,1 0,0 0,4-2,1 3,-1 1,2 0,-1 1,1 1,0 0,0 1,0 0,1 1,-1 1,1 0,0 2,0-1,-1 2,1 0,0 1,-1 1,1 0,-1 1,0 1,0 0,-1 1,1 0,-1 1,-1 1,1 0,-1 1,-1 1,0 0,0 0,-1 1,7 9,-2-2,-1 0,-1 1,-1 1,0 0,-1 1,-2 0,0 0,-1 1,-1 1,-2 0,0 0,-1 0,-1 0,-1 1,-1 0,-2-1,0 1,-1 0,-2-1,0 1,-2-1,0 0,-2 0,0 0,-6 11,2-15,-1-1,-1 0,0 0,-2-1,0-1,0 0,-2-2,0 1,0-2,-1 0,-1-2,0 0,-1 0,0-2,0-1,-1 0,0-2,0 0,-1-1,0-1,0-2,0 0,-20-1,-166-33,100 1,181 27,-63 5,46 2,-1-1,1-3,-1-3,0-1,0-4,34-9,-63 10,-1-2,0 0,-1-1,0-1,-1-2,-1 0,0-1,-1-2,0 0,-2-1,0-1,-1 0,14-20,-2-6,-1-2,-2 0,-2-2,-3-1,-2 0,-1-2,-4 0,-1-1,4-42,44-250,-52 251,0 23,-4 1,-2-1,-4 0,-3 0,-3-8,-27-35,19 149,4 3,2 1,1 0,2 0,1 1,3-1,1 1,3 15,-5 107,28 194,-8-215,61 290,-24-247,-51-169,1-1,1 0,0 0,1 0,0-1,1 0,0 0,1-1,1 0,0 0,1-1,0-1,0 0,1 0,0-1,1-1,0 0,0 0,1-2,0 0,0 0,1-1,-1-1,1 0,0-1,0-1,0 0,1-1,-1-1,8-1,32-2,0-2,0-3,-1-3,0-1,-1-3,0-3,-1-1,-2-3,0-2,-1-2,-1-3,-2-1,38-33,4 0,-35 30,-2-2,-2-3,-1-2,-2-2,-2-1,-2-3,-2-1,21-34,-54 70,1 0,-2 0,0 0,0-1,-1 0,-1 0,0-1,0 1,-1-1,-1 0,0 0,-1 0,0 0,-1 0,-1 0,0 0,0 0,-1 0,-1 1,-2-6,0 13,0 0,-1 0,1 0,-1 1,0 0,0 1,-1-1,1 1,-1 0,1 0,-1 1,0 0,0 0,0 1,-4 0,9 0,-24-3,0 2,0 0,0 2,-1 1,1 1,0 1,0 1,0 1,1 2,0 0,0 2,-14 7,21-4,1 1,0 0,1 2,0 0,1 0,1 2,0-1,1 2,1 0,1 0,1 1,0 1,1 0,1 0,1 0,1 1,1 0,1 1,1-1,0 1,2-1,1 1,0-1,1 1,2 0,-4-1,1 0,1-1,1 0,1 1,1-1,0 0,2 0,0-1,1 1,1-2,1 1,1-1,0 0,1-1,1 0,1-1,0 0,1-1,1-1,0 0,1-1,0-1,1 0,0-1,19 8,-18-12,1-1,0 0,1-2,-1 0,1-1,0-1,0-1,0 0,-1-2,1 0,0-1,0-2,9-2,0-1,0-2,0-2,-1 0,-1-2,0-1,0-1,-2-1,0-1,-1-1,0-2,-2 0,0-2,-1 0,3-3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8:00.903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23 608,'-1'8,"1"-1,0 1,0 0,1-1,0 1,0-1,1 1,0-1,0 0,1 0,0 0,0 0,1 0,0-1,0 1,4 4,166 253,-89-4,-83-252,1-1,0 1,1-1,0 0,0 0,0-1,1 1,0-1,0 0,0 0,1 0,0-1,0 0,1 0,0 0,19-39,37-141,-45 100,101-367,-116 436,1 1,0 0,0 1,0-1,0 1,1 0,0 0,0 0,0 1,0 0,0-1,1 2,-1-1,1 1,0 0,0 0,0 0,0 1,0 0,0 0,0 1,0 0,1 0,-1 0,0 1,0 0,0 0,0 0,0 1,0 0,49 0,494-77,-514 68,201-21,-448 59,186-23,0 2,0 0,1 1,1 2,0 0,0 1,2 2,0 0,1 2,0 0,-1 5,11-9,2 0,-1 2,2-1,0 1,1 0,1 0,0 1,2 0,0 0,0 0,2 1,0-1,1 1,0 0,2-1,0 1,1-1,1 1,0-1,2 0,5 15,-7-18,1 0,0 0,1-1,1 0,0 0,0 0,2 0,0-1,0 0,1-1,0 0,1 0,0-1,1 0,0-1,0 0,1-1,0 0,1-1,0-1,0 0,0 0,1-1,-1-1,1 0,0-1,1-1,-1 0,0-1,1 0,-1-1,1-1,-1 0,2-1,-5-3,1-1,-1 0,-1 0,1-2,-1 1,0-1,-1 0,0-1,0 0,-1-1,0 1,0-2,-1 1,-1-1,0 0,0 0,-1-1,-1 1,0-1,1-4,34-251,-61 11,-2 187,27 316,7-167,4 0,3-1,4 0,8 15,-25-85,0-1,0 1,1-1,0 0,0 0,1 0,0-1,1 1,0-2,0 1,0-1,0 0,1 0,0-1,1 0,-1-1,1 0,0 0,0-1,0 0,0 0,1-1,-1 0,1-1,-1 0,1 0,-1-1,1-1,-1 1,1-2,0 1,-1-1,0-1,0 0,0 0,0 0,0-1,0-1,-1 1,5-5,3-3,-1-1,0 0,0-1,-2-1,0 0,0-1,-2-1,0 0,-1 0,-1-1,0 0,-1 0,-1-1,-1 0,-1-1,0 1,-2-1,0 0,-1-2,8-175,-17 138,7 89,18 540,3-681,1-262,-16 344,1 0,2 0,1 1,1 0,1 0,1 1,2 1,1 0,1 2,6-7,-10 19,0 1,1 0,1 1,0 1,0 0,1 1,0 1,0 1,0 0,1 1,0 0,0 1,14 0,-16 2,0 2,0 0,0 0,0 1,0 1,0 1,-1 0,1 1,-1 0,0 1,0 1,0 0,-1 1,0 0,0 1,0 1,-1 0,-1 1,0 0,0 0,-1 1,1 3,52 111,-19 146,-29-110,5 32,-31-331,11 92,3-1,1 1,3 1,2-1,1 1,3 0,1 1,3 1,1 1,13-21,-15 39,1 1,1 1,0 1,2 0,1 1,0 2,1 0,1 1,4-1,18-15,94-14,-129 46,1 0,0 0,-1 2,1-1,-1 1,1 1,-1 0,0 0,0 1,0 0,0 1,0 0,-1 0,1 1,-1 1,0 0,-1 0,1 0,-1 1,-1 0,1 1,-1 0,-1 0,1 0,-1 1,-1 0,0 0,0 0,0 1,-2 0,1 0,-1 0,0 3,44 311,-15-31,-31-287,0-1,1 0,-1 0,1 0,0 0,0 0,0 0,1 0,0-1,0 1,0-1,0 0,1 0,0 0,-1 0,2-1,-1 1,0-1,1 0,-1 0,1-1,0 1,0-1,0 0,0-1,0 1,0-1,0 0,4 0,154-13,-147 7,1-2,-1 0,0-1,0 0,-1-1,0-1,-1-1,0 0,0-1,-1 0,-1-1,0 0,-1-1,-1 0,0-1,0 0,-2-1,0 0,-1 0,0-1,-1 1,-1-2,-1 1,0-2,45-297,-61 238,-3 215,6 1,6 0,7 29,-2 24,8 335,2-323,-3-59,-81-842,25 169,47 497,1 1,2-1,1 0,2 1,1 0,1 0,2 1,12-26,-14 40,1 0,0 1,1 0,1 1,1 0,-1 0,2 1,0 1,1 0,0 1,0 1,2 0,-1 0,1 2,0 0,1 1,-1 1,2 0,-1 1,0 1,1 0,0 2,0 0,0 1,0 1,0 0,0 2,0 0,-1 1,1 0,4 3,174 97,-136 8,-50-82,-2-6,-2 1,0 0,-2 0,-1 0,0 1,-2-1,-1 1,-1-1,-1 1,-1-1,-1 0,-2 0,0 0,-1-1,-2 1,0-2,-1 1,-1-2,-2 1,0-2,-1 1,-1-2,0 0,-2-1,-9 8,7-11,0-2,-1 0,0-1,-1-1,0-1,-1-1,0 0,-1-2,1-1,-1-1,-1 0,1-2,-1-1,1-1,-1-1,-8-1,-109-36,196 18,220 6,-211 0,-1-3,0-3,-2-2,0-3,26-15,-63 28,20-8,-2-3,0-1,-1-2,-2-1,-1-3,-1-1,-1-1,11-16,-16 9,-1-2,-2 0,-2-3,-2 0,6-19,39-102,-61 128,-6 51,-2-12,-8 188,2-133,3-1,2 1,3 0,2-1,3 0,2 0,16 52,43 31,-61-131,2 0,-1-1,1 0,1 0,-1-1,1 0,0-1,1 0,0-1,-1 0,2 0,-1-1,0-1,1 0,0 0,3-1,-4 0,1-1,-1-1,0 1,1-2,-1 0,0 0,0-1,0 0,0-1,0 0,0-1,-1 0,0-1,0 0,0-1,0 0,-1 0,0-1,0 0,-1-1,0 1,0-2,-1 1,1-2,21-29,-3-1,-1-2,-1 0,-3-1,1-8,13-24,-9 23,-2-1,-3-1,-2-1,-3-1,2-16,-19 181,-1 17,6-1,17 112,8-147,-42-143,4 0,1-1,3 0,2 0,2 0,6-42,53-258,-56 345,0 0,0 0,1 0,0 1,1-1,0 1,0 0,1 0,0 1,0-1,1 1,0 0,0 0,0 1,1 0,0 0,1 1,-1 0,1 0,0 0,0 1,0 0,1 1,-1 0,1 0,0 1,0 0,0 1,0 0,8 0,18 5,1 2,-1 2,0 1,-1 1,0 2,-1 2,0 1,-1 1,-1 2,0 1,-2 1,18 17,51 71,-71-80,2-1,0-2,1-1,2-1,1-2,0-1,1-2,1-1,1-2,0-1,1-2,0-1,1-2,0-2,2-1,-23-4,-1-1,1 0,0-1,-1 0,1-2,-1 0,1-1,-1 0,0-2,0 0,0 0,-1-2,0 0,0 0,-1-2,1 1,-2-2,0 0,0-1,0 0,-2-1,1 0,-2-1,1 0,-2-1,0 0,6-13,-11 19,0 0,-1 0,-1-1,1 1,-1-1,-1 0,1 0,-1 0,-1 0,0 0,0 0,-1 0,0 0,-1 1,1-1,-2 0,1 1,-1-1,-1 1,1 0,-2 0,1 0,-1 0,0 1,0 0,-1 0,0 0,0 1,-1 0,0 0,0 0,-6-3,-1 1,0 1,0 0,0 1,-1 0,0 1,0 1,0 0,-1 2,0-1,1 2,-1 0,0 1,1 0,-1 2,0-1,1 2,-1 0,1 1,0 1,0 0,1 1,-1 0,1 1,0 1,1 1,0-1,1 2,-1 0,2 0,-10 12,10-6,1 1,0 0,2 1,0 0,1 1,1-1,1 1,0 0,2 1,0-1,1 1,1-1,1 1,0-1,2 1,0 0,1-1,2 2,-3 1,1 0,1 0,1-1,1 0,1 0,1 0,0-1,2 0,0 0,1-1,1-1,1 0,1 0,0-2,1 1,1-2,1 0,0-1,0-1,1-1,1 0,20 9,-22-13,1 0,0-1,0-1,1 0,0-2,-1 0,2-1,-1-1,0-1,0-1,1 0,-1-1,0-1,0-1,0-1,0-1,-1 0,0-1,0-2,0 1,-1-2,0 0,0-1,-1-1,6-6,53-50,-59 51</inkml:trace>
  <inkml:trace contextRef="#ctx0" brushRef="#br0" timeOffset="760.01">5911 0,'0'0,"0"0,0 0,0 0,0 0,0 0</inkml:trace>
  <inkml:trace contextRef="#ctx0" brushRef="#br0" timeOffset="18923.68">1 2735,'32'42,"24"46,-5 3,-3 1,-5 2,-3 3,7 37,-13-42,36 19,-67-111,1 0,-1-1,1 1,-1-1,0 0,1 0,-1 0,0-1,0 1,0-1,0 1,0-1,0 0,0 0,-1 0,1-1,-1 1,1-1,-1 1,0-1,0 0,0 0,0 0,-1 0,1 0,-1 0,0 0,0 0,0-1,0 1,0 0,-1-1,67-305,-50 199,24-276,-42 332,43 44,237 32,-222-25,0-4,0-1,0-4,-1-1,1-4,-33 11,242-24,-289 30,-1 1,1 1,0 1,0 1,1 1,-1 1,1 0,0 2,0 1,1 1,1 0,-1 2,2 0,0 2,0 0,1 1,1 0,0 2,2 0,-8 10,12-13,1 1,0 0,1 1,1 0,0 1,1 0,1 0,1 0,0 1,1-1,1 1,1 0,0 0,2 15,0-10,1 1,1-1,1 1,1-1,1 0,1 0,1-1,1 0,1 0,1-1,1 0,1 0,1-1,0-1,2 0,0-1,1-1,1 0,0-2,1 1,1-2,0-1,1 0,0-1,1-1,17 6,-26-14,-1 0,1-1,-1 0,1 0,0-2,-1 1,1-1,0-1,-1 0,1-1,0 0,-1-1,0 0,0-1,0 0,0 0,0-1,-1-1,0 0,0 0,0-1,-1-1,0 1,-1-1,1-1,-2 1,1-2,-1 1,-1-1,1 0,-2 0,1 0,-2-1,4-9,6-39,-2 0,-3 0,-3-1,-2 0,-3 0,-3-1,-2 1,-3 0,-2 1,-14-46,20 90,-28-97,25 164,49 401,-41-432,1 0,1 0,1 0,1 0,1-1,1 0,1-1,0 1,1-2,1 1,1-2,1 1,0-2,1 0,1 0,1-1,0-1,0-1,5 2,-14-11,0 0,0-1,0 0,1 0,-1-1,1 0,-1 0,1-1,0 0,0 0,-1-1,1 0,0-1,0 1,0-1,-1-1,1 1,-1-2,1 1,-1-1,0 0,0 0,0-1,0 0,0 0,-1 0,0-1,0 0,3-4,8-7,0-1,-2-1,0 0,0-1,-2-1,-1 0,0-1,-2 0,1-5,1-9,-3-2,-1 0,-1 0,-3 0,-1 0,-1-1,-2 0,-2 1,-1-1,-5-14,7-74,19 505,29-65,-34-247,-9-333,-10 126,17-111,-10 246,1-1,-1 1,1 0,0 0,1 0,-1 0,1 0,0 0,0 0,1 1,-1 0,1 0,0 0,0 0,0 0,1 1,-1 0,1 0,0 0,0 0,0 1,0 0,0 0,1 0,-1 1,5-1,149-5,-129 13,-1 1,0 1,0 2,-1 1,-1 1,0 1,0 1,-2 2,0 1,0 0,20 21,-31-26,0-1,1-1,0 0,0-2,1 1,1-2,-1 0,1-1,0 0,1-2,-1 0,1-1,0 0,0-2,-1 0,1-1,0-1,0-1,0 0,0-1,-1-1,8-3,-8 0,0 0,-1-1,1-1,-2-1,1 0,-2-1,1-1,-1 0,-1-1,11-13,61-138,-77 227,2 301,-5-323,0 1,1-1,2 1,1-1,3-1,1 0,2 0,7 11,-17-45,0-1,1 1,0-1,0 0,0 0,0-1,1 0,0 0,0 0,0-1,0 0,0 0,1-1,-1 0,1-1,-1 1,1-1,0-1,0 1,0-1,-1-1,1 0,0 0,-1 0,1-1,-1 0,1 0,-1-1,0 0,4-2,10-10,0 0,-1-1,-1-1,-1-1,0-1,-2-1,0 0,-1-1,-1 0,0-1,-2-1,-1 0,-1-1,5-17,23-39,85-159,3 91,-112 138,1 0,1 1,-1 1,1 0,0 1,1 1,0 1,0 0,0 1,1 1,-1 0,1 1,0 1,-1 1,3 1,99 5,-43 20,-163-28,-171 48,246-40,0 1,0 0,1 1,0 0,0 0,1 1,0 1,0 0,1 0,1 1,0 0,0 0,1 1,0 0,1 0,1 1,0-1,0 1,1 1,1-1,0 0,1 1,1 0,-1 12,4 4,0 0,2 0,1 0,1-1,2 0,1 0,1-1,2 0,0 0,2-2,1 1,1-2,1 0,2-1,0-1,9 7,-17-17,2-2,0 1,0-2,1 1,0-2,1 0,0-1,0 0,1-1,0-1,0-1,1 0,0-1,-1 0,1-2,0 0,0-1,1-1,-1 0,0-1,0-1,0-1,0 0,-1-1,1-1,-1 0,0-2,0 0,-1 0,0-1,10-8,-11 4,0 0,0-1,-2 0,1-1,-2-1,0 0,0-1,-2 0,0 0,-1-1,0 0,-2 0,0-1,-1 0,0 0,-2 0,0-1,-1 1,-1-1,0 1,-2-1,0 0,-1 1,-2-6,1 1,0 0,-1 1,-2 0,0 0,-1 0,-1 1,-1 0,-1 0,-1 1,-1 1,-1 0,0 0,-1 1,-1 1,-1 1,0 0,-7-4,4 6,0 1,-1 2,0 0,-1 1,0 1,0 0,-1 2,0 1,-15-3,54 32,-3-17,-1-1,1-1,0 0,0 0,0-2,0 0,0 0,1-2,-1 1,1-2,2 0,11 1,42-1,0-2,-1-3,1-3,-2-3,17-8,-14 7,-67 18,-1 0,1 0,-1 0,0 1,-1-1,1 1,-1 0,0 0,-1 0,1 0,-1 0,0 0,-1 0,1 0,-1 0,0 0,-1 0,0 1,0-1,0 0,-1 0,1-1,-3 5,-1 33,2 5,2 0,2 0,3 0,1 0,3 0,1-1,3 0,2-1,1-1,4 3,-10-29,0 5,1 0,1-1,2-1,0 0,1-1,1 0,1-1,1-1,0 0,11 7,-20-21,0-1,0 0,0-1,1 0,-1 0,1-1,0 0,0 0,0-1,0 0,0-1,0 0,0 0,0-1,0 0,-1 0,1-1,0-1,0 1,-1-2,0 1,1-1,3-2,4-2,1-1,-1-1,-1 0,0-1,0-1,-1 0,-1-1,0 0,-1-1,0-1,-1 0,4-14,-2 0,-1-1,-2-1,0 0,-3 0,0-1,-2 0,-1 0,-2 0,-1-1,-2 1,-1 0,-1-1,-2 1,-1 1,-2-1,-1 1,-3-5,-16-110,28 144,20 83,50 325,-53-332,-14-54,1-1,0 0,2 1,0-2,2 1,0-1,0 0,12 16,-17-29,0-1,0 1,1-1,0 0,0 0,0 0,0 0,1-1,-1 1,1-1,0 0,0-1,0 1,0-1,0 0,1 0,-1-1,1 1,-1-1,1-1,0 1,-1-1,1 0,-1 0,1 0,0-1,-1 0,1 0,-1 0,1-1,-1 0,0 0,0 0,0-1,0 0,0 0,0 0,-1 0,1-1,-1 0,0 1,0-2,0 1,-1 0,0-1,1 0,10-22,0 0,-1-1,-2-1,-1 0,-2 0,0-1,-2 0,-1 0,-2 0,-1-1,-1-12,27-167,-24 197,0 0,1 0,0 1,1 0,1 0,0 0,0 1,2 0,-1 1,1-1,0 2,1-1,0 1,1 1,0 0,0 0,1 1,0 1,0 0,0 0,1 1,0 1,0 0,4 0,17-4,0 2,0 2,0 1,1 1,-1 2,0 2,1 0,-1 3,5 2,27 8,-51-12,-55-14,11 4,0 2,-1 1,0 1,0 1,0 2,0 1,0 2,0 0,-24 8,44-10,-1 0,1 1,-1 1,1 0,0 0,0 1,0 0,1 1,-1 0,1 1,0 0,1 0,0 0,0 1,0 1,0-1,1 1,1 1,-1-1,1 1,1 0,0 1,0-1,1 1,0 0,-1 6,4-12,2 1,-1-1,0 0,1 0,0 1,0-1,0 0,0 0,1 0,0 0,0 0,0 0,0-1,0 1,1-1,-1 1,1-1,0 0,0 0,1 0,-1 0,0-1,1 1,0-1,-1 0,1 0,0-1,2 2,128 35,-101-31,67 13,-72-17,0 1,-1 1,1 2,-1 0,-1 2,0 1,0 2,-1 0,0 1,-1 2,-1 0,8 8,21 75,-49-92,-1 1,0-1,-1 1,0 0,0-1,0 1,-1 0,0 0,0 0,0 0,-1 0,0-1,-1 1,0 0,0-1,0 1,-1-1,1 0,-2 1,1-1,-1-1,-3 5,-99 114,92-114,0 0,0-1,-1 0,0-2,-1 1,0-2,0 0,0-1,-1 0,1-2,-1 0,0-1,0 0,0-1,0-1,0-1,0-1,0 0,0-1,0-1,1 0,-1-1,-14-7,18 6</inkml:trace>
  <inkml:trace contextRef="#ctx0" brushRef="#br0" timeOffset="19804.39">3661 2243,'0'0,"0"0,0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5:25.774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90 61,'-11'80,"-35"429,18 56,26-160,2-358,0-77,0-58,-3 2,4 0,5 1,2 0,15-56,78-68,-84 181,-8 17,1 1,0 1,0 0,0 0,1 1,0 0,1 1,0 1,0 0,1 0,-1 1,1 0,0 2,0-1,1 1,-1 1,1 1,-1 0,1 0,0 2,-1-1,10 3,-12-2,0 0,-1 1,1 0,0 1,-1 0,0 1,0 0,0 1,0 0,0 0,-1 1,0 0,0 1,-1 0,0 0,0 1,-1 0,0 0,0 1,0 1,103 198,-93-169,-11-19,-1 1,-1 0,-1-1,-1 1,-1 0,0 0,-2 0,0 0,-2 0,0 0,-1-1,-2 1,0-1,0 0,-2-1,-1 0,0 0,-1 0,-1-2,-1 1,-1-1,-13 14,-94 86,105-108,-1-1,0-1,0-1,0 0,-1-1,1-1,-1-1,0 0,-1-1,1-1,0 0,-1-1,1-1,0-1,0-1,0 0,0-1,0 0,1-2,-13-5,5 7,24 4,1 0,-1-1,0 1,0 0,1-1,-1 1,0 0,0-1,0 1,1 0,-1-1,0 1,0-1,0 1,0 0,0-1,0 1,0-1,0 1,0 0,0-1,0 1,0-1,0 1,0 0,0-1,0 1,0 0,-1-1,1 1,0-1,0 1,138-5,202-43,-231 26,212-83,-212 57,-4-4,-1-5,-3-4,3-9,108-136,-208 201,0 0,-1 0,0 0,0 0,0-1,0 0,-1 1,0-1,0 0,-1 0,1 0,-1 0,-1 0,1 0,-1-1,0 1,0 0,-1 0,0 0,0 0,-1 0,1 0,-1 0,0 0,-1 1,1-1,-1 1,-1-1,1 1,-1 0,1 0,-1 1,-1-1,1 1,-1 0,1 0,-1 0,-2-1,-7-3,0 0,-1 0,0 1,0 1,0 1,-1 0,0 1,0 0,0 2,0 0,0 0,-1 2,1 0,0 0,-1 2,1 0,0 1,0 1,0 0,1 1,-1 1,1 0,1 1,-1 1,1 0,0 1,1 0,0 1,-6 7,-8 13,1 2,2 0,1 2,2 1,1 0,1 2,3 0,1 1,-1 6,11-21,1 1,1-1,1 1,1-1,1 1,2 0,0-1,1 1,1 0,-3-13,0-1,1 1,0 0,1-1,0 0,0 1,1-1,0-1,1 1,0 0,1-1,0 0,0-1,1 1,0-1,0 0,1-1,0 0,1 0,-1-1,2 0,79 50,-71-42,2-1,0 0,0-2,1 0,1-2,0 0,0-2,17 4,-24-7,0-1,1 0,-1-2,1 0,-1 0,1-2,0 0,-1 0,0-1,1-1,-1-1,0 0,0-1,-1-1,1 0,-1-1,-1-1,1 0,-1 0,-1-1,1-1,9-11,12-17,-1-2,-2-1,-2-1,-2-2,-2-1,-2 0,-2-2,-2-1,-2 0,-2-1,-2-1,-3 0,-2-1,-1-4,2-461,-19 334,11 145,0 11,3 61,7 564,15-187,-4-76,-23-335,1 0,0 1,-1-1,1 0,0 0,0 1,0-1,0 0,0 1,0-1,0 0,0 0,0 1,1-1,-1 0,1 0,-1 1,1-1,-1 0,1 0,-1 0,1 0,0 0,0 0,0 0,0 0,-1 0,1 0,0 0,0-1,1 1,-1 0,0-1,0 1,0-1,0 1,1-1,-1 1,0-1,0 0,1 0,15-177,-15 119,3 1,3 1,2-1,3 1,10-27,-14 58,1 0,2 1,0 0,1 1,2 0,0 1,2 1,0 0,1 1,1 1,1 1,0 1,2 0,19-11,-25 21,0 0,1 0,-1 1,1 2,1-1,-1 2,1 0,-1 1,1 1,-1 1,1 0,13 3,-16 3,0 1,-1 1,0 0,0 0,-1 2,0-1,-1 2,0 0,-1 0,0 1,-1 1,0-1,-1 2,0-1,-1 1,-1 1,0-1,-1 1,0 0,-2 1,0-1,0 1,-1 0,-1 0,-1 0,0 0,-2 14,22 314,44-132,-62-205,1-1,0 1,0 0,0-1,1 0,0 0,0 0,0-1,1 0,0 0,0 0,0-1,0 1,1-1,0-1,0 0,0 0,0 0,0-1,1 0,-1 0,1 0,-1-1,1-1,0 1,-1-1,1 0,0-1,-1 0,1 0,-1-1,1 0,-1 0,0-1,0 0,0 0,0 0,0-1,-1 0,1-1,2-2,14-12,-1-1,-1-1,-1 0,-1-2,-1-1,0 0,-2-1,-1-1,0-4,-3 10,16-28,-3-1,-1-1,-3-1,-2-1,-3 0,-1-1,-3-1,2-32,-5-115,8 829,51-368,-65-252,0-1,1 1,0 0,0-1,1 0,0 0,0-1,1 1,0-1,0 0,0 0,0-1,1 0,0 0,0-1,1 0,-1 0,1 0,0-1,0 0,0-1,0 0,1 0,-1-1,0 0,1 0,-1-1,1 0,-1-1,1 1,-1-2,0 1,1-1,-1 0,0-1,0 0,-1 0,1-1,3-2,11-12,0-1,-1 0,-1-2,-1-1,-1 0,-1-1,0-1,-2-1,-1 0,-1-1,-2 0,0-1,-2 0,0-1,-2 1,-2-2,3-21,5-7,-3-1,-1 0,-4 0,-2-1,-2-16,-5 19,-22 243,25-143,21 334,-18-187,27-538,-24 313,-3 2,1-1,2 1,1 1,1-1,2 1,2 0,0 1,2 1,1-1,2 2,0 0,2 1,18-21,-23 37,0-1,0 2,1 0,0 0,0 2,1-1,1 2,-1 0,1 1,0 1,1 0,-1 1,1 1,13-1,-8 2,-1 0,0 2,1 1,-1 0,1 2,-1 1,0 0,0 1,-1 2,0 0,0 1,0 1,-1 0,0 2,-1 0,0 1,-1 1,-1 1,0 0,0 1,7 11,-12-10,-1 0,-1 0,-1 1,0 0,-1 0,-1 1,-1 0,0 0,-2 1,0-1,-1 1,0-1,-2 1,0 0,-1 0,-2 8,2-12,24 166,8 75,-31-254,0 1,0 0,0-1,0 1,1 0,-1-1,1 1,0-1,-1 1,1-1,0 1,1-1,-1 0,0 1,1-1,-1 0,1 0,0 0,-1 0,1 0,0 0,0-1,1 1,-1-1,0 1,0-1,1 0,-1 0,1 0,-1 0,1 0,-1-1,1 1,-1-1,1 1,0-1,-1 0,1 0,0 0,-1-1,1 1,-1-1,1 1,0-1,-1 0,1 0,-1 0,0 0,1 0,-1-1,0 1,0-1,0 1,0-1,0 0,0 0,0 0,0 0,-1 0,1 0,-1-1,73-218,51-206,-110 398,2 1,1 1,1 0,2 1,0 2,2 0,0 1,2 1,13-8,-27 24,0 1,0 0,1 1,0 0,-1 1,1 0,1 1,-1 1,0 0,0 0,0 1,12 1,-7-1,0 1,0 0,1 1,-1 1,-1 0,1 2,0 0,-1 0,0 2,0 0,-1 0,0 2,0 0,2 3,18 26,-50-36,1 0,-1-1,0-1,1 0,-1-1,1 0,-1-2,1 1,-1-2,-7-2,-30-5,38 8,-1 0,-1 1,1 1,0 1,0 0,-1 1,1 0,0 1,0 1,0 0,1 1,-1 1,1 0,0 1,0 1,1 0,-1 1,2 0,-1 1,1 0,1 1,-1 1,2-1,-1 2,2 0,0 0,-2 3,-3 5,1 0,0 2,1-1,2 1,0 1,1 0,2 0,0 1,1 0,2 0,0 1,1 7,1-12,0 0,2 1,0-1,1 0,1 0,1 0,0 0,2 0,0-1,1 1,2-1,-1-1,2 1,1-1,0-1,1 0,13 15,-11-22,0-1,1-1,0 0,1-1,-1 0,1-1,0-1,1-1,-1 0,1-1,0 0,0-1,0-1,0-1,0 0,0-1,4-1,3-2,-1 0,0-2,0 0,-1-1,0-1,0-1,0-1,-2-1,1-1,-1 0,-1-2,0 0,9-10,42-119,-53 95,-2-2,-2 1,-2-1,-3-1,-2 0,-2 0,-2 0,-2 0,-9-49,-62-530,59 412,8 172,1 30,3 34,1 154,-1 117,12-1,27 120,33-95,-66-296,1 1,1-1,1 0,1-1,0 0,1 0,0-1,2 0,0-1,0 0,11 8,-19-18,1 0,-1 0,1 0,0-1,0 0,1 0,-1 0,1 0,-1-1,1 0,0 0,0-1,-1 0,1 0,0 0,0 0,1-1,-1 0,0-1,0 1,0-1,0 0,4-2,2 0</inkml:trace>
  <inkml:trace contextRef="#ctx0" brushRef="#br0" timeOffset="1371.36">3805 332,'0'0,"0"0,0 0,0 0,0 0,0 0,0 0,6 8,1 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28:44.704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55 724,'22'56,"137"533,-121-427,-15-122,-13-47,-1 0,0 0,-1-1,0 0,0-1,-1 0,0 0,-1 0,0-1,0 0,-1 0,0-1,-1 1,2-6,94-334,-41 160,-6 60,-20 153,84 87,179 94,-265-186,0-2,2-2,0 0,0-3,1 0,1-3,0 0,0-3,0-1,1-1,10-2,-24 0,0-1,0-1,0 0,0-2,-1-1,1-1,-1 0,0-2,0 0,-1-1,0-2,-1 0,0-1,0 0,-1-2,-1 0,0-1,0-1,-2 0,0-2,-1 1,0-2,-2 0,8-13,-18 23,0 0,0 0,-1 1,0-1,-1-1,0 1,0 0,0 0,-1 0,0 0,-1 1,0-1,0 0,-1 0,0 1,0 0,0-1,-1 1,0 1,-1-1,0 0,0 1,0 0,0 0,-1 1,0-1,-1 1,1 1,-1-1,0 1,0 0,0 1,0-1,-1 1,1 1,-6-2,-4-6,0 1,-1 1,-1 0,1 1,-1 1,0 1,0 1,-1 0,1 2,-1 0,0 1,1 1,-1 1,0 1,1 0,-1 1,1 2,0 0,0 1,1 0,-1 2,1 0,1 1,0 1,0 1,1 0,-15 13,17-7,1 0,0 1,1 0,1 1,0 0,2 1,0 0,2 0,-6 20,-6 135,19-149,1 0,1-1,1 1,1-1,1 0,1 0,2-1,0 1,0-3,1-1,0 0,2 0,0 0,1-2,1 1,1-2,1 0,1 0,0-2,1 0,6 4,-13-14,0 0,1-1,0 0,0-1,0 0,0-1,0 0,1-1,0 0,-1-1,1 0,0-1,-1 0,1-1,0 0,-1-1,1 0,-1-1,1 0,-1-1,0 0,-1-1,1 0,-1-1,3-2,18-11,0-1,-2-2,-1 0,0-2,-2-1,-1-2,13-18,130-190,77-61,-228 279,2 2,-1 1,2 0,0 1,0 1,1 1,1 1,0 1,0 0,1 2,0 1,0 1,0 0,1 2,-1 1,1 1,0 1,0 1,-1 1,18 4,29 15,-45-10,-35-11,-15-8,0 1,-1 2,1 0,-1 2,0 1,-1 1,1 1,0 1,0 2,0 0,0 2,1 1,-1 1,1 1,1 1,0 1,0 1,1 1,-12 10,22-10,0 1,1 0,1 1,1 0,0 1,0 0,2 0,0 1,1 1,0-1,-1 8,5 0,2 0,0 0,1 0,2 0,0 0,2 0,0-1,2 1,0-1,2 0,0-1,2 0,0 0,2-1,0 0,1-1,4 3,12 29,-24-39,0-1,1 0,1 0,0-1,0 0,1 0,1 0,0-1,0-1,1 1,0-2,0 1,1-1,1-1,-1 0,1-1,0 0,0 0,1-2,0 1,-1-2,2 1,-1-2,4 1,-1-3,0 0,0-1,0 0,0-1,0-1,0-1,-1 0,0-1,0-1,0 0,0-1,-1 0,0-1,-1-1,0 0,0-1,-1-1,0 0,-1 0,0-1,-1 0,-1-1,8-13,5-14,-2-2,-3 0,0-1,-3-1,-2 0,-2-1,-1 0,1-45,-7 49,-2 0,-2 1,-2-1,-1 1,-3 0,-1 0,-2-3,-23-7,12 84,15-10,2 0,1 1,1 0,1-1,2 1,0 0,1-1,2 3,2 54,8 181,3 38,-19 225,2-498,-2 0,-1 0,-1 0,-1 0,-1 0,-2-1,0 0,-2 0,-1-1,-1-1,-1 0,-1 0,-1-2,-1 1,-17 17,24-32,0 0,0 0,-1-1,0 0,0-1,0 0,-1-1,0 0,0-1,0 0,-1-1,0 0,1-1,-1 0,0 0,0-2,0 1,0-2,0 1,0-2,1 1,-1-2,0 0,1 0,-1-1,1 0,0-1,1 0,-1-1,1 0,0-1,0 0,1 0,0-1,0 0,1-1,0 0,1 0,-1-1,2 0,-3-4,4 1,1 1,0-1,0 0,1-1,1 1,0 0,1-1,1 1,0-1,0 1,2-1,0 1,0-1,1 1,1 0,0 0,0 0,2 1,-1 0,2 0,0 0,0 1,1 0,0 0,1 1,0 0,1 0,0 1,0 0,1 1,7-4,426-251,-76 26,-2-59,-339 273,-1-2,-2 0,0-1,-2-2,-1 0,-1-1,-1-1,-2-1,-1 0,-2-1,-1-1,-1-1,-2 1,1-14,-7 36,-1 1,0-1,0 0,-1 0,-1 0,0 0,0 0,-1 0,-1 0,0-1,0 1,-1 0,0 1,-1-1,0 0,-1 1,0-1,-1 1,0 0,-1 1,0-1,0 1,-2-2,1 9,1 0,0 0,-1 1,1 0,-1 0,1 1,-1-1,0 1,1 1,-1-1,1 1,-1 0,1 1,-1 0,1 0,0 0,-6 3,-14 4,1 1,0 1,0 2,2 0,-1 1,2 2,0 0,1 1,1 1,0 1,1 1,2 1,0 0,1 1,1 1,1 1,1 0,1 0,1 1,2 1,0-1,-2 19,6-25,2 0,0 0,1 0,1 0,0 1,2-1,0 0,2 0,0 0,1 0,5 16,-7-21,1 0,0 0,1-1,1 0,0 1,0-2,1 1,1-1,0 0,1 0,0-1,1 0,0 0,1-1,0 0,0-1,1 0,0-1,1 0,0 0,0-2,1 1,-1-2,1 1,1-2,8 3,5-2,-1 0,1-2,0-1,0-1,0-1,0-1,0-2,0 0,-1-2,1-1,-1-1,-1-2,1 0,-1-2,-1 0,0-2,-1-1,0 0,-1-2,-1 0,0-2,13-15,-2-1,-3-1,0-1,-3-1,-1-1,-2-2,-1 0,-3-2,-1 0,8-30,4-54,-5-2,-6-1,-5-1,-6 0,-6-45,-1 145,-2 0,-13 58,-25 227,17-9,9 206,12-417,3 1,0 0,3-1,1 1,1-1,2-1,2 0,1 0,1-1,2 0,1-1,2-1,5 5,-16-27,0-1,0 0,1-1,0 0,0 0,1 0,0-1,0-1,1 1,-1-2,1 1,0-1,0-1,1 0,-1 0,1-1,-1 0,1-1,0 0,0-1,-1 0,2-1,19-1,0-2,0-1,-1-1,1-2,-1-1,28-13,-31 8,0-2,-1 0,-1-2,-1 0,0-2,16-18,-5 6,19-20,-4-1,-1-3,-3-2,-3-2,-2-1,26-54,-60 97,1 1,0 0,2 0,0 1,1 0,0 1,1 0,1 1,0 1,1 0,1 1,0 0,0 1,1 0,1 2,0 0,0 1,0 0,1 2,0 0,1 1,-1 1,1 0,0 2,0 0,8 1,73 14,-130-13,0 2,0 1,0 1,1 2,-1 1,1 1,1 2,0 0,0 2,1 1,0 1,1 2,-2 3,15-8,0 0,2 1,-1 1,1 0,1 0,0 1,1 0,1 1,0 0,1 0,1 1,0 0,1 0,1 0,0 1,1-1,1 1,1 0,0 0,1 9,3 1,1-1,2 0,0 0,1 0,2-1,1 0,0 0,2-1,1-1,1 0,1-1,3 3,6 13,-16-24,2 0,0-1,0 0,1-1,1 0,0 0,1-1,0-1,0 0,1-1,5 2,-13-8,0 0,1 0,-1-1,1 0,0 0,-1-1,1 1,0-2,0 1,0-1,0 0,0 0,0-1,0 1,0-2,0 1,-1-1,1 0,0 0,-1-1,0 0,0 0,0-1,0 0,0 0,0 0,2-3,10-10,-2 0,0-1,-1 0,0-2,-2 1,0-2,-1 0,-2 0,0-1,-1 0,-1-1,-1 0,-1 0,2-21,14-348,-22 245,-12 50,77 549,-60-409,2-1,2 0,1 0,3-1,1-1,11 20,-23-55,0 0,1 1,0-1,0-1,0 1,0 0,1-1,0 1,0-1,0 0,1-1,-1 1,1-1,0 0,-1 0,2 0,-1 0,0-1,0 0,1 0,-1-1,1 1,0-1,-1-1,1 1,0-1,0 0,-1 0,1 0,5-2,6-6,0-1,-1-1,0-1,-1 0,0-1,-1 0,0-2,-1 1,-1-2,0 1,-1-2,0 0,-1 0,-1 0,-1-1,0-1,-2 0,2-6,12-24,-3-1,-2-1,-2-1,-2 0,-3-1,2-42,3-541,-24 523,5 81,2 13,-6 44,-20 274,23-166,-13 350,20-56,24-304,32-666,-52 527,0 0,0 0,1 0,1 1,1 0,0 0,1 1,0 0,1 0,0 1,1 0,0 1,1 0,4-3,-1 2,1 1,1 0,0 1,0 1,1 0,0 1,0 1,1 1,0 0,1 1,-1 1,1 1,-1 1,1 0,0 2,0 0,0 1,-1 0,1 2,0 0,-1 2,0-1,2 3,-10 0,1 1,-1 1,0-1,-1 2,0-1,-1 1,0 0,0 1,-1 0,-1 0,1 1,-2 0,0 0,0 0,-1 1,-1-1,1 4,33 160,-37-158,0 0,-2 0,0 0,0 0,-2 0,0-1,-1 0,-1 1,-1-2,0 1,-1-1,-1 0,0-1,-1 0,-1 0,0-1,-4 2,-2 4,0-2,-2 1,0-2,-1-1,0 0,-1-2,-1 0,-1-2,0 0,0-1,-1-2,0 0,-7 0,14-9,0 0,0-2,0 0,0-1,0 0,1-1,0-1,0-1,-9-4,-39-19,209 23,-115 8,1-1,0-2,0 0,-1-3,1 0,-1-2,0-2,-1 0,0-2,0-1,-1-2,0 0,3-4,7-14,-2-2,-1-1,-2-1,-1-2,-2-2,-2 0,-1-2,-2-1,-2-1,-2-1,-2-1,-2 0,0-6,67-341,-32-42,-50 384,-9 67,-15 178,8 0,11 175,53 82,-47-424,2-1,1 0,0 0,2 0,1-1,2 0,0-1,1 0,2-1,1 0,0-2,2 1,11 11,-17-26,1-1,0 0,0-1,0 0,0-1,1 0,0-1,0-1,0 0,1 0,-1-1,1-1,-1 0,1-1,-1-1,7-1,39-5,0-4,-1-2,-1-2,0-3,-1-2,-1-3,26-15,-17 4,-2-2,-1-3,-2-2,-2-3,43-43,-78 66,-1-1,-1-1,-1-1,-1 0,-1-2,-1 0,7-17,-19 29,0 0,-1 0,0 0,-2 0,1-1,-2 1,0 0,0-1,-2 1,1 0,-2-1,0 1,-1 0,0 1,-1-1,-1 1,0 0,0 0,-2 1,-3-6,7 12,0 0,-1 0,0 1,0-1,0 1,-1 0,0 1,1-1,-2 1,1 0,0 1,-1 0,0 0,1 0,-1 1,0-1,-1 2,1-1,0 1,0 0,-1 1,1 0,0 0,-1 0,1 1,0 0,-1 1,1-1,0 1,0 1,0-1,1 1,-1 1,1-1,-1 1,-5 4,-6 7,0 1,1 1,1 1,1 0,0 1,1 0,1 1,1 1,1 0,1 1,1 0,0 0,2 1,1 0,1 0,0 1,2-1,1 1,1 0,1 0,1 0,0-1,2 1,1 0,6 16,82 121,-77-145,1-1,0 0,1-1,1-1,0 0,1-2,0 0,1-1,0-1,1-1,0-1,0 0,0-2,1 0,0-2,0 0,0-2,0 0,0-1,0-2,0 0,0-1,0-1,-1-1,0-1,15-7,-14 7,0-2,0 0,-1-1,0-1,-1-1,-1-1,1-1,-2-1,0 0,0-1,-2-1,0-1,0 0,-2-1,0-1,0-3,20-29</inkml:trace>
  <inkml:trace contextRef="#ctx0" brushRef="#br0" timeOffset="1166.84">4437 687,'47'1,"-1"-2,1-3,-1-1,0-2,20-8,189-63,-223 69</inkml:trace>
  <inkml:trace contextRef="#ctx0" brushRef="#br0" timeOffset="33869.91">1 2930,'18'80,"3"0,4-2,3-1,4-1,3-1,8 7,72 139,-43-144,-68-78,-1 0,1 0,0 0,-1-1,1 1,-1-1,0 0,0 0,0-1,0 1,0-1,0 1,0-1,-1 0,1 0,-1 0,0 0,0 0,0-1,0 1,-1-1,2-2,12-31,-2 0,-1-1,-1-1,-3 0,-1 0,2-37,16-80,-11 96,-2 0,-3-2,-3 1,-1-42,38 94,88 40,-102-25,1-1,-1-1,1-2,0-1,0-1,0-1,0-2,-1-1,1-1,-1-2,-1-1,1-1,-1-1,-1-2,5-3,189-86,-215 138,-23 86,6 440,55-400,-40-155,0-1,0 0,1 0,0 0,0 0,0-1,1 0,0 0,1-1,-1 0,1 0,0 0,0-1,0 0,1 0,-1 0,1-1,0-1,0 1,0-1,1-1,-1 1,0-2,0 1,1-1,-1 0,1-1,-1 1,0-2,0 1,0-1,1-1,-2 1,3-2,15-12,-1-1,-1-1,0 0,-2-2,0-1,-1-1,-1 0,-2-1,0-1,-1-1,-1 0,-2-1,0-1,6-21,23-35,120-227,-152 294,1-1,0 2,1 0,1 0,0 1,1 1,1 0,0 1,0 0,1 1,1 1,0 1,0 0,1 1,0 1,0 1,0 1,17-3,3 1,0 2,1 1,-1 2,1 2,-1 2,0 1,1 2,-2 1,4 3,72 55,-166-64,-255-20,300 20,-16-1,0 0,0 1,0 2,0 0,0 2,0 1,1 0,-1 2,2 1,-1 0,-21 12,42-16,-1-1,0 1,1-1,0 1,0 0,0 0,1 0,-1 0,1 0,0 0,0 0,0 1,1-1,-1 0,1 1,0-1,0 0,1 1,-1-1,1 0,0 0,0 1,1-1,-1 0,2 2,4 5,1 0,0-1,0 0,1 0,1-1,0 0,0-1,0 0,1 0,0-1,1-1,-1 0,1 0,1-2,-1 1,1-1,-1-1,1 0,0-1,0 0,11-1,9 6,18 4,-26-7,-1 1,-1 1,1 0,-1 2,0 1,0 1,-1 1,-1 1,0 0,4 5,-19-12,0 1,0 0,-1 0,0 1,0 0,0 0,-1 0,0 0,0 1,-1-1,0 1,0 0,-1 0,0 0,0 1,-1-1,0 0,-1 0,1 1,-2-1,1 1,-1-1,-1 0,1 0,-1 0,-1 0,1 0,-1 0,-1 0,1-1,-2 1,1-1,-1 0,0-1,0 1,0-1,-1 0,0 0,-1-1,-2 3,-11 6,0-1,-1-1,0-1,0-1,-2 0,1-2,-1-1,0 0,-1-2,1-1,-1-1,0 0,0-2,0-1,0-1,0-1,0-1,1-1,-16-5,24 5,-14-5,50-1,302 33,-284-22,0-3,-1-1,1-2,-1-1,0-2,-1-2,1-1,-2-2,0-2,1-1,6-8,-1-2,0-2,-2-1,-2-3,-1 0,-1-3,-1-1,-3-1,-1-2,-2-1,-1-2,-2 0,-3-2,-1 0,-2-2,8-29,6-50,-44 614,21-253,66-119,23-44,1-59,-92-15,-1 0,-1-1,1 0,0-1,0 0,-1 0,1 0,-1-1,0 0,0-1,-1 0,1 0,-1 0,0-1,-1 1,1-2,-1 1,0 0,-1-1,4-5,73-157,-74 150,27-61,5 1,2 1,35-46,-54 96,1 1,1 0,2 2,0 1,2 1,17-11,-30 22,0 4,1 0,0 1,0 1,1 0,0 1,0 1,0 1,0 0,8 0,-2 0,140-22,-303 34,119-3,0 1,0 2,1 0,0 1,0 1,1 1,0 0,1 1,1 2,0-1,1 2,1 0,0 1,1 1,-8 14,8-8,1 1,0 1,3 0,0 0,1 1,2 1,1-1,1 1,0 5,3-17,0-1,2 1,-1 0,2 0,0-1,1 1,0 0,2-1,0 0,0 0,1 0,1 0,1-1,0 0,0 0,2 0,0-1,0-1,1 0,1 0,0-1,0 0,1 0,12 7,-6-7,1 0,1 0,0-2,0-1,0 0,1-2,0 0,1-1,-1-1,1-1,0-1,0-1,-1-1,1-1,0-1,0-1,-1-1,1 0,-1-2,0-1,-1 0,1-1,-1-2,-1 0,0-1,-1 0,0-2,0 0,9-10,-15 8,0-1,-1 0,-1 0,-1-1,0 0,-1-1,-1 0,0 0,-2-1,0 0,-1 0,-1 0,-1 0,0 0,-2-1,0 1,-1-1,-1 1,-1 0,0 0,-2 0,0 0,-1 1,-1 0,0 0,-2 1,0 0,-5-6,4 6,-1 0,0 1,-2 1,0 0,0 1,-1 0,-1 1,0 1,-1 0,0 1,-1 0,0 2,-1 0,0 1,0 1,-6-1,12 5,-31-7,59 5,650-8,-603 11,-61 3,0-1,0 1,0 0,-1 0,1 0,0 0,-1 0,1 1,-1-1,1 1,-1-1,0 0,0 1,0 0,1-1,-1 1,-1 0,1 0,0-1,0 1,-1 0,1 0,-1 0,0 0,1 0,-1 0,0 0,0 0,0 0,0 0,-1 0,1 0,0 0,-1 0,1-1,-1 1,0 0,0 0,0 0,0 0,-2 10,-8 42,3 1,2 0,2 0,3 0,2 0,5 33,8 123,-4-66,-23-430,16 178,-4 72,3 0,0 0,3 0,1 1,1-1,2 2,1-1,12-25,-16 51,1 0,-1 0,1 1,1 0,-1 0,1 1,0 0,1 0,-1 1,1 0,0 0,1 1,-1 0,1 1,0 0,0 1,-1 0,2 0,-1 1,4 0,35-10,-30 5,1 0,-1 1,1 1,0 1,0 0,0 2,0 0,0 1,0 1,0 2,0-1,0 2,7 3,-18-4,-1 1,1 0,-1 0,0 1,-1 0,1 1,-1-1,0 1,0 1,0-1,-1 1,0 1,-1-1,0 1,0 0,0 0,-1 0,0 0,-1 1,0 0,0 0,-1 0,1 3,10 223,-15-169,1-26,2 1,1-1,2 0,2 0,1-1,2 1,5 9,-12-45,-1 0,1 0,0 0,0-1,1 1,-1 0,1-1,-1 0,1 1,0-1,1 0,-1 0,0-1,1 1,-1-1,1 0,0 0,0 0,0 0,0-1,0 1,0-1,1 0,-1 0,0-1,0 1,1-1,-1 0,0 0,1 0,-1-1,0 0,1 0,-1 0,0 0,0 0,0-1,1 0,20-15</inkml:trace>
  <inkml:trace contextRef="#ctx0" brushRef="#br0" timeOffset="34752.57">1411 2383,'0'0,"0"0,0 0,0 0,0 0</inkml:trace>
  <inkml:trace contextRef="#ctx0" brushRef="#br0" timeOffset="35304.11">3716 2456,'0'0,"0"0,0 0,0 0,0 0,0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0:01.407"/>
    </inkml:context>
    <inkml:brush xml:id="br0">
      <inkml:brushProperty name="width" value="0.35" units="cm"/>
      <inkml:brushProperty name="height" value="0.35" units="cm"/>
      <inkml:brushProperty name="color" value="#00B050"/>
      <inkml:brushProperty name="ignorePressure" value="1"/>
    </inkml:brush>
  </inkml:definitions>
  <inkml:trace contextRef="#ctx0" brushRef="#br0">0 40,'0'0,"0"0,0 0,0 0,31 65,194 354,166 458,-249-502,-138-360,52 202,23 187,78 372,-115-643,-21-21,3-161,-13 10,0 1,3 0,1 1,2 0,2 1,1 1,1 1,13-13,51-92,211-456,42-58,-227 389,-91 316,50 292,64 16,23 23,-9-82,-3 45,-42-109,-49-188,-34-95,86-136,41-163,95-350,-117 291,12-23,1-50,-80 292,9 2,33-57,-83 208,0 2,2 0,1 1,2 2,0 0,2 1,1 1,1 1,3-1,-23 21</inkml:trace>
  <inkml:trace contextRef="#ctx0" brushRef="#br0" timeOffset="5789.63">5692 1128,'0'0,"0"0,0 0,0 0,0 0,0 0,0 3,-30 481,28 93,3-499,3 0,4-1,3 1,4-2,2 0,5 0,2-2,20 37,-20-60,3-2,1-1,3-1,2-1,21 21,-32-40,2 0,1-2,0-1,2-1,1-1,1-2,0 0,2-2,2-1,-8-3,1-1,0-1,1-1,1-1,-1-2,1-1,1-1,-1-1,1-2,0 0,0-3,0 0,7-2,-2-9,0-2,-1-1,-1-1,0-2,-1-1,-1-1,-1-2,-1-1,-1-1,0-1,-2-2,-1-1,-2 0,0-2,12-21,223-401,-210 358,-3-2,-5-2,-4-1,-4-2,-5-1,-4-1,3-56,-2 35,38-346,-71 358,0 199,21 206,11 252,-19-453,5 0,4 0,4-1,13 32,47 227,-54-296,2-1,2 0,2-2,3-2,19 23,-33-51,0-1,2-1,0-1,1-1,1 0,1-1,1-2,0 0,1-2,7 3,10 0,1-2,0-2,1-2,0-1,1-3,-1-1,1-2,0-3,0-1,0-2,-1-2,12-4,-1 0,-1-2,0-3,-1-2,-1-2,14-8,-30 8,0-2,-2-1,0-2,-2 0,0-3,-2 0,-1-2,-1-1,-1-1,-2-2,-1 0,2-7,7-12,-2-2,-3 0,-3-2,-1-1,-3-1,4-26,-6 22,1 2,-2-1,-3 0,-2-2,-4 1,-1-1,-4-1,8-316,-55-85,0 324,83 145,-10-1,-10-1,1 0,0-1,0-1,-1 0,1-2,0 0,0-2,-1 0,1-1,7-3,130-73,-122 57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0:26.377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45 614,'11'321,"-12"-261,2 1,3-1,3-1,3 1,2-1,8 19,-10-56,2-1,1 0,0-1,2-1,0 0,1-1,0-1,2 0,1-1,-13-10,6 2,-1-1,1 0,1 0,0-1,-1-1,2 0,-1-1,0-1,1 0,0 0,0-2,0 0,0 0,0-1,-1-1,1 0,0-1,0 0,0-1,-1-1,0 0,0-1,6-3,-2-1,1-1,-2 0,1-1,-1-1,-1 0,0-1,-1-1,-1-1,0 0,5-8,-3-2,0-1,-2-1,-1 0,-1-1,-2 0,0 0,-2-1,-1 0,-2-1,0 1,-2-13,30-215,-34 136,-19 414,64 4,-38-282,0 1,2-1,-1-1,2 1,0-2,1 1,0-1,1 0,0-1,1 0,1 0,0-1,0-1,1 0,0-1,1 0,0-1,0-1,1 0,0-1,15 4,-9-5,1-1,-1-1,1-2,0 0,0-1,0-1,0-1,0-1,-1-1,1-1,-1-1,0 0,-1-2,0 0,16-10,-13 4,-1-1,0-1,-1-1,-1-1,-1 0,0-2,-2 0,0-1,-1-1,-1 0,-1-1,-2-1,0 0,-1 0,-1-1,-2-1,0 0,-2 0,-1 0,-1-1,-1 1,-2-1,0 0,-2 0,-3-25,-7-52,-22-32,19 107,32 30,-13 1,20 6,1-2,0-2,0 0,0-1,1-2,-1 0,1-2,-1-1,0-1,1-2,-2 0,1-2,-1 0,0-2,20-10,-5 5,1 1,0 3,0 1,1 1,40 0,225 9,-351 0,0 1,0 3,0 1,0 3,1 1,1 2,0 2,-1 3,21-5,2 1,-1 1,2 1,0 0,1 2,0 0,2 1,0 1,1 0,0 2,2-1,1 1,0 1,2 0,0 1,2 0,0 1,-3 21,12 153,0-179,0 0,2 1,0-2,1 1,1 0,0-1,2 0,0 0,1-1,1 1,0-2,2 1,0-2,0 1,1-2,1 1,1-2,0 0,1 0,0-1,0-1,1-1,1 0,0-1,0-1,1-1,0 0,0-1,19 3,-21-8,0 0,0-2,1 0,-1-1,0 0,0-1,0-1,-1-1,1 0,-1-1,0 0,-1-2,1 1,-1-2,-1 0,0 0,0-2,-1 1,0-2,-1 1,0-2,-1 1,0-1,6-13,3-3,-2-1,-1-1,-2-1,-1 0,-1-1,-2 0,-1 0,-2-1,-1-1,-1 1,-2-9,-36-358,9 326,11 48,11 40,87 461,-5-238,-77-222,1 1,1-1,0 0,1 0,1 0,0-1,1 0,0 0,1-1,0 0,1 0,1-1,-1-1,2 0,-1 0,13 7,-16-15,1 0,0 0,-1-1,1 0,0-1,-1 0,1 0,0-1,0 0,-1 0,1-1,-1 0,1-1,-1 0,0 0,5-3,-4 1,-1-1,1 0,-1 0,0-1,0 0,-1 0,0-1,0 0,-1-1,0 1,-1-1,1 0,-2 0,1-1,-1 1,-1-1,0 0,0 0,0-8,21-203,-23 212,16-470,10-50,-22 467,-16 82,1 0,1 1,1 0,1 1,1 0,0 0,2 0,1 1,1-1,0 11,-4 22,-24 427,27-418,4 0,2 0,3 0,2 0,4-1,2 1,53 123,-60-172,1 0,0-1,0 0,2-1,-1 1,2-2,0 1,0-2,1 1,4 1,3 0,0-1,1-1,0 0,1-1,0-2,1 0,0-1,0-1,0-2,1 0,0-1,-1-1,1-1,0-1,0-1,0-1,-1-2,1 0,-1-1,0-1,0-1,0-1,-1-1,2-2,43-18,0-3,-3-3,0-2,-3-3,-1-3,-3-3,-1-1,-2-4,-3-1,-2-3,-2-1,-3-3,3-10,-37 55,-1 0,0 0,-1-1,-1 0,0-1,-1 1,-1-1,0 0,-1 0,-1 0,0 0,-1-1,-1 1,-1-1,1 9,-1 0,0 0,-1 0,0 1,0-1,0 1,-1-1,0 1,-1 0,0 0,0 0,0 0,-1 1,0 0,0 0,0 0,-1 0,0 1,0 0,-1 0,1 1,-1 0,0 0,0 0,0 1,-1 0,1 0,-1 1,-2 0,-6 0,0 1,-1 0,1 1,0 1,0 1,0 0,1 1,-1 1,1 0,-1 1,1 1,1 1,-1 0,1 0,0 1,1 1,0 1,0 0,1 0,0 1,1 1,1 0,-1 0,2 1,0 0,0 1,2 0,-1 0,2 1,0 0,1 0,0 1,-1 11,-2 6,2 1,1 0,2 0,2 0,1 0,1 0,2 0,1 0,2 0,1-1,2 0,1 0,2-1,1 0,1-1,15 22,-20-42,0 0,0-1,1-1,0 1,1-2,0 1,0-1,1-1,0 0,0-1,1 0,-1-1,1-1,1 1,-1-2,0 0,3-1,9 2,1-1,-1-2,0 0,1-2,-1-1,0-1,0-1,0-1,0-1,-1-1,0-1,0-2,-1 0,0-1,-1-2,15-11,92-96,-94 78,-2-2,-2-2,-2 0,-3-2,-1-1,-2-1,-1-6,22-170,-36 149,-6 28,-9 70,12 259,47 142,-16-314,-31-67,-2-14,-2-48,9-211,35-194,-5 295,-38 126,1 0,-1 0,2 0,-1 0,0 1,1-1,0 1,0 0,0 0,0 0,1 1,-1-1,1 1,0 0,0 0,0 1,1 0,-1 0,0 0,1 0,-1 1,1 0,0 0,5 0,137 0,-118 5,0 2,0 1,-1 1,0 1,-1 2,0 1,0 1,-2 1,23 16,122 80,-161-106,0-1,1 0,0 0,-1-2,1 1,0-1,0-1,0 0,-1 0,1-1,0 0,0-1,-1-1,1 1,-1-2,1 1,-1-1,-1-1,1 0,0 0,-1-1,0 0,-1-1,1 0,-1 0,-1-1,1 0,2-4,4-2</inkml:trace>
  <inkml:trace contextRef="#ctx0" brushRef="#br0" timeOffset="744.03">3443 564,'340'-78,"-297"68</inkml:trace>
  <inkml:trace contextRef="#ctx0" brushRef="#br0" timeOffset="11919.29">45 2758,'11'374,"-10"-334,2 0,2 0,2-1,2 1,1-1,13 31,-12-48,2 0,0-1,1-1,1 0,1-1,1-1,1 0,0-2,1 0,1-1,0 0,1-2,0-1,1 0,1-2,19 7,-30-13,0-1,-1 0,1-1,0 0,0-1,0 0,1-1,-1 0,0-1,0-1,0 0,0 0,0-1,-1-1,1 0,-1 0,10-6,-2-5,-1-1,-1-1,0 0,-1-1,-1-1,0-1,-2 0,0 0,-2-1,0-1,-1 0,-1-1,2-11,57-267,-50 88,-12 98,-3 97,-2 14,-11 78,4 56,1-85,1 0,2 1,3-1,1 1,2-1,2 0,2 0,2-1,3 0,0-1,15 29,87 91,-106-154,1 0,0-1,0 0,1-1,0 0,1-1,-1 0,1-1,0 0,1-1,-1 0,1-1,0 0,0-1,-1-1,1 0,0-1,1 0,-2-1,1 0,0-1,0-1,0 0,-1 0,1-1,-1-1,0 0,-1-1,1 0,-1-1,5-4,7-13,-2 0,-1-1,-1-2,-2 0,0 0,-2-2,-1 0,-1 0,-1-2,-2 1,-1-1,-2-1,-1 1,0-12,10-23,-8 19,-2 1,-2-2,-2 1,-2 0,-3-16,1-40,2-39,33 138,63 123,-68-85,2-2,1-1,1-2,2-1,1-2,1-1,1-1,21 8,16 5,-39-18,0-2,0-1,2-2,0-1,0-2,1-1,27 2,-36-10,1-1,-1-1,0-1,0-2,0 0,0-3,0 0,-1-2,0-1,0-1,23-12,-43 17,1 0,-1 0,0 0,0-1,0-1,-1 1,0-1,0 0,-1-1,0 0,0 0,-1 0,0-1,0 1,-1-1,0 0,-1 0,0-1,0 1,-1-1,0 0,-1 1,0-1,-1 0,0 0,0 0,-1 0,0 1,-2-7,1 9,-1 0,0 0,0 0,-1 1,1 0,-1 0,-1 0,1 0,-1 0,0 1,0 0,-1 0,1 0,-1 1,0 0,-1 0,1 1,0-1,-1 1,0 1,0-1,0 1,0 0,0 1,-6-1,-187-1,164 8,1 2,0 1,1 2,0 1,0 2,1 1,0 2,12 0,0 1,1 0,1 1,0 1,2 1,0 1,1 0,-12 23,18-31,0 1,1 0,1 0,0 1,1 0,0 0,1 0,1 1,1 0,0 0,1 1,1-1,0 1,1-1,1 1,1-1,0 1,1-1,1 1,0-1,2 0,-1 0,2-1,0 1,1-1,1 0,0-1,0 0,2 0,0-1,0 0,2-1,0 1,11 4,0-1,1-1,0-1,1-1,1-2,0 0,0-2,1 0,0-2,1-2,0 0,0-1,0-2,0-1,0-1,0-2,0-1,0-1,-1-1,1-1,-1-1,-1-2,1-1,316-157,-314 152,-2-2,0-1,-1-1,-1-2,0 0,-2-1,-1-2,0 0,-2-2,-1 0,-1-1,8-18,15-128,6-63,-46 204,3 53,9 182,-9-176,5 59,4 0,4-1,3 0,17 39,-26-94,-9-22,0 0,1 0,0 0,0-1,0 1,1-1,0 1,1-1,0-1,0 1,0-1,1 1,0-2,0 1,1-1,-1 0,1 0,1 0,-1-1,0 0,1-1,0 0,-1 0,1-1,0 0,0 0,0-1,0 0,1 0,-1-1,0 0,0-1,0 0,1 0,-1 0,0-1,-1-1,1 1,0-1,-1 0,1-1,-1 0,0 0,0-1,0 1,-1-1,0-1,0 1,0-1,-1 0,2-3,14-18,0 0,-2-2,-1-1,-2 0,-1-1,-1 0,0-4,79-222,20 81,-100 163,0 0,1 0,1 2,0-1,0 2,1 0,0 1,1 1,0 0,0 1,1 1,0 1,0 0,0 1,1 1,-1 1,1 1,0 0,-1 1,1 2,-1-1,1 2,9 3,97 0,-162-12,-1 1,0 2,0 2,0 2,0 1,0 2,0 1,1 2,-1 2,2 1,0 2,0 2,-9 6,-42 73,71-68,10-11,1 0,1 0,0 1,1 0,1 0,0-1,1 1,0 0,1 1,2 10,-2-23,1 26,1 0,2 0,1-1,0 1,3-2,0 1,2-1,0 0,2-1,14 23,-13-34,2 0,-1-2,2 0,-1 0,2-1,0-1,0-1,1-1,0 0,1-1,0-1,0-1,0 0,1-2,0 0,0-1,0-1,0-1,0-1,0 0,0-2,0 0,2-2,140-44,-65-61,-88 88,0 0,-2 0,0-1,-1 1,-1-1,-1-1,-1 1,-1-1,-1 1,-1-1,-2 1,0-1,-3-16,-1-35,5 47,-1 0,-1 0,-2 0,0 0,-2 0,-1 1,-4-7,-32-91,49 202,82 507,-39-378,-21-106,-5 1,-4 1,-5 0,-2 35,-11-127,3 27,-2 0,-2 0,-1 0,-2 0,-1 0,-2-1,-2 0,-1 0,-2-1,-13 29,19-58,0 1,0-1,-1 0,1 0,-1 0,-1-1,0-1,1 1,-2-1,1 0,-1-1,1 0,-1 0,0-1,0 0,-1-1,1 0,-1 0,1-1,-1 0,1-1,-1 0,0 0,1-1,-6-2,-9 1,0-2,1-1,-1-1,1-1,1-2,-1 0,1-1,1 0,-15-12,22 14,1-2,1 0,0 0,0-1,1-1,1 0,0 0,0-1,1-1,1 1,0-1,1-1,0 1,2-1,-1 0,2-1,0 1,1-1,0 0,1 0,1 0,1 0,0 0,1 0,1 1,0-1,1 0,1 0,1 1,0 0,6-13,3 6,1 1,1 0,1 1,1 1,0 1,2 0,0 2,0 0,2 1,0 2,0 0,1 1,1 1,11-3,23-14,-1-3,-1-2,-2-3,-1-2,28-28,-57 38,-1 0,-1-2,-1-1,-2 0,-1-2,-1 0,-2-1,-2 0,-1-1,-2 0,-1-1,-1 0,-3-1,0 0,-3-4,11-94,-6 0,-6 0,-6-1,-17-89,9 94,38 265,34 471,0 13,-49-494,-5-283,70-286,-69 420,0 0,1 1,2 0,0 0,2 1,0 0,2 1,0 0,1 1,2 1,0 0,15-13,111-31,-129 61,-1 1,0 0,1 1,-1 0,1 1,-1 1,1 0,-1 0,0 2,0-1,1 1,-2 1,1 0,0 1,-1 0,0 1,0 0,0 1,-1 0,0 1,-1-1,1 2,-2 0,1 0,-1 0,0 1,-1 0,5 11,10 21,-2 2,-2 1,-3 0,-1 1,-2 0,-2 1,-2 1,-2-1,-2 19,16 83,-17-143,0 0,0 0,1-1,0 1,0-1,1 0,-1 0,1 0,0-1,1 0,-1 0,1 0,-1 0,1-1,0 0,1 0,-1-1,0 0,1 0,-1 0,1-1,0 0,3 0,-6-1,1 0,0 0,-1 0,1-1,-1 1,1-1,-1 0,1-1,-1 1,0-1,0 0,0 0,0 0,0-1,0 1,0-1,-1 0,1 0,-1 0,0-1,0 1,0-1,0 1,-1-1,1 0,-1 0,0 0,-1-1,1 1,-1 0,1-1,-1 0,22-152,-35-228,3-202,-4 364,11 170,2 38,-4 51,10 423,-1-397,52 390,-3-145,-49-285,1 0,1 0,1 0,1-1,1 0,0-1,2 0,1-1,0 0,8 8,-9-18,1 0,0-1,1 0,0-1,0-1,0 0,0-1,1-1,0 0,0-1,0 0,1-2,-1 1,1-2,-1 0,0-1,1-1,-1 0,5-2,-4 3,1 0,-1-1,0-1,0 0,-1-2,1 0,-1 0,0-1,0-1,-1-1,1 0,-2-1,1 0,-1-1,-1 0,0-1,0-1,4-6,47-83,-33 44</inkml:trace>
  <inkml:trace contextRef="#ctx0" brushRef="#br0" timeOffset="12442.91">6764 2770,'39'10,"4"-11,0-1,0-2,0-1,0-3,-1-2,-1-1,1-2,5-5,-10 5</inkml:trace>
  <inkml:trace contextRef="#ctx0" brushRef="#br0" timeOffset="13594.84">3651 2371,'0'0,"0"0,0 0,0 0,0 0</inkml:trace>
  <inkml:trace contextRef="#ctx0" brushRef="#br0" timeOffset="27584.65">13 5026,'0'0,"0"0,0 0,0 0,0 0,0 0,0 0,0 43,-12 146,13-136,3 0,2 0,2 0,3-1,11 34,-18-72,0-1,0 0,1 0,1 0,0-1,1 0,0 0,1-1,0 0,1 0,0 0,1-2,0 1,1-1,-1 0,2-1,-1-1,1 1,0-2,1 0,0 0,0-1,0-1,0 0,1-1,-1 0,1-1,7-1,-5 1,0-1,0-1,0 0,0-1,0-1,-1-1,1 0,0-1,-1 0,0-2,0 1,-1-2,1 0,-1-1,-1 0,1-1,-2-1,1 0,-1-1,-1 0,0 0,0-1,-1-1,-1 0,0 0,0-3,6-19,-1-1,-2-1,-2 0,-1-1,-2 0,-2 0,-1 0,-1-18,-1 30,6-208,-7 345,-3-76,2 1,1 0,2 0,2-1,1 0,2 0,1 1,2 1,2-1,1-1,2 0,1-1,2 0,1-2,17 21,-21-39,1-1,0 0,1-1,1-1,-1-1,2 0,-1-1,1-2,1 0,-1-1,1-1,0-1,1 0,-1-2,0-1,1 0,-1-2,4 0,-7 1,0-1,0 0,0-1,0-1,-1-1,1-1,-1 0,0-1,0-1,-1 0,0-1,0-1,-1 0,0-2,-1 1,0-2,0 0,-1-1,-1 0,0 0,-1-2,-1 1,4-7,-1-7,-2 0,0 0,-2-1,-1-1,-1 1,-2-1,0 0,-3-1,0 1,-2 0,-1-1,-2 1,-2-11,0-121,16 18,23 148,-21-3,0-2,-1 0,1 0,-1-1,1-1,-1 0,0 0,0-1,0-1,-1 0,0-1,0 0,0 0,0-2,-1 1,0-1,-1 0,0-1,0 0,-1-1,0 0,-1 0,0 0,0-1,-1 0,-1-1,0 1,3-11,10-19,-2-1,-1-1,-3 0,-1-1,-2 0,-3 0,-1-1,-2 0,-2 0,-2-5,0 26,-1-6,-16 63,6 16,2 1,2 0,2 0,2 1,3 0,2-1,2 1,3 6,0 66,29 595,-5-484,-36-319,4 0,3 0,4 0,3 0,5 1,17-59,-28 129,1 0,1 0,1 1,-1 0,2 0,0 0,1 0,0 1,1 0,0 0,1 1,0 0,1 1,0 0,0 0,1 1,0 1,1 0,0 0,1 1,-1 1,1 0,0 1,1 0,-1 1,1 0,2 1,5 1,0 1,0 1,0 1,0 1,0 1,0 1,-1 1,0 0,1 2,-2 0,1 1,11 7,61 91,-79-85,-1 1,-1 0,0 0,-2 1,-1 1,-1-1,-1 1,-1 0,-1 1,-1-1,0 25,15 80,-2-35,-13-70,0 1,2-1,0 0,2 0,0-1,2 1,1-2,0 1,2-1,3 3,-13-22,-1 0,1-1,0 1,0 0,0-1,1 1,-1-1,1 0,-1 0,1 0,0 0,-1 0,1-1,0 1,0-1,0 0,1 0,-1 0,0 0,0 0,1-1,-1 1,0-1,0 0,1 0,-1 0,0-1,1 1,-1-1,0 0,0 0,1 0,-1 0,0 0,0-1,0 1,-1-1,1 0,0 0,-1 0,3-2,75-114,13-273,-8 150,-77 229,1 1,0-1,0 2,1-1,0 2,1-1,0 1,0 1,1 0,0 0,1 1,-1 1,2 0,-1 1,0 0,1 1,0 1,0 0,0 1,0 0,0 1,0 1,1 0,-1 1,0 1,0 0,7 2,60 7,-122-4,0 1,1 2,0 2,1 1,0 3,-10 6,35-15,0 1,1 1,1 0,-1 1,2 0,-1 1,1 0,1 1,0 0,1 1,0 0,1 0,0 1,1 0,1 0,0 0,1 1,-1 5,0 1,0 0,2 0,1 0,0 0,1 1,2-1,0 1,1-1,1 1,2-1,0 0,0 0,2 0,1-1,2 2,-3-5,2 0,0 0,1-1,1 0,0-1,1 0,0-1,1 0,1-1,1 0,0-1,0 0,1-2,0 1,1-2,0 0,1-1,0-1,0 0,0-1,1-1,0-1,0 0,0-1,0-1,1-1,-1-1,1 0,-1-2,10-1,-13-4,-1-1,1 0,-1-1,-1 0,1-1,-2-1,1 0,-2-1,1 0,-2-1,0 0,0 0,-1-1,-1-1,0 1,1-7,-7 18,11-22,-1 0,-2-1,0 0,-2 0,-1-1,-1 0,-1-1,-1 1,-2-1,-1 1,-1-1,-1 0,-2 0,0 1,-2 0,-1 0,-1 0,-2 0,-11-24,15 41,-2 0,1 0,-1 1,-1 0,0 0,0 1,-1 0,0 0,0 1,-1 0,1 1,-2 0,1 0,-1 1,1 1,-1-1,-4 1,-101-24,143 29,0 0,0-2,0-1,0-1,-1-1,0-1,1-1,-2-2,1-1,-1-1,-1 0,0-2,0-1,-1-1,-1-1,0-1,-1-1,-1-1,-1 0,5-7,-5-3,-1-1,-2 0,-1-1,-1-1,-1 0,-2-1,-1 0,4-28,-2-124,-32 233,11 320,7-184,7 0,25 138,15-75,13-116,55-47,-93-76,1 0,0-2,0 0,0-2,1 0,0-2,0 0,0-1,0-1,0-2,1 0,-1-1,2-1,22-8,-1-1,-1-3,0-1,-1-2,36-22,-33 18,13-11,-2-3,-1-2,-2-2,26-26,62-47,-109 89,0-1,-2-2,-1-1,-1-2,-1 0,20-31,-37 47,-1 0,-1-1,0 0,-1-1,-1 0,-1 0,0 0,-1-1,0 0,-2 0,0 0,-1 0,0-1,-2-14,-2 26,-1 0,0 1,0-1,0 1,-1 0,0 0,0 0,0 0,0 0,-1 1,0 0,0 0,0 0,0 1,-1 0,1 0,-1 0,0 0,0 1,0 0,0 1,0-1,-1 1,1 0,0 0,-1 1,1 0,-7 0,1 0,-1 1,1 0,0 1,0 0,-1 1,1 0,1 1,-1 1,1 0,-1 0,1 1,1 0,-1 1,1 1,0-1,1 1,0 1,-1 2,-137 193,139-186,1 1,0 0,2 0,0 0,2 1,0 0,1 0,1 0,0 0,2 0,0 0,2 0,0 0,1-1,1 1,1-1,0 0,2-1,0 1,1-1,1-1,0 0,2 0,0-1,0-1,2 0,0-1,0 0,1-1,1 0,9 4,-9-3,2-1,0-1,0 0,1-1,0-1,1-1,0-1,1-1,-1 0,2-2,-1 0,0-1,1-2,0 0,-1-1,1-1,0-1,-1-1,1-1,-1-1,1-1,-1-1,-1 0,1-2,-1 0,0-1,-1-2,0 0,-1 0,0-2,4-4,15-21,-2-1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1:04.028"/>
    </inkml:context>
    <inkml:brush xml:id="br0">
      <inkml:brushProperty name="width" value="0.1" units="cm"/>
      <inkml:brushProperty name="height" value="0.1" units="cm"/>
      <inkml:brushProperty name="color" value="#00B050"/>
      <inkml:brushProperty name="ignorePressure" value="1"/>
    </inkml:brush>
  </inkml:definitions>
  <inkml:trace contextRef="#ctx0" brushRef="#br0">12 778,'0'429,"4"-397,2 1,1 0,1-1,1-1,2 1,2-2,0 0,2 0,1-1,2-1,1-1,9 11,-17-27,0 0,0-1,1 0,1 0,-1-2,2 0,-1 0,1-1,0-1,0 0,1-1,0 0,-1-1,15 1,113-49,-123 35,0 0,-1-1,0-1,-1-1,0 0,0-1,-1-1,-1-1,-1 0,0-1,-1 0,0-1,-2-1,0 0,-1 0,3-8,5-17,-1-1,-3-1,-1 0,-2-1,-3 0,2-35,8-199,-30 579,13-256,1-1,2 1,3-1,1 0,12 36,-17-61,2 1,0-1,1-1,0 1,2-1,0 0,1 0,0-1,1-1,1 1,0-2,1 1,0-2,1 0,1 0,0-1,5 2,2-1,0-2,1-1,1 0,-1-2,1 0,1-2,-1-1,1 0,-1-2,1-1,0 0,0-2,0-1,9-2,-16-1,-1 0,0-2,-1 1,1-2,-1 0,-1-1,0 0,0-1,0-1,-2 0,1-1,-2 0,1-1,-2 0,1-1,-2 0,0 0,-1-1,0-1,-1 1,-1-1,-1 0,0 0,-1-1,0 0,-2 1,0-1,0-11,44-309,-68 177,3 116,131 54,-68-4,0-2,0-2,0-2,1-2,-1-2,10-3,-8-5,0-2,-1-2,-1-2,-1-2,31-19,-67 76,27 342,22-83,9-164,-58-123,1 0,0-1,0 0,1 0,0-1,1 0,-1-1,1 0,1 0,-1-1,1-1,0 0,0 0,0-1,11 2,-3-3,0 0,0-2,0 0,0-1,0-1,-1-1,1-1,0 0,-1-1,0-1,0-1,-1 0,0-2,0 0,-1 0,0-2,0 0,-1-1,-1 0,0-1,-1-1,0 0,-1-1,-1 0,0-1,-1 0,-1-1,0 0,-1 0,-1-1,4-16,16-82,-4-1,-5-1,-6-1,-3-56,-2 56,-3-444,-26 609,4 76,5 1,6 0,5 0,7 23,-3 36,-2-109,3-1,3 0,3 0,3 0,5 6,78 182,-19-206,-66-48,0-1,0-1,0 0,0 0,1-1,0 0,-1-1,1 0,0-1,0 0,0-1,0 0,0-1,0 0,0 0,-1-1,1-1,0 0,-1 0,0-1,0 0,0-1,0 0,4-4,30-24,-2-2,-2-2,-1-1,-2-3,30-41,11-10,351-429,-415 512,1 0,0 1,0 0,1 1,0 1,1 0,-1 1,1 1,0 1,0 0,0 1,0 1,0 1,0 0,1 1,-1 1,0 1,0 0,-1 1,1 1,-1 1,0 0,5 3,29 7,12 11,-49-17,-47-14,-2-2,0 3,-1 1,1 2,-1 1,1 2,0 1,0 2,0 1,1 3,-32 11,51-13,-1 0,2 1,-1 1,1 1,0 0,1 0,1 2,0-1,0 2,1 0,1 0,1 1,0 1,0-1,2 2,1-2,0 0,2 1,0 0,1 0,0 0,1 0,1 0,1 1,0-1,1 1,1-1,1 0,0 1,1-1,0 0,2 0,0 0,0-1,2 0,0 0,0 0,2-1,0 0,0-1,3 2,149 154,-153-163,1-1,-1 0,1 0,0 0,0-1,0 0,1-1,-1 0,1-1,0 0,0 0,0-1,0 0,0-1,0 0,0-1,0 0,0 0,-1-1,1 0,0-1,0-1,9-4,0 0,0-2,-1-1,-1 0,0-1,0-1,-1 0,-1-1,0-1,-1 0,-1-1,0-1,-1 0,-1-1,-1 0,0 0,-1-1,-1 0,-1-1,-1 0,-1 0,1-9,5-31,-3 0,-3 0,-2-1,-3 0,-4-11,2-47,-47-268,9 159,39 212,-3-27,-5 68,14 356,-6-319,2 0,4 0,2 0,3-1,2 0,7 11,4 5,-12-33,2-1,2 0,1-1,3 0,1-2,2 0,2-2,1 0,5 3,-17-24,1-1,0 0,1 0,0-2,2 0,0-1,0 0,1-1,0-1,1-1,0-1,1-1,0 0,5 0,-19-8,0 0,0 0,0-1,0 0,-1 0,1 0,0-1,-1 1,1-1,-1-1,0 1,1-1,-1 0,0 0,-1-1,1 1,-1-1,1 0,-1 0,0-1,0 1,-1-1,0 0,0 0,0 0,0 0,0-2,12-23</inkml:trace>
  <inkml:trace contextRef="#ctx0" brushRef="#br0" timeOffset="912.57">2460 292,'0'0,"0"0,0 0,0 0,0 0</inkml:trace>
  <inkml:trace contextRef="#ctx0" brushRef="#br0" timeOffset="12971.51">1 2843,'-1'365,"87"68,-82-423,0 0,0-1,1 0,1 0,-1 0,1-1,1 0,0 0,0-1,0 1,1-1,0-1,0 0,1 0,0-1,0 0,0 0,1-1,-1 0,1 0,0-1,0-1,0 0,0 0,1-1,-1 0,0-1,1 0,-1-1,0 0,1 0,-1-1,0-1,0 0,1 0,10-3,-1 0,0-1,0 0,-1-2,0 0,-1-2,0 0,-1-1,0 0,0-1,-2-1,1-1,-2 0,0-1,-1-1,-1 0,0-1,-1 0,-1 0,0-4,9-25,-3-1,-2-1,-2 0,-2-1,-2 0,-3-1,-2 1,-2-1,-3-30,1 38,6 70,7 142,-13-121,2 0,3 0,2 0,1 0,3-1,2-1,2 0,1 0,3-1,23 40,-33-77,0-1,1 0,0 0,0-1,1 0,0 0,0-1,0-1,0 0,1 0,0-1,0 0,0-1,0 0,0-1,0 0,0-1,11-1,-6 2,7-2,0-1,0-1,0-1,-1 0,1-2,-1-1,-1-1,1-1,-1 0,-1-2,0 0,16-13,-20 14,0-1,-1 0,0-2,-1 1,0-2,-1 0,0-1,-1 0,-1-1,-1 0,0 0,-1-1,-1-1,0 0,-1 0,-1 0,-1-1,42-177,-60-67,46 225,-28 36,0 0,-1 0,1 1,0 0,0-1,0 2,0-1,0 1,0 0,0 0,0 0,0 0,0 1,0 0,0 0,0 0,-1 1,4 1,9 1,45 7,1-3,-1-3,1-2,0-3,43-7,236-7,-312 11,-48-1,-2 2,-1 1,1 0,0 2,0 0,0 1,0 1,1 1,-1 0,1 2,0 0,0 2,0 0,1 1,1 0,-1 2,2 0,-1 1,2 0,-1 1,2 1,0 1,0 0,-5 10,8-5,1 2,1-1,1 1,1 0,0 1,2-1,1 1,1 0,1 1,0-1,2 0,1 1,1-1,1 0,1 0,1 0,1-1,1 1,0-1,2-1,1 0,1 0,0-1,1 0,2-1,0 0,1-1,1 0,3-5,1 0,1-2,0 0,0-1,1-1,0-1,1-2,-1 0,1-1,0-1,1-1,-1-1,1-1,-1-1,1-1,-1-2,0 0,1-1,-2-1,12-5,-18 7,-1-1,0 0,0-1,0-1,0 0,-1-1,0-1,-1 0,0-1,0 0,-1-1,0-1,0 1,-1-2,-1 0,0 0,0-1,-2 0,1 0,-2-1,0 0,0-1,-2 0,1 0,-2 0,0-1,1-1,-2-1,1 1,-2-1,0 0,-2 0,0 0,0 0,-2 0,0 0,-1 0,-1 1,-1-1,0 1,-1 0,-1 1,-1-1,0 1,-1 1,-1 0,0 0,-1 1,-1 0,0 1,0 0,-2 1,1 0,-2 1,1 1,-3-1,-264-87,464 111,304-63,-346 31,-136 64,-31 319,27-335,0 0,2 0,1-1,2 1,0-1,2 0,1-1,1 0,2 0,0-1,2-1,0 0,2-1,1 0,1-2,14 15,-20-30,0-1,0 0,1-1,-1-1,1 1,0-2,1 0,-1-1,0 0,1-1,-1 0,1-1,-1-1,1 0,-1-1,6-1,2-3,1 0,-1-2,-1 0,1-2,-2 0,1-1,-1-1,-1 0,0-2,-1 0,10-11,-17 12,0 0,0 0,-1-1,-1-1,0 1,-1-1,-1 0,0-1,-2 0,1 0,1-14,6-15,-5 15,-1 0,-1-1,-2 1,-1-1,-2 1,-1-1,-1 0,-2 1,0 0,-3 0,-1-4,-15-118,14 220,3 39,-2-6,5 1,4-1,11 65,-10-158,1 0,-1-1,1 0,0 1,1-1,0 0,0-1,1 1,-1-1,1 0,1 0,-1 0,1-1,0 0,0 0,1 0,-1-1,1 0,0 0,0-1,0 0,1 0,-1-1,1 0,0 0,-1 0,1-1,0-1,0 1,0-1,0 0,0-1,-1 0,1 0,0-1,0 0,-1 0,1-1,-1 0,0 0,0-1,5-3,4 0,0-1,-1-1,0-1,-1 0,0 0,0-2,-1 0,-1 0,0-1,0-1,-2 0,0 0,0-1,-1-1,-1 1,-1-1,0-1,-1 1,0-2,14-94,-5 0,-5-1,-4-1,-6 1,-4-1,-11-47,-13-172,26 314,-2-11,-8 51,5 12,1 0,3 1,0 0,2-1,2 1,2 11,-1 40,-2 49,-3 11,7 0,7 0,13 56,25 8,38-43,-77-156,1 0,0-1,0 0,1-1,0 0,1-1,-1-1,1 1,1-2,-1 0,1-1,0 0,-1-1,2 0,-1-1,0-1,0 0,1-1,-1-1,0 0,1-1,-1-1,0 0,0 0,2-3,-1 0,1-1,-2 0,1-1,-1-1,0 0,0-1,-1 0,-1-1,3-4,14-9,156-141,-51-42,-77 105,-29 48,3 1,2 2,2 0,38-40,-63 79,0 1,1 1,0-1,1 2,0 0,0 0,1 1,0 0,1 1,0 1,0 0,0 1,0 1,1 0,0 1,0 0,0 1,11 0,136 10,-23 36,-196-37,-32-6,59-4,0 2,0 0,0 3,0 0,0 2,1 1,-1 1,1 2,1 1,-1 1,2 1,-1 2,-16 11,24-8,1 0,0 2,1 1,1 0,1 1,0 1,2 0,1 1,0 1,2 0,0 0,2 1,1 1,0-1,2 1,1 1,1-1,1 1,1-1,2 1,0 0,2-1,0 1,6 21,-2-26,1-2,0 1,1-1,1 0,1 0,1-1,1-1,0 0,1 0,0-2,2 1,0-2,0 0,2 0,-1-2,2 0,0-1,0-1,0 0,2-2,-1 0,2-1,-7-4,0-1,0 0,0-1,0-1,1 0,-1-1,0 0,0-1,0-1,-1 0,1-1,-1-1,1 0,-1-1,-1 0,1-1,-1 0,0-1,-1 0,0-1,0 0,-1-1,0 0,-1-1,0 0,4-6,5-9,-1 0,-2-2,0 0,-2 0,-1-2,-2 1,0-1,-2-1,-1 1,-2-2,0-15,-3-48,-4 1,-4 0,-5 0,-3 0,-5 1,-24-69,-100-397,111 444,26 205,15 88,8-1,7-1,26 83,-8-67,8-3,35 78,-77-246,1-1,1-1,0 1,2-2,0 0,1 0,1-1,0 0,1-2,4 3,-12-12,0 0,0 0,1-1,0 0,0-1,1 1,-1-1,1-1,0 0,0 0,0-1,0 0,0 0,1-1,-1 0,0-1,1 0,-1 0,1-1,-1-1,0 1,0-2,0 1,0-1,2-1,85-72,-75 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1:35.820"/>
    </inkml:context>
    <inkml:brush xml:id="br0">
      <inkml:brushProperty name="width" value="0.35" units="cm"/>
      <inkml:brushProperty name="height" value="0.35" units="cm"/>
      <inkml:brushProperty name="color" value="#FFC00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FC000"/>
      <inkml:brushProperty name="ignorePressure" value="1"/>
    </inkml:brush>
  </inkml:definitions>
  <inkml:trace contextRef="#ctx0" brushRef="#br0">355 19,'59'65,"-2"2,-4 3,35 61,-30-44,396 628,-68-73,24-26,-60-57,-164-246,-186-312</inkml:trace>
  <inkml:trace contextRef="#ctx0" brushRef="#br0" timeOffset="1177.83">355 3540,'33'-22,"140"-148,-127 116,604-718,31-116,-84 87,-113 118,-467 659</inkml:trace>
  <inkml:trace contextRef="#ctx0" brushRef="#br0" timeOffset="2225.05">3699 1346,'0'0,"0"0,0 0,0 0,0 0,0 0,21 27,-17-20,229 348,76 69,76 122,-107-205,-118-145,-160-195</inkml:trace>
  <inkml:trace contextRef="#ctx0" brushRef="#br0" timeOffset="3111.69">3622 3429,'196'-258,"538"-826,-386 538,-209 328,-131 201</inkml:trace>
  <inkml:trace contextRef="#ctx0" brushRef="#br0" timeOffset="10591.83">8856 1419,'0'0,"0"0,0 0,0 0,0 0,0 3,10 717,46 18,-56-711,1-1,1 0,1 0,2 0,1 0,0-1,2 0,1 0,1 0,1-2,1 1,1-1,1-1,1 0,1-1,1-1,1-1,2 2,15 0,1-2,0-1,1-2,1-1,1-3,-1 0,2-3,0-1,0-2,0-2,0-1,1-3,-1-1,1-2,-1-1,26-8,-61 12,54-4,1-2,-2-2,1-4,-1-2,-1-2,35-16,-52 13,-1-1,0-2,-2-2,-1-1,-1-1,-1-3,-1 0,-2-3,-1 0,-2-2,21-32,-29 32,-2-2,-2 0,-1-1,-2 0,-1-2,-2 1,-2-1,-1 0,-3-1,0-23,-4-671,-12 445,-10 169,3 163,4 229,17-188,-2 72,-2 122,12-1,40 228,6-128,1 265,-53 88,-12-536,-8-2,-29 125,37-278,-3 1,-1-2,-2 1,-2-2,-1 0,-2-1,-2-1,-1-1,-25 30,26-44,0-1,-2-2,-1 0,0-1,-1-1,0-2,-1 0,-1-2,0-1,0-1,-1-1,0-2,0 0,-1-2,0-1,1-2,-1 0,0-2,0-2,0 0,1-2,-21-6,21 6,1-1,-1-2,1-1,1 0,0-2,0-2,1 0,1-1,0-2,1 0,1-1,0-2,1 0,1-1,1-1,1-1,1 0,1-2,1 0,1 0,1-1,2-1,0 0,1-1,-4-23,8 17,0-1,3 0,1 0,1 0,2 0,1 0,2 0,1 0,6-17,8-13,3 1,2 0,3 2,3 1,2 1,9-7,8-4,2 2,3 2,3 2,3 4,2 1,67-47,266-243,-51 46,-147 151,3-36,-171 159</inkml:trace>
  <inkml:trace contextRef="#ctx0" brushRef="#br0" timeOffset="17998.14">6058 0,'13'29,"113"225,106 154,-53-99,113 130,-215-321,-38-76,-36-38</inkml:trace>
  <inkml:trace contextRef="#ctx0" brushRef="#br0" timeOffset="19041.32">7107 1690,'0'0,"0"0,0 0,0 0,0 0,17-25,193-236,5 27,152-192,-273 296,6 4,66-60,-54 17,-106 148,-4 15</inkml:trace>
  <inkml:trace contextRef="#ctx0" brushRef="#br0" timeOffset="20899.42">7107 1622,'0'0,"0"0,0 0,0 0,0 0,0 0,0 0,0 0,0 0,0 0,0 0,0 0,0 0,-46 9,40 85,4 1,4-1,4 0,11 50,13 275,-9-139,-21 249,11-465,-11-64</inkml:trace>
  <inkml:trace contextRef="#ctx0" brushRef="#br1" timeOffset="44550.5">136 7209,'121'210,"58"104,-13-103,-83-122,-63-70,-15-13</inkml:trace>
  <inkml:trace contextRef="#ctx0" brushRef="#br1" timeOffset="61325.91">27 8014,'0'0,"0"0,0 0,0 0,0 0,0 0,0 0,0 0,0 0,0 0,41-18,-11 4,0-2,-2-2,0 0,-1-2,-1-1,-1-1,-1-1,-1-1,-1-1,-1-1,-2-1,10-17,27-42,-29 40,2 2,2 1,2 2,33-31,8-42,-39 133,117 51,21-61,-159-37,-13 28,-1 0,0 0,1 0,-1 0,0 0,1 0,-1 0,0 0,1 0,-1 0,0 0,1 0,-1 0,0 0,1 0,-1-1,0 1,0 0,1 0,-1 0,0 0,1 0,-1-1,-13 215,10-182,0 0,2 1,2-1,1 1,1-1,2 0,1 0,2 0,1-1,1 0,1-1,2 0,2-1,0 0,2-1,2 1,-9-19,0-1,0-1,0 0,1 0,0-1,1 0,0-1,0 0,0-1,0-1,1 0,0 0,0-1,0-1,0 0,0-1,1 0,-1-1,0-1,1 0,-1-1,0 0,0-1,1-1,5-1,-1-1,0 0,-1-2,1 0,-2-1,1 0,-1-2,0 0,-1 0,-1-2,0 0,0 0,-1-1,-1-1,-1 0,0-1,8-15,-3-1,0 0,-2-2,-2 0,-1 0,-1-1,-2 0,-2-1,0-14,-3 15,-2-1,-2 0,-1 0,-2 0,-1 1,-8-27,13 204,0-51,5 0,4 0,17 73,-6-33,-4 1,-7 0,-7 93,-10 208,4-419,0 0,0 0,-1 0,-1-1,0 0,-1 0,0-1,-1 0,-1 0,0-1,0 0,-1-1,0 1,-1-2,0 0,-1 0,0-1,0 0,-1-1,0-1,0 0,0-1,-10 3,6-4,1-1,-1-1,0 0,0-1,0-1,0 0,0-2,1 0,-1-1,0 0,1-1,0-1,0-1,0 0,1-1,-1-1,2 0,-1-1,1-1,1 0,0-1,0 0,1-1,0 0,1-1,1 0,0-1,1 0,0-1,1 0,1 0,0-1,1 0,1 0,1 0,0-1,1 1,0-1,1-14,5 18,1-1,0 1,1 0,0 0,1 0,0 1,1 0,1 0,0 1,0 0,1 0,1 1,0 0,0 1,1 0,0 0,0 1,1 1,0 0,3-1,354-202,-333 186,-1-1,-1-1,-1-2,-2-1,0-2,-2-1,21-31,-16 18,-3-2,-1-1,-2-2,-3-1,-1 0,-3-2,-3-1,10-47,-9-5,-5-1,-5-1,-4 0,-8-61,3 97,-33-315,40 562,-3 579,35-433,31-164,29-66,-88-85,0 1,0-1,1-1,0 0,0-1,0 0,0-1,0 0,1-1,0 0,-1-1,1-1,0 0,-1 0,1-1,0-1,-1 0,1-1,-1-1,0 1,0-2,0 0,-1 0,1-1,-1 0,-1-1,1-1,3-2,12-12,0 0,-1-1,-2-2,0 0,-2-2,0 0,-2-1,-2-2,0 1,-2-2,1-4,5-5,66-118,-76 134,1 1,1 0,1 0,1 1,1 1,0 1,2 0,0 1,2 1,0 1,1 1,0 0,1 2,1 0,0 2,1 1,0 0,8-1,8 1,0 2,0 1,1 2,0 2,0 1,0 3,0 1,0 2,12 3,-14 5,-30-6,-27-6,-8-3,-4-3,-1 2,0 1,0 1,0 2,0 1,0 2,0 1,0 1,1 1,-6 4,19-5,1 1,0 1,0 1,0 0,1 1,0 1,1 0,0 1,0 1,1 0,0 0,1 2,1-1,0 1,0 1,1 0,1 1,-1 3,-1 9,1 1,1-1,1 2,2-1,1 1,1 0,2 0,0 0,3 28,2-40,-1 1,2-1,0 0,2 0,-1 0,2 0,0-1,1 0,1-1,0 0,1 0,1-1,0 0,1-1,1-1,0 1,0-2,1 0,0-1,1 0,0-1,1 0,0-2,0 0,1-1,0 0,16 2,-17-1,0-2,1 0,-1-1,1-1,0 0,0-1,0-1,1-1,-1 0,0-1,0-1,0-1,0 0,-1-1,1-1,9-5,-8 2,0-1,-1-1,-1 0,1-2,-2 0,1 0,-2-2,0 0,0 0,-2-1,1-1,-2 0,0-1,-1 0,-1 0,-1-1,0-1,-1 1,-1-1,-1 0,-1 0,0-1,-2 1,0-1,-1 0,-1 0,-1-2,1 9,-1 0,-1-1,0 1,-1 0,0 0,-1 1,0-1,-1 1,-1-1,0 1,0 1,-1-1,-1 1,0 1,0-1,-1 1,0 1,-1 0,0 0,-1 1,-239-127,335 136,315-1,-273-12,-124 12,0 1,1-1,-1 1,0 0,0 1,0-1,0 0,0 1,-1-1,1 1,0 0,-1 0,1 0,-1 1,0-1,1 0,-1 1,0 0,-1-1,1 1,0 0,-1 0,0 0,1 0,-1 0,0 0,-1 0,1 0,-1 1,1-1,-1 0,0 0,0 1,0-1,0 0,-1 0,0 1,1-1,-1 0,0 0,0 0,-1 0,1 0,-1 0,1 0,-1-1,-1 2,0 21,17 414,38-31,-11 124,-14-294,-64-385,7-2,6-1,-2-123,29-365,-3 414,3 211,0 0,1 0,1 1,0-1,0 1,1 0,1 0,0 0,1 1,0 1,0-1,1 1,1 0,-1 1,2 0,-1 1,1 0,8-4,1 1,0 0,0 1,1 2,0 0,1 1,-1 1,1 1,1 1,-1 1,0 0,1 2,17 2,-26 0,0 0,-1 1,1 1,-1 0,0 1,0 1,0-1,0 2,-1 0,0 1,0 0,-1 1,0 0,0 0,-1 1,0 1,0 0,-1 0,-1 1,0 0,0 0,4 10,0 3,0 0,-1 1,-2 1,-1 0,-1 0,-1 0,-1 1,-1 0,-2 0,0 0,-2 2,1-12,-1 0,0 0,-2 1,0-1,0 0,-2 0,0-1,-1 1,-1-1,0 0,-1 0,-1-1,0 0,-1 0,-1-1,0 0,-1-1,-7 8,-13 5,-1-1,-1-1,-2-2,0-2,-1-1,0-1,-2-2,-24 6,45-19,-1-1,1 0,-1-1,0-1,1-1,-1 0,1-1,-1-1,1-1,0-1,0 0,0-1,1 0,-15-9,67 0,301 7,-308 4,-1-1,-1-1,1-2,-1 0,0-2,-1-1,0-1,13-9,71-81,-87 75,-2-1,0-1,-2-1,-1 0,-2-2,-1 0,-1 0,-2-1,-1-1,1-12,19-47,7-29,-6-1,-5-2,-5-1,-6-1,-1-109,-14 112,-2 53,2 55,-1 55,0 869,23-505,63-25,-93-430,2-1,2 1,3-1,2 1,4-21,-5 42,2-1,0 1,2 0,2 1,1-1,1 1,1 0,2 1,7-11,75-125,-84 153,-1 1,2 0,-1 0,1 1,1 1,0 0,0 0,1 2,0-1,0 1,1 1,-1 1,2 0,-1 0,0 2,1-1,0 2,-1 0,1 1,0 1,0 0,0 0,3 2,-10 1,0 0,0 0,0 1,0 0,-1 0,0 1,0 0,0 0,0 0,-1 1,0 0,0 1,-1-1,1 1,-1 0,-1 0,0 1,0-1,0 1,-1 0,0 0,0 0,-1 1,1 4,11 216,-15-184,0 331,1-368,1 0,0 0,0 0,1 0,0-1,0 1,1 0,0-1,0 0,1 0,0 0,0 0,0 0,1-1,0 0,1 0,-1 0,1-1,0 1,0-1,1-1,2 2,-4-4,1-1,-1 0,1-1,-1 1,1-1,-1 0,1 0,-1-1,1 1,-1-1,0-1,1 1,-1-1,0 0,0 0,0 0,0-1,0 0,-1 0,1 0,-1 0,0-1,0 1,0-1,0 0,2-4,76-121,59-353,-131 455,2 0,0 1,2 1,1 0,1 1,1 0,1 1,1 1,0 1,10-7,-18 19,1 1,0 0,0 0,1 1,-1 1,1 0,1 1,-1 0,1 1,0 0,0 1,0 1,0 0,1 1,-1 1,0 0,1 1,-1 1,0 0,11 3,16 5,-65 5,-96 21,-132 57,238-81,0 0,1 1,0 0,1 1,0 1,1 0,1 0,1 1,0 0,1 1,0 0,2 0,-2 7,-1 1,2 1,0 0,2 0,1 1,1-1,1 1,2 0,0 0,2-1,1 1,1-1,1 1,1-1,2 0,1-1,0 0,2-1,1 0,1 0,6 8,-8-22,-1 0,1 0,1-1,0-1,0 0,1 0,0-1,0-1,1 0,-1-1,1 0,1-1,-1-1,0 0,1-1,0-1,-1 0,1-1,0 0,-1-1,1-1,0 0,-1-1,0-1,0 0,0-1,0-1,-1 0,0 0,0-2,0 1,-1-2,0 1,-1-2,0 0,-1 0,0-1,0 0,-1 0,13-20,-2 0,-2-1,0 0,-3-2,0 0,-2-1,-2 0,-1-1,3-27,-9 43,-2-1,0 0,-1 0,-1 0,-1-1,-1 1,-1 1,0-1,-2 0,0 1,-2 0,0 0,-1 1,-1-1,-1 2,-1 0,0 0,-1 1,-3-3,-92-54,98 70,-25-7,56 23,4 0,2-1,-1-1,1-2,1-1,0-1,-1-1,2-2,-1-1,0-1,0-1,1-2,-1-1,0-1,0-2,-1-1,3-1,76 9,-104 32,-4 228,41 203,-37-446,9 60,-7-55,-3-34,25-432,25 193,-49 236,1 0,1 0,0 1,1 0,1 0,-1 0,2 1,0 0,1 0,0 1,0 0,1 1,1 0,-1 1,2 0,-1 0,1 1,1 1,-1 0,1 0,0 2,1 0,0 0,-1 1,1 1,0 0,1 1,-1 0,0 1,9 1,-11 3,-1 0,0 1,0 0,-1 1,1 0,-1 1,0 0,0 1,-1 0,0 0,0 1,-1 0,0 1,0-1,-1 2,0-1,-1 1,0 0,0 0,-1 1,0-1,-1 1,0 0,-1 1,0-1,0 11,63 205,-47-48,30 53,-49-224,1 0,0 0,0 0,1 0,0 0,1 0,0 0,0-1,0 1,1-1,0 0,0 0,1-1,0 1,0-1,1 0,0 0,0-1,0 0,0 0,1 0,0-1,0 0,0 0,1 0,-1-1,1 0,-1-1,1 0,0 0,0-1,0 0,1 0,-1-1,0 0,0 0,33-7,-1-2,-1-2,0-1,0-2,-1-2,-1-2,-1-1,0-1,7-8,-4 5,-7 5,0-2,-2-1,-1-2,-1-1,0-1,-2-1,-1-1,-1-2,-2 0,-1-1,-1-1,-1-1,-1-4,64-227,-81 252,-1 0,0-1,-1 1,0 0,0 0,-2 0,1 0,-1 0,-1 0,0 1,0 0,-1 0,-1 0,0 0,0 1,0 0,-1 0,-1 0,1 1,-2 1,1-1,-1 1,0 0,0 1,-1 0,1 1,-1 0,-1 0,1 1,-1 1,0-1,1 2,-1 0,-1 0,-7 0,-4 3,0 0,0 2,1 1,-1 0,1 2,0 0,0 2,0 1,1 0,1 1,0 2,0 0,1 1,0 0,2 2,-1 0,2 1,0 1,1 0,1 1,0 1,1 2,0 8,2 0,2 1,0 1,2-1,2 1,0 1,2-1,2 0,1 1,1-1,1 1,2-1,1 0,2 0,6 18,-10-34,0 0,0 0,2-1,0 1,0-1,1 0,1-1,0 1,1-2,1 1,0-1,0 0,1 0,1-2,0 1,0-1,1-1,0 0,1 0,4 1,4-1,0 0,1-2,0 0,1-2,-1 0,1-2,0 0,0-1,0-2,0 0,0-2,0 0,0-2,0 0,-1-1,1-2,6-3,16-5,0-2,-1-2,-1-2,-1-2,-1-1,0-2,28-27,-34 24</inkml:trace>
  <inkml:trace contextRef="#ctx0" brushRef="#br1" timeOffset="84645.89">136 9378,'0'0,"0"0,0 0,0 0,0 0,0 0,0 0,-12 41,1 4,3 0,1 0,3 1,1 0,3 0,1 0,3 0,1 0,11 40,-13-70,0 0,1 0,1 0,0-1,1 0,1 0,0 0,2-1,-1 0,1 0,1-1,1 0,0-1,0 0,1-1,1 0,0-1,0-1,1 0,0 0,0-1,4 0,-10-3,0 0,0 0,0-1,1 0,-1-1,1 0,0 0,0-1,0 0,0 0,1-1,-1-1,0 1,1-2,-1 1,0-1,0 0,0-1,0 0,0-1,0 0,0 0,-1-1,1 0,-1 0,0-1,0 0,6-6,2-10,-1-2,-1 1,-1-2,-1 0,-2 0,0-1,-1 0,-2-1,0 0,-2 0,-1 0,-1-1,-1 0,-1 1,-2-1,-1 0,-3-15,5 32,-12-176,8 141,-2 68,50 584,-11 23,-33-600,2 17,-2-1,-2 1,-2 0,-2-1,-2 0,-2 0,-2-1,-14 33,21-65,-1-1,-1 0,1 0,-2-1,0 0,0 0,-1 0,-1-1,1-1,-1 0,-1 0,0-1,0 0,-1-1,0 0,0-1,0 0,-5 0,6-5,-1-1,1-1,0 0,0 0,0-1,0 0,0-1,0-1,0 0,1 0,-1-1,1 0,1-1,-7-4,15 10,-13-11,0-1,0-1,2 0,-1 0,2-1,0-1,0 0,2 0,0-1,0-1,2 1,0-1,1 0,-4-18,7 18,0 1,2 0,0-1,1 1,0-1,1 1,1 0,1-1,0 1,2 0,-1 1,2-1,0 1,1 0,0 0,1 1,1 0,0 0,1 1,0 0,1 1,1 0,0 1,0 0,1 1,14-8,174-214,-117 122,138-207,-63 47,-135 227,3 0,1 2,1 1,3 2,1 0,2 3,1 1,18-12,-43 39,1 0,1 1,-1 0,1 1,0 0,0 1,1 1,-1 0,1 1,-1 0,2 1,21-2,-7 1,-60 9,14-4,-1 1,1 1,0 0,1 1,-1 1,1 1,0 0,1 1,0 1,0 0,1 1,0 0,1 1,1 1,-5 6,3-3,2 0,0 1,1 1,1-1,0 2,2-1,0 2,1-1,0 1,2 0,1 0,0 0,1 1,2-1,0 1,1-1,1 1,0 0,2-1,1 0,0 1,6 13,-7-18,0-1,0 0,2 0,0-1,0 1,2-1,0 0,0-1,1 1,1-1,0-1,1 0,0 0,1-1,0 0,0-1,1-1,1 0,0 0,0-1,1-1,0 0,0 0,0-2,1 0,0-1,0 0,0-1,0-1,1 0,-1-1,1-1,-1 0,0-1,1-1,12-3,-19 1,1 0,-1-1,0 0,-1-1,1 0,-1 0,0-1,-1 0,0 0,0-1,0 0,-1 0,0 0,-1-1,0 0,0 0,-1-1,0 1,0-1,48-191,-45 145,-1 0,-3 0,-2-1,-3 1,-3 0,-1 0,-4 0,-12-41,10 61,0 52,10 9,2 0,1 0,1 0,1-1,1 1,1-1,1 0,8 19,8 38,71 301,-91-375,1 0,-1-1,1 1,1-1,-1 1,1-1,0 0,0-1,1 1,0-1,0 0,0 0,0 0,1-1,0 1,0-1,0-1,1 1,-1-1,1-1,-1 1,1-1,0 0,0 0,0-1,0 0,0 0,1-1,-1 0,0 0,0-1,0 1,0-2,0 1,0-1,0 0,0 0,0-1,-1 0,1 0,-1-1,0 0,0 0,0 0,4-5,2-1,-2 0,1-1,-1-1,-1 1,0-1,-1-1,0 0,-1 0,-1 0,0-1,0 0,-1 0,-1 0,-1-1,0 0,-1 1,1-12,6-437,5 412,-8 36,-8 38,0 3,1-1,2 0,0 1,2-1,1 0,1 0,1 0,2 4,8 37,-8-24,-7-20,1 1,1-1,1 0,0 0,2-1,1 1,1-1,0 0,2-1,0 0,1-1,1 0,1 0,1-2,0 0,1 0,1-1,1-1,0-1,1 0,5 2,-3-6,1-1,1-1,-1-1,1-1,1-1,-1 0,1-2,0-1,-1-1,1 0,0-2,0-1,0-1,-1 0,1-2,15-6,-25 5,0 0,0-1,0-1,-1-1,0 1,-1-2,0 0,0 0,-1-1,0 0,-1 0,-1-1,0-1,0 0,-1 0,-1 0,0 0,0-1,1-11,4-15,-1 0,-2-1,-3 0,0 0,-3 0,-2-19,-12-192,0 220,5 43,18 100,6 0,5-2,7 10,71 98,-91-200,1-1,0 0,1-1,1-1,1 0,0 0,0-1,1-1,1 0,0-1,1 0,0-2,0 0,1 0,1-2,-1 0,1-1,-4-2,0-1,0 0,0-1,1 0,-1-1,1-1,-1 0,0-1,1-1,-1 0,0-1,0-1,0 0,0 0,-1-2,0 1,0-2,0 0,-1 0,0-1,0-1,-1 0,6-7,4-9,-2-1,-1 0,-1-2,-2 0,0-1,-2 0,-1-1,-2-1,-1 1,-1-2,-1 1,-2-1,-2 0,0 0,-3 0,0 0,-2 0,-1 0,-2 0,-3-10,-61-168,103 207,146 14,34-17,-211 5,1 1,-1 0,1 1,-1-1,1 1,-1-1,0 1,1 0,-1 0,0 1,0-1,0 1,0-1,0 1,0 0,0 0,-1 0,1 1,-1-1,1 1,-1-1,0 1,0 0,0 0,0 0,-1 0,1 0,-1 0,1 0,-1 0,0 1,0 1,4 125,-6-60,65 504,-61-530,-5-29,-3-33,-5-51,3 1,3-1,3 0,3-7,0-24,-2 81,1 0,1-1,0 1,2 0,0 0,1 1,1-1,1 1,1 0,0 1,1-1,1 2,1 0,0 0,1 0,0 2,2 0,-1 0,2 1,0 1,10-7,-7 10,0 0,1 1,1 1,-1 1,1 1,0 0,1 2,-1 0,1 1,-1 1,1 1,18 2,77 52,-40 57,-65-84,0 2,-2 0,-1 0,-1 0,-2 1,-1 0,-1 0,-1 0,-3 21,41 219,-38-260,1 0,0 0,0-1,1 1,0-1,1 0,0 0,1 0,0-1,0 0,0 0,1 0,1-1,-1 0,1-1,0 1,0-1,1-1,0 0,0 0,4 1,-4-6,0 0,1 0,-1-1,0 0,0-1,0 0,0 0,0-1,-1 0,1-1,-1 0,0 0,0-1,0 0,-1 0,1-1,-1 0,4-4,12-10</inkml:trace>
  <inkml:trace contextRef="#ctx0" brushRef="#br1" timeOffset="107938.95">17 11621,'0'68,"3"0,3-1,4 0,12 46,-5-38,-12-43,2 0,1 0,1-1,2 0,1-1,1-1,2 0,6 9,-12-29,0 0,1 0,0-1,0 0,0 0,1-1,0-1,1 0,0-1,-1 0,2 0,-1-1,0-1,1 0,0-1,-1 0,1-1,0-1,0 0,0 0,0-1,0-1,-1 0,1-1,-1 0,1-1,-1-1,0 1,-1-2,1 0,-1 0,0-1,-1-1,1 1,-2-2,1 1,-1-2,0 1,1-4,3-4,-2-1,0-1,-1 0,-1 0,0-1,-2 0,0 0,-1-1,1-15,-2 16,50-324,-57 217,-27 570,23 228,-43-388,46-252,-2 1,-1-1,-2 0,-1 0,-1-1,-2-1,-1 1,-1-2,-1 0,-2-1,-1 0,-1-2,-12 13,24-33,-1-1,0 0,0 0,0 0,0-1,-1-1,0 1,1-1,-1-1,0 1,0-1,0-1,0 0,0 0,0-1,0 0,1-1,-1 1,0-2,1 1,-1-1,1-1,0 1,0-2,0 1,1-1,-1 0,1 0,0-1,0 0,-4-6,2 3,1 0,0-1,0 0,1-1,0 0,1 0,1 0,-1 0,2-1,0 0,0 0,1 0,-1-10,-1 3,3 3,0-1,2 0,0 1,1-1,1 0,0 1,1-1,1 1,1 0,0 0,1 0,0 1,2-1,0 2,0-1,1 1,7-8,1 1,1 1,0 0,2 1,0 2,1 0,21-14,46-38,16-24,-6 10,-4-4,-3-4,-5-4,57-85,-74 74,113-144,-20 139,-34 63,-283 129,133-68,1 0,1 2,0 0,1 1,0 0,2 2,0 0,1 1,1 1,0 1,2 0,-11 22,21-32,0 1,1 0,0 0,1-1,0 1,1 0,1 0,-1 0,2 0,0 0,0 0,1-1,1 2,1 5,1 0,1-1,1 0,0 0,1 0,1-1,0 0,2-1,-1-1,2 1,0-2,0 0,2 0,-1-2,1 0,1 0,0-1,1-1,0-1,0 0,0-2,1 0,0 0,12 1,-17-4,1-1,-1 1,0-2,1 0,-1-1,1 0,-1-1,0 0,1-1,-1-1,0 0,0-1,0 0,-1-1,1 0,-1-1,0-1,-1 1,0-2,0 0,0 0,-1-1,0 0,6-9,-4 6,-1-1,0 0,-1 0,0-1,-1-1,-1 0,0 0,-1 0,-1-1,0 0,-1 0,-1-1,-1 0,0 1,-1-1,-1 0,0 0,-1 0,-1 0,-1 0,0 0,-2 0,1 1,-2-1,0 1,-1 0,-1 1,0-1,-1 2,-8-12,5 12,-1 0,0 1,-1 0,0 1,-1 1,0 0,-1 0,0 2,-1 0,0 1,0 0,-1 1,0 1,-9-2,-117-37,222 26,23 3,1 5,0 4,45 5,-77 1,198 8,-283 27,0 10,2 0,2 1,2 1,2-1,1 1,3 1,2-1,2 0,7 41,-10-75,1 1,1-1,0 0,0 0,1 0,1 0,0 0,1 0,0-1,1 1,0-1,1-1,0 1,0-1,1 1,1-2,-1 1,2-1,-1-1,10 8,-6-8,1-1,0 0,0-1,0-1,0 0,1 0,0-2,0 0,0 0,1-1,-1-1,0 0,1-1,-1-1,0 0,1-1,-1-1,0 0,0 0,-1-2,1 0,-1 0,2-2,-3 2,-1 0,0 0,-1-1,0 0,0-1,0 0,0 0,-1-1,-1-1,1 1,-1-1,-1-1,0 1,0-2,-1 1,0 0,4-10,35-232,-48 12,3 95,-6 245,13 225,-7-314,1 0,0 0,1 0,0-1,1 1,0-1,1 1,0-1,0 0,1 0,0-1,6 7,21 36,61 58,-85-106,-1 1,2-1,-1 0,0-1,1 0,-1 0,1-1,0 0,0 0,0-1,0-1,0 1,0-1,0-1,0 0,0 0,0 0,0-2,0 1,0-1,-1 0,1 0,-1-1,0-1,0 1,6-6,10-7</inkml:trace>
  <inkml:trace contextRef="#ctx0" brushRef="#br1" timeOffset="118618.51">93 13791,'0'0,"0"0,0 0,0 0,0 0,0 0,0 0,0 0,0 0,0 18,5 130,6 0,19 81,-28-215,-1 0,2 1,0-1,0 0,1-1,1 1,1-1,-1 1,2-2,0 1,1-1,0 0,0 0,2-1,5 5,-9-10,1-1,0 0,0 0,0-1,1 0,-1 0,1 0,0-1,0-1,0 1,0-1,1-1,-1 0,1 0,-1 0,1-1,-1 0,1-1,-1 0,0 0,1-1,-1 0,0 0,0-1,0 0,0-1,3-1,10-6,0 0,-1-1,-1-1,0-1,-1-1,0-1,-1 0,-1-1,5-7,6-16,-3 0,-2-2,-1 0,-2-2,-2 0,-2-1,-2 0,-2-1,0-10,0 10,-7 21,0-1,-2 0,-1 0,-1 0,-1 0,-2 0,0 0,-6-18,2 16,4 50,3 750,-12-565,-9-2,-15 37,20-109,15-101,-1 0,-2 0,-2 0,-1-1,-1 1,-1-1,-2-1,-14 28,16-48,-1 0,1-1,-1-1,-1 1,0-2,0 1,0-2,-1 1,0-2,-1 0,1 0,-1-1,0 0,0-1,0-1,0 0,0-1,0 0,-1-1,1 0,0-1,-1-1,1 0,0-1,0 0,0-1,1-1,0 0,-1 0,2-1,-1-1,1 0,-5-4,9 7,-1-1,1-1,0 1,0-1,0-1,1 1,0-1,0 0,1 0,0-1,0 1,1-1,0-1,0 1,1 0,0-1,0 1,1-1,0 0,1 0,0 0,0 0,1 0,0 0,2-7,3-11,1 2,1-1,1 1,2 0,0 0,2 1,0 1,2 0,1 1,0 0,2 1,0 1,1 1,1 0,1 2,1 0,0 1,1 1,0 1,9-3,41-38,-29 15,-2-2,-2-2,-2-2,-2-1,-2-2,-2-1,13-31,-26 50,161-330,-129 258,-39 74,1 1,1 0,1 1,2 0,1 1,1 1,1 1,1 0,1 2,0 0,2 2,3-1,66-19,-113 59,1 0,0 2,2 0,0 1,2 1,0 1,2 0,0 1,2 1,1 0,1 0,1 1,1 0,2 1,0-1,2 3,1-11,2-1,0 1,1 0,1 0,1 0,0-1,2 1,0-1,1 0,1 0,0 0,1-1,1 0,4 5,1 0,2-1,0 0,1-1,1 0,1-1,1-2,0 1,1-2,1-1,1-1,0 0,0-2,1 0,1-2,0 0,12 1,-21-9,0-2,0 0,0 0,0-1,0-1,0-1,0 0,0-1,-1-1,0 0,0 0,14-9,-23 12,11-7,-2-1,1 0,-1-1,-1 0,0-2,-1 1,0-1,-1-1,0 0,-1-1,-1 0,0 0,-1-1,-1 0,0 0,-1-1,-1 0,-1 0,0 0,-1-1,-1 1,-1-1,0 0,-1 1,-1-1,-1 0,-1 1,0-1,-1 1,-1 0,0 0,-1 1,-1 0,-1 0,0 0,-1 1,-1 0,0 1,-1 0,-1 0,0 1,-1 1,0 0,0 1,-2 0,-232-126,125 80,203 58,390-7,-191-69,-279 74,0 1,-1-1,1 0,0 0,0 1,0-1,0 1,0-1,0 1,0-1,0 1,0-1,0 1,0 0,0 0,0-1,0 1,0 0,0 0,0 0,0 0,0 0,0 0,0 1,0-1,1 0,-1 1,0-1,0 0,0 1,-1-1,1 1,0-1,0 1,0 0,0-1,0 1,-1 0,1 0,0 0,-1-1,1 1,0 0,-1 0,1 0,-1 0,1 0,-1 0,0 0,0 0,1 0,-1 0,0 1,0-1,0 0,0 0,0 0,0 0,0 0,0 0,-1 0,1 1,-23 238,25 54,0-267,2 0,1-1,1 1,1-1,1 0,2-1,0 1,2-2,1 0,1 0,0-2,2 1,1-2,0 0,2-1,0-1,1-1,1-1,2 0,-9-11,0-1,0 0,1-2,-1 1,1-2,0 0,0-1,0 0,0-1,0-1,0 0,0-1,0-1,-1 0,8-3,-9 0,0 0,0 0,-1-1,0-1,0 0,-1-1,0 0,-1-1,0 0,0-1,-1 0,0 0,-1-1,1-2,4-15,0-1,-2 0,-1-1,-1 0,-2 0,-1-1,-2 0,-1 0,-1 0,-2-1,-1 1,-5-22,4-40,-31-200,19 227,7 89,2 0,1 0,0 0,2 0,0 1,2-1,0 1,4 20,-2 27,19 304,-21-360,1 0,1 0,0 0,0 0,1-1,1 1,1-1,-1 0,2 0,0 0,1-1,0 0,1 0,0-1,0 0,1 0,1-1,0 0,1-1,5 4,-8-12,0 0,0-1,-1 0,1 0,0-1,0 0,-1-1,1 1,0-2,-1 1,0-1,1 0,-1 0,0-1,-1 0,1 0,-1-1,0 0,0 0,0 0,0-1,-1 1,0-1,-1-1,1 1,-1-1,0 0,-1 0,1 0,-1-2,12-29,-1 0,-2-1,-2-1,-2 0,-1 0,-2-1,-2 0,-2 1,-1-1,-4-15,4-14,-11-92,12 158,0-34,-11 62,9 167,24 107,-4-30,-18-228,-1-28,3-37,32-317,14 25,-46 303,1 1,1-1,0 1,1 0,0 1,1-1,0 1,1 0,1 1,3-5,0 5,0 1,0 0,1 0,0 1,0 1,1 0,0 1,1 0,-1 1,1 1,1 1,-1 0,1 0,-1 2,1 0,0 1,0 0,14 2,77 34,-58 50,43 267,-48-88,-40-247,-3-6,1 0,0 0,0-1,1 1,1 0,0-1,0 0,1 0,0 0,1-1,0 0,1 0,0 0,0-1,0 0,1 0,8 5,-10-13,-1-1,1 0,0 0,-1 0,1-1,-1 0,1 0,-1 0,0-1,0 1,0-1,0 0,0-1,-1 1,0-1,1 0,-1 0,-1-1,1 1,-1-1,1 0,-1 0,-1 0,1 0,-1 0,0-1,0 1,0-2,70-259,-65 222,1 1,3-1,1 2,2 0,9-15,-12 41,1 0,0 1,1 1,1 0,0 0,1 2,0 0,1 0,0 1,1 1,0 1,1 1,14-5,-4 3,0 1,1 2,0 1,0 1,0 2,1 0,0 2,-1 2,1 0,-1 2,16 4,-4-1,-55-11,7 4,-28-8,-1 2,1 2,-1 1,0 2,-1 1,1 2,0 1,0 2,-16 5,38-6,1 0,0 1,0 1,1 0,-1 1,1 0,1 0,-1 2,1-1,0 2,1-1,0 1,0 1,1 0,0 0,1 1,0 0,0 0,1 1,1 0,-1 3,-1 15,2 0,0 1,2 0,2-1,1 1,1 0,1 0,2 0,1 0,2-1,1 1,1-2,1 1,2-1,1 0,1-1,2-1,17 25,-27-42,1 0,0-1,0 0,1 0,1 0,-1-1,2-1,-1 1,1-1,0 0,0-1,1 0,-1-1,1 0,1 0,-1-1,1 0,-1-1,1 0,0-1,0 0,1-1,-1 0,9-1,0 1,0-1,0 0,0-2,0 0,0-1,0-2,-1 1,1-2,-1-1,-1 0,1-2,-1 0,-1-1,0 0,0-2,-1 0,0 0,-1-2,-1 0,0 0,-1-2,0 0,-1 0,-1-1,-1 0,-1-1,0 0,1-6,0-22,-2-1,-2 0,-2 0,-3-1,-1 1,-2 0,-3-1,-10-45,3-3,-12 12,106 924,-47-316,-35-496,-1-1,-1 0,-1 0,-2 0,0 0,-2 0,-1-1,-1 0,-1-1,-2 0,0-1,-2 0,0 0,-16 18,19-33,0 1,-1-1,0-1,0 0,-1-1,0 0,0-1,-1 0,1-1,-1-1,0 0,-1-1,1-1,-1 0,1-1,-1 0,1-1,-7-1,5 1,1-1,0-1,0 0,0-1,0-1,0 0,0-1,1 0,0-1,0-1,1 0,0-1,0-1,1 0,0 0,0-1,1-1,0 0,1 0,0-1,1 0,1-1,0 0,0-1,1 1,1-1,-3-10,7 3,1 0,0 0,2-1,0 1,2 0,0 0,1 0,1 1,1-1,1 1,1 0,1 1,0 0,1 0,1 1,1 0,1 1,0 1,1 0,1 1,0 0,1 1,1 1,0 0,5-1,331-173,-265 147,-7 3,-33 18,-2-2,0-2,-2-2,-1-2,-1-2,27-25,-47 32</inkml:trace>
  <inkml:trace contextRef="#ctx0" brushRef="#br1" timeOffset="126262.18">39 15941,'-5'29,"-7"28,3 1,3-1,1 1,4 0,2 0,2 0,3 0,2-1,3 0,17 49,-25-98,0 0,0 0,1 0,0 0,1-1,0 0,0 0,0 0,1-1,0 0,0 0,1 0,0-1,0 0,0 0,0 0,1-1,0-1,0 1,0-1,0 0,0-1,0 0,1 0,-1-1,1 0,0-1,5 0,9-2,1-1,-2-1,1-1,0-1,-1-2,0 0,-1-1,0-1,0 0,-1-2,0-1,-1 0,-1-2,0 0,-1 0,-1-2,0 0,-1-1,-1-1,-1 0,0-1,-2 0,0-1,-1 0,-1 0,2-13,76-349,-88 240,-16 650,-32 379,-7-506,50-366,-1 0,0-1,-1 0,0 0,-1-1,0 0,-1-1,0 0,-1 0,0-1,-1 0,0-1,-1-1,1 0,-2-1,1 0,-1-1,0 0,0-1,-1-1,1 0,-1-1,0 0,0-2,0 1,-9-2,5 1,0-1,1-1,-1 0,1-2,-1 0,1-1,0-1,0 0,-10-6,22 9,-1-1,1-1,0 1,1-1,-1 0,1 0,-1-1,1 1,0-1,1 0,-1-1,1 1,0-1,1 0,-1 0,1 0,0 0,1 0,-1-1,1 0,1 1,-1-1,1 0,0 0,1 0,-1 1,2-7,3-12,1 1,2 0,0 1,2 0,0 0,2 1,0 0,1 1,2 0,0 1,1 0,1 1,0 1,2 1,0 0,1 1,1 1,19-11,58-59,241-264,-181 137,110-200,-260 401,30-49,3 2,2 2,3 1,2 3,37-31,81-4,-143 76,1-2,-47 13,5 3,0 0,0 2,0 0,1 1,0 1,0 0,0 1,1 1,0 1,1 1,0 0,1 1,0 0,1 1,1 1,0 0,0 1,-5 11,1-7,2 1,1 1,1 0,0 1,2 0,0 1,2 1,0-1,2 1,1 1,0-1,2 1,1 0,1 0,1 0,1 0,1 0,2 0,3 14,-3-23,1 0,1-1,1 1,0-1,1 0,1 0,0-1,1 0,1 0,0-1,1-1,0 1,0-2,2 1,-1-2,1 0,1 0,0-1,0-1,1-1,8 4,-7-4,-1-1,1-1,0-1,0 0,1-1,-1 0,1-2,-1 0,1 0,0-2,-1 0,1-1,-1-1,1 0,-1-1,0-1,0 0,-1-2,0 1,0-2,0 0,-1-1,0 0,-1-1,0-1,-1 0,0 0,0-1,-1-1,9-14,-11 8,0-1,-1-1,-2 1,0-1,-1-1,0 1,-2-1,-1 1,-1-1,0 0,-2 0,-1 1,0-1,-2 0,0 1,-1 0,-2 0,0 0,-1 1,-1 0,-1 1,0 0,-2 0,0 1,-1 0,-15-15,-164-137,165 153,47 9,344 23,-289-14,-1-4,0-3,0-3,0-3,20-9,-103 58,-8 33,-1-3,3 1,3-1,3 2,0 62,8-108,0-1,2 0,0 1,2-1,0 0,1 0,2 0,0 0,1-1,1 0,1-1,6 10,-8-20,1-2,-1 1,1-1,1 0,-1-1,1 0,1 0,-1-1,1 0,0-1,0 0,1 0,0-1,-1-1,1 0,1 0,-1-1,0 0,0-1,1-1,-1 1,1-2,-1 0,0 0,1-1,-1 0,0-1,0-1,0 1,-1-2,1 1,0-2,6-3,0-1,0 0,-1-1,0-1,-1 0,-1-1,0-1,0 0,-2-1,0-1,0 0,-2 0,0-1,0 0,-2-1,0 0,-1 0,-1-1,3-19,-1-9,-2-1,-2 0,-2 1,-3-1,-4-36,4 69,-31-239,12 314,14-7,1-1,3 1,3 0,1 0,3 0,12 51,-2 8,-10-77,2-1,1 1,2-2,2 1,0-2,3 1,0-2,19 27,-29-53,1-1,-1 0,1 0,1-1,-1 1,0-1,1 0,-1-1,1 0,0 0,0 0,0-1,0 0,0-1,0 1,0-1,0 0,0-1,0 0,0 0,0-1,-1 1,1-1,0-1,-1 1,1-1,-1-1,0 1,0-1,0 0,-1 0,1-1,-1 1,0-1,0-1,-1 1,4-5,9-10,0 0,-2-1,0-1,-2 0,0-1,-1 0,-2-1,0 0,-2-1,4-17,1-15,-3 0,-2-1,-3 0,-2-54,27-24,-26 85,-6 81,23 428,21-73,-67-520,7-1,6-1,5-84,5 198,1 0,1-1,1 1,1-1,1 1,1 0,1 0,2 0,0 1,1 0,1 0,1 1,2-2,-5 17,0 0,0 0,1 1,0 0,0 1,1-1,-1 1,1 1,0 0,0 0,0 1,1 0,-1 0,0 1,1 0,-1 1,1 0,-1 1,0-1,1 2,-1 0,0 0,0 0,0 1,0 1,0-1,6 5,271 197,-269-196,0-1,0 0,1-2,0 0,0 0,0-2,0 0,1-2,0 0,0 0,-1-2,1-1,15-1,47-37,-67 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3:52.987"/>
    </inkml:context>
    <inkml:brush xml:id="br0">
      <inkml:brushProperty name="width" value="0.35" units="cm"/>
      <inkml:brushProperty name="height" value="0.35" units="cm"/>
      <inkml:brushProperty name="color" value="#FF0000"/>
      <inkml:brushProperty name="ignorePressure" value="1"/>
    </inkml:brush>
  </inkml:definitions>
  <inkml:trace contextRef="#ctx0" brushRef="#br0">12 9,'38'16,"-1"-9,0-1,1-2,0-1,0-3,0 0,4-3,33 0,691-9,-49-3,-371 6,-345 8,0 1,0-1,0 1,1 0,-1-1,0 1,0 0,0 0,1 0,-1 0,0 0,0 0,1 1,-1-1,0 0,0 0,0 1,0-1,1 1,-1-1,0 1,0 0,0-1,0 1,0 0,0 0,0 0,-1-1,1 1,0 0,0 0,-1 0,1 0,-1 1,1-1,-1 0,1 0,-1 0,1 0,-1 1,0-1,0 0,0 0,0 0,0 1,0-1,0 0,0 0,0 0,0 1,-1-1,1 0,0 0,-1 0,1 0,-1 1,0-1,1 0,-1 0,0 0,0 0,-49 59,-34 15,4 3,4 3,-9 18,-335 412,-27 84,-38 142,276-444,-44-13,189-200,97-59,-21-17,1 1,-1-2,1 0,0 0,-1-1,1-1,0 0,0-1,0 0,11-2,15 1,1580-9,-1433 21,-187-11</inkml:trace>
  <inkml:trace contextRef="#ctx0" brushRef="#br0" timeOffset="2202.14">2831 1188,'515'-84,"-416"73,186-22,210 7,-234 26,-244 1,0 1,0 0,0 1,0 1,0 0,-1 2,1 0,-1 0,10 7,-24-9,-1 0,0 1,0-1,0 0,-1 0,0 1,1-1,-1 0,-1 1,1-1,-1 0,0 0,1 0,-2 1,1-1,0 0,-1 0,0 0,0-1,0 1,-1 0,1-1,-1 1,0-1,1 0,-2 0,1 0,-1 1,-292 249,-267 310,204-135,26-36,246-293,114-81,-10-10,1-1,0 0,0-2,0 0,0-1,1 0,0-2,0 0,0-2,0 0,0 0,0-2,8-2,42 1,721-13,-339-1,-394 21,-41-3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4:47.864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1 518,'21'32,"-14"-27,0 1,1-1,-1 0,1-1,0 0,0 0,1-1,-1 0,1 0,-1-1,1 0,0 0,0-1,0-1,0 1,0-1,0-1,0 0,0 0,0-1,-1 0,1 0,0-1,-1 0,0 0,1-2,46-6,353-49,-312 63,-96 0,1-1,-1 1,1-1,-1 0,0 1,0-1,0 1,0-1,0 1,-1-1,1 1,-1-1,1 0,-1 1,0-1,0 0,0 0,0 1,-1-1,1 0,0 0,-1 0,0-1,1 1,-1 0,0 0,0-1,0 1,0-1,0 0,0 0,0 0,-1 0,1 0,0 0,-2 0,1 2,-419 394,231-176,81-118,110-103,-1 1,0-1,0 0,0 0,1 0,-1 1,0-1,1 0,-1 1,0-1,1 1,-1-1,0 1,1-1,-1 1,1-1,-1 1,1 0,-1-1,1 1,-1 0,1-1,0 1,-1 0,1 0,0-1,-1 1,1 0,0 0,0 0,0-1,0 1,0 0,0 0,0 0,0-1,0 1,0 0,1 0,-1-1,0 1,0 0,1 0,-1-1,0 1,1 0,-1-1,1 1,-1 0,1-1,-1 1,1-1,0 1,-1-1,1 1,0-1,-1 1,1-1,0 0,0 1,-1-1,1 0,0 1,310-44,-199 21,91-24,-126 46,-27-5,0-2,-1-2,0-2,0-2,-2-3,0-1,0-3,1-3,-9 6,23-7,-1-3,-2-3,-1-2,-1-2,-2-3,-1-2,-2-3,27-29,-73 64,0 1,-1-1,1 0,-1-1,-1 1,1-1,-1 0,-1 0,0 0,0-1,0 1,-1-1,0 1,-1-1,0 0,0 0,-1 0,0 0,-1 0,1 1,-2-1,1 0,-3-6,2 9,0-1,0 1,-1 0,0 0,0 0,0 0,-1 0,0 0,0 1,0 0,-1 0,0 0,0 0,0 1,0 0,-1 0,1 0,-1 1,0 0,0 0,-1 0,1 1,-1 0,1 0,-1 1,1 0,-1 0,0 0,0 1,-1 0,-16-3,-1 1,1 1,0 1,0 2,0 0,0 1,0 2,0 0,1 1,0 2,0 0,0 2,2 0,-1 2,1 0,1 1,0 1,1 1,1 1,0 0,1 2,0 0,-1 4,8-10,1 1,0-1,1 2,1-1,0 1,1 0,0 0,1 1,1 0,0 0,1 0,1 1,-2 1,1 1,1 0,0 0,1 0,1 0,1 0,1 0,0 0,2-1,0 1,0-1,2 1,0-2,1 1,6 9,-5-12,1 1,1-1,0-1,1 0,1-1,0 0,0-1,2 0,-1-1,1 0,0-1,1-1,0 0,0-1,1 0,0-2,0 0,1 0,-1-2,1 0,0-1,-1-1,1 0,0-1,0-1,3-1,13 1,0-1,1-2,-1-2,-1-1,1-1,-1-1,-1-2,0-2,-1-1,0-1,-1-1,0-2,11-10,-15 7,-1 0,0-2,-2-1,-1-1,-1-1,-1-1,-1 0,-2-1,-1-1,-1-1,-1 0,-2-1,15-58,-5-1,-3-1,-5-1,1-62,2-7,-27 20,-6 235,-3 260,2 13,18 61,-4-319,9-88,-5-43,-1-12,77-469,-71 475,1 0,1 0,1 0,2 1,1 1,1 0,12-19,-19 36,2-1,-1 1,1 1,0-1,1 1,0 0,0 1,1 0,0 0,0 1,1 0,0 1,0 0,0 0,0 1,1 0,0 1,-1 0,1 1,0 0,4 1,35 1,1 2,-1 3,-1 1,1 3,-1 2,5 4,-52-15,7 4,-1 0,1 0,-1 1,0 1,-1-1,1 1,-1 0,0 1,0 0,-1 0,0 0,5 8,10 10,-12-9,0 1,-2 0,0 0,-1 0,0 1,-1 0,-2 0,0 0,0 1,-2-1,0 1,-1-1,-2 9,1-11,-1 1,0-1,-2 1,0-1,0 0,-2 0,0 0,0-1,-2 0,0 0,0-1,-2 0,0 0,0-1,-1-1,-1 1,0-2,0 0,-8 4,-30 24,-1-3,-3-2,0-3,-31 12,61-33,-1-2,-1 0,1-1,-1-2,-1-1,1 0,-1-3,1 0,-1-1,-10-2,-111-53,147 55,0 0,1 0,-1 0,0 0,1 0,-1 0,0 0,1 0,-1 0,0-1,1 1,-1 0,1 0,-1-1,0 1,1 0,-1-1,1 1,-1 0,1-1,-1 1,1-1,-1 1,1-1,-1 1,1-1,-1 1,1-1,0 1,-1-1,1 0,0 1,0-1,0 0,-1 1,1-1,0 0,0 1,0-1,0 0,0 1,0-1,0 0,0 1,0-1,1 0,-1 1,0-1,0 0,1 1,-1-1,0 1,1-1,-1 1,0-1,1 0,-1 1,1 0,-1-1,1 1,-1-1,1 1,-1-1,1 1,238 6,-139 4,-75-6,1-2,0 0,0-2,1 0,-1-2,0-1,-1-1,1-1,-1-2,0 0,0-2,-1 0,0-2,-1-1,0 0,-1-2,0-1,-1 0,-1-1,0-2,-1 0,8-11,136-205,-97 70,-9-48,-79 629,0-35,22-370,-1 33,4-60,48-338,32 65,-26 133,38 59,-84 90,0 1,0 0,1 1,-1 1,1 0,0 0,0 1,0 1,1 0,-1 0,0 1,0 1,0 0,11 3,6 1,-1 2,0 1,0 2,0 1,-2 0,1 2,-1 2,-1 0,-1 1,0 2,1 1,106 66,-121-82,0 0,1-1,0-1,-1 0,1 0,0-1,-1 0,1-1,0 0,-1-1,1 0,-1-1,18-4,0-2,0-1,-2-1,1-2,-1 0,-1-2,-1 0,19-16,100-50,-1 30,-16 75,-40 24,-149-50,37-2,0 1,0 2,1 0,-1 2,0 1,0 1,0 1,1 1,0 1,0 1,1 2,-1 0,2 2,0 0,0 2,1 0,-7 7,13-8,1 1,0 1,1 0,0 1,1 0,1 1,1 0,0 1,1 1,1-1,1 2,0-1,1 1,1 0,1 0,1 1,0-1,2 1,0 0,1 0,1 0,1 0,1 0,1 0,0 0,2-1,0 0,1 1,1-2,1 1,0-1,1 0,1-1,1 0,1-1,0 0,1-1,0 0,13 10,-13-16,1-1,-1 0,1-1,0 0,1-1,0-1,-1 0,2-1,-1 0,0-2,1 0,0 0,-1-2,1 0,0 0,-1-2,1 0,-1-1,1 0,-1-1,0-1,-1 0,1-1,-1-1,0 0,0-1,-1 0,0-1,11-11,1-10,0-2,-2 0,-2-2,-1-1,-1 0,-2-1,-2-1,-1 0,-2-1,-2-1,2-18,-8 28,-1 1,-2-1,0 0,-2 0,-2 0,0 0,-6-18,9 7,-1 26,-5 40,4 243,3-236,1-1,1 1,2-1,1 0,1 0,2-1,2 0,0 0,2-1,10 16,-13-34,1-1,0-1,0 0,1 0,0-1,0-1,1 0,1-1,-1 0,1-1,0 0,0-1,1-1,-1 0,11 0,117-4,-116-4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4:56.663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0 169,'51'24,"113"-17,333 11,-391 0,-105-17,1-1,-1 0,1 0,0 1,-1-1,1 0,-1 1,0 0,1-1,-1 1,1 0,-1 0,0 0,0 0,1 0,-1 0,0 0,0 0,0 0,0 0,0 1,-1-1,1 0,0 1,0-1,-1 1,1-1,-1 1,0-1,1 1,-1-1,0 1,0-1,0 1,0-1,0 1,0 0,0-1,0 1,-1-1,1 1,-1-1,1 1,-1-1,0 0,1 1,-1-1,0 0,0 1,0-1,0 1,-55 59,22-38,-63 40,3 5,3 3,-14 20,1 20,-38 32,111-120,51-14,1 0,0-2,0 0,0-1,1-2,0 0,0-1,0-2,1 0,-1-1,0-1,0-1,1-1,63 0,156 16,-98-56,268-155,-352 168,-1-2,-2-3,-2-3,-1-2,-2-2,-2-2,-2-2,41-51,-81 86,0 0,0 0,-1 0,-1-1,0 0,0-1,-1 1,-1-1,0 0,-1 0,1-7,-5 13,0 1,-1-1,1 0,-1 1,-1-1,1 1,-1 0,0-1,-1 1,1 1,-1-1,0 1,-1-1,1 1,-1 0,0 1,0-1,-3-1,-9-4,0 1,-1 0,0 1,0 1,-1 0,0 2,0 0,0 1,-1 1,1 1,-1 1,0 0,0 2,1 0,-1 1,1 1,-1 1,-9 3,13 1,1-1,0 2,0 0,0 1,1 0,1 1,0 1,0 0,1 0,1 1,-7 11,0 5,1 1,1 0,2 2,1 0,1 0,2 1,1 0,2 1,1 0,2 0,1 1,2-1,1 6,0-25,1 1,0-1,1 0,1 1,0-1,1-1,1 1,0 0,1-1,1 0,0 0,1-1,0 0,1 0,1-1,0 0,0-1,1 0,0-1,1 0,1-1,-1 0,1-1,1 0,-1-1,1 0,1-1,-1-1,1-1,0 0,0 0,0-2,1 0,-1 0,12 0,1 0,0-1,-1-2,1-1,-1-1,0-1,1-1,-2-2,1-1,-1-1,0-1,-1-1,0-1,-1-2,0 0,16-14,-13 7,0-1,-1-2,-1 0,-2-2,0 0,-2-2,-1 0,-1-1,-1-1,-2-1,5-15,46-231,-46 71,-65 1025,44-723,1-184,3 0,4 1,4 0,4 1,4 0,5-7,-18 69,0 0,2 1,0 0,2 0,0 1,2 0,0 1,1 0,1 2,1-1,2 1,-3 9,-1 1,2 0,-1 2,1-1,0 2,1 0,0 1,0 1,0 0,0 2,0 0,1 0,-1 2,1 0,-1 1,1 1,-1 0,13 5,-15-3,-1 0,0 1,0 1,0 1,-1 0,0 0,-1 1,1 1,-1 0,-1 1,8 8,59 71,-67-81,0 0,0-1,0 0,1-1,0-1,1 0,-1 0,1-1,0-1,0 0,0-1,0 0,1-1,-1 0,0-1,1-1,-1 0,0-1,0 0,0-1,0-1,0 0,-1-1,1 0,-1 0,-1-2,11-6,82-45,-54 28,2 1,1 2,1 3,1 3,0 1,33-4,-74 22,0 1,0 1,1 0,-1 1,0 0,0 1,0 1,0 0,0 1,0 1,-1 0,0 0,0 2,-1-1,1 2,-1 0,-47 15,14-17,-1 0,0-1,-1-1,1-1,-1-1,1-1,-1-1,-11-2,-143 16,155-3,1 0,1 1,0 1,1 1,0 1,1 1,0 0,2 1,0 1,1 0,0 2,2-1,0 2,2 0,0 0,1 1,1 0,2 0,0 1,1 0,-1 15,3-22,1-1,0 1,2 1,0-1,0 0,2 0,0 0,1 0,0 0,2 0,-1 0,2-1,0 1,1-1,1-1,0 1,1-1,0 0,1-1,1 0,0 0,1-1,0 0,1-1,-2-1,1-1,0 0,0 0,1-1,0-1,0 0,1 0,0-1,0-1,0-1,1 1,-1-2,1 0,0-1,0 0,0-1,1-1,-1 0,0 0,0-2,0 0,0 0,0-2,-1 0,1 0,-1-1,0 0,0-2,-1 1,0-2,0 1,6-7,12-13,-1-1,-1-1,-2-2,-1 0,-2-2,18-32,-31 43,-1 0,-1-1,-1 0,-1 0,0-1,-2 0,-1 1,-1-1,-1-1,-2 1,0 0,-1 0,-1 0,-2 1,0-1,-1 1,-2 0,0 1,-1-1,-4-4,-89-79,42 57,81 57,0-1,1-1,-1-1,1 0,1-2,-1-1,0-1,1 0,-1-2,12-2,-11 3,-12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5:08.107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0 229,'0'0,"0"0,0 0,0 0,0 0,0 0,0 0,0 0,0 0,16 1,388-41,-114 30,-263 41,-325 287,64-50,104-135,129-132,0-1,0 0,0 1,0-1,0 1,0-1,0 1,0-1,0 1,1 0,-1 0,0-1,0 1,1 0,-1 0,1 0,-1 0,0 0,1-1,0 1,-1 0,1 0,0 0,-1 0,1 0,0 1,0-1,0 0,0 0,0 0,0 0,0 0,0 0,0 0,1 0,-1 0,0 0,1 0,-1 0,0 0,1 0,0 0,-1 0,1-1,-1 1,1 0,0 0,0-1,-1 1,1 0,0-1,0 1,0 0,0-1,0 1,0-1,0 0,0 1,0-1,0 0,0 0,0 1,0-1,0 0,0 0,0 0,79 7,263-32,-147 19,-155-37,49-57,-6-3,-3-4,31-60,-82 128,2 1,1 2,2 1,1 2,2 2,1 1,29-15,-45 30,1 1,1 1,0 1,1 1,0 1,0 2,1 0,0 2,1 1,-1 1,1 2,2 0,76 28,-170-23,9-4,27-1,1 1,0 2,-1 0,1 2,0 1,0 1,0 1,-16 7,20-3,0 0,1 2,0 1,1 0,1 2,0 0,1 2,0 0,2 1,0 0,1 2,1 0,-12 20,18-18,2 1,0 0,1 0,2 1,0-1,2 1,0 0,2 0,0 0,2 0,0 0,2-1,1 1,0-1,2 0,1 0,5 10,-5-16,0-1,1 0,1 0,1-1,0 0,0-1,2 0,0-1,0 0,1-1,1-1,0 0,0-1,1-1,0 0,1-1,0-1,0 0,1-2,-1 0,1-1,0 0,1-2,-1 0,0-1,1-1,-1 0,1-2,-1 0,0-1,0-1,0 0,0-2,-1 0,0-1,1-1,-8 2,0-2,0 1,-1-1,0-1,0 0,-1 0,0-1,0 0,-1 0,-1 0,1-1,-2 0,0 0,0-1,-1 0,0 0,-1 0,-1 0,0 0,1-9,-3-251,-3 245,-1 0,-2 0,0 1,-2 0,0 1,-2-1,-1 2,-1-1,-1 2,-1 0,-1 0,-3-1,-69-72,139 94,35 20,2-4,0-3,0-5,12-3,27-46,-96 94,-58 180,22-156,3 0,3 0,4 0,4 9,-10-78,3 224,-5-320,5 0,3 1,5-1,3 1,18-57,-27 125,0 0,1 0,1 0,1 1,1 0,1 1,0 0,1 0,2 1,-1 1,2 0,0 1,1 0,17-13,-16 18,0 0,1 1,0 0,1 2,0 0,0 1,1 1,0 0,5 1,95 42,-103-24,-1 0,0 1,-1 1,-1 0,0 0,-2 2,1-1,-2 2,0-1,-1 1,-1 1,-1 0,-1 0,0 0,-1 1,-1-1,-1 1,-1 0,-1 0,-1 6,26 287,5-106,-29-202,-1 0,1 0,1 0,-1 0,1-1,0 1,0-1,0 1,1-1,-1 0,1 0,0 0,0-1,0 0,1 1,-1-2,1 1,0 0,0-1,0 0,0 0,0 0,0-1,0 0,1 0,-1 0,1 0,-1-1,0 0,1 0,-1-1,1 1,-1-1,0-1,1 1,3-2,13-6,0 0,-1-2,0-1,0 0,-1-1,-1-2,0 0,-1 0,0-3,65-50,203-130,-41 2,-239 192,-1-2,0 1,-1-1,1 1,-1-1,0-1,0 1,-1-1,0 1,0-1,0 0,-1 0,0 0,-1 0,1 0,-1-1,-1 1,1 0,-1-1,-1 1,1 0,-1 0,-1-1,1 1,-1 0,0 0,-1 0,0 0,0 1,0-1,-1 1,0 0,0 0,0 0,-1 0,0 1,0 0,-1 0,1 0,-1 0,-1 0,-8-5,-1 0,0 1,0 0,0 2,-1 0,-1 0,1 2,-1 0,0 1,0 1,0 1,0 0,0 1,-1 1,1 1,0 1,-1 0,1 1,0 1,1 1,-1 1,1 0,0 1,1 1,-1 0,1 1,1 1,0 1,0 0,1 1,-4 5,5-1,0 1,2 1,0 0,1 1,0 0,2 0,0 1,2 0,-2 9,-11 25,16 96,6-133,0 0,1 0,1-1,0 1,1-1,1 0,1 0,0-1,1 0,1-1,0 1,1-2,0 0,1 0,0-1,1 0,1-1,0-1,0 0,1-1,0-1,1 0,0-1,0-1,9 3,0-1,0-1,0-1,0-1,1-2,0 0,0-1,0-2,0-1,0-1,-1-1,1-1,-1-1,1-2,-2 0,1-2,-1-1,0 0,-1-2,0-1,-1 0,-6-1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6:35:18.086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1 146,'49'22,"-22"-20,0-2,0-1,1-1,-1-1,-1-1,1-2,-1 0,24-10,109-21,59 33,-134 35,-86 28,-115 61,-230 256,222-191,71-94,87-71,333-66,-308 50,-49-2,0-1,-1 1,1-2,0 1,0-1,0-1,0 1,0-1,0-1,0 0,-1 0,1-1,-1 0,0 0,1-1,-1 0,-1 0,1-1,3-3,171-222,-106 121,109-120,-184 228,30-39,2 1,1 2,2 1,1 2,2 2,1 2,9-4,-32 27,1 0,-1 1,2 1,-1 1,0 0,1 2,0 0,-1 1,1 1,0 0,0 2,0 0,-1 1,6 2,83 44,-186-54,51 3,1 1,-1 1,0 2,1 0,0 2,0 1,0 1,0 2,1 0,0 2,1 1,0 1,0 1,2 1,0 1,0 1,1 1,-13 13,26-21,1 0,-1 1,1 0,1 0,0 1,0 0,1 0,1 0,0 1,0 0,1 0,1 0,0 0,0 0,1 1,0 10,-1-5,1 0,0 0,1 0,1 1,1-1,0 0,1 1,2-1,-1-1,2 1,0 0,7 12,0-7,1-1,1 0,1 0,1-2,0 0,2-1,0-1,1 0,1-1,1-2,0 0,1-1,0-1,1-1,1-1,0-1,7 1,-19-8,-1 0,0-1,1 0,0 0,-1-2,1 1,0-2,-1 1,1-2,0 1,-1-2,0 1,1-2,-1 0,0 0,-1 0,1-2,-1 1,0-1,0-1,-1 0,0 0,0-1,6-6,-1 0,-1 0,0-1,-2-1,1 1,-2-2,0 0,-1 0,0-1,-2 0,0 0,-1-1,-1 0,-1 0,1-8,-3 10,4-8,-1 1,-2-1,0 0,-2 0,0 0,-2 1,-1-1,0 0,-2 0,-1 1,-1 0,-1 0,-2 0,0 1,-1 0,-1 1,-1 0,-5-5,10 16,-1 1,0 1,-1 0,0 0,-1 0,1 1,-1 1,-1 0,0 0,0 1,-3-2,0 4,-2-3,27 4,480 12,-99 1,-286-8,-111-1,-40 3,25-1,0 1,0 1,0 0,0 1,1 2,0 0,1 1,0 0,0 2,1 0,0 1,1 0,1 2,0 0,1 0,-8 12,10-10,2 1,0 1,1 0,0 0,2 1,0 0,1 0,1 0,1 1,1 0,0 0,2 0,0 0,1 0,1 0,1 0,1 0,1 0,0 0,2-1,0 0,1 0,1-1,1 1,0-2,2 1,-1-2,2 1,1-1,0-1,0 0,2-1,10 8,-11-13,0-1,0-1,1 0,0 0,0-2,0 0,1-1,0 0,0-1,0-1,0 0,0-1,0-1,0-1,0 0,1-1,-1-1,-1 0,1-1,0-1,-1-1,0 0,0 0,-1-2,0 0,0 0,-1-2,0 1,0-2,-1 0,-1 0,6-8,-3 6,-1-1,0-1,-1 0,0 0,-2-1,0-1,0 0,-2 0,0-1,-1 0,-1 0,-1-1,0 0,-1 0,-1 0,-1 0,-1 0,-1-1,0 1,-1 0,-2 0,0-1,-2-7,-5 9,0 1,0 0,-2 1,0 0,-1 1,0 0,-1 1,-1 0,0 1,-1 1,-1 1,1 0,-2 1,-6-2,-1-4,-138-69,284 105,6-11,1-6,-1-5,102-16,-87 0,-86 11,-76 54,-130 418,112-147,36-257,3-51,-1-45,0 18,-3-47,4 1,1-1,4 1,2 0,4 0,1 1,19-49,-22 88,0 0,1 0,1 1,1 1,1 0,1 1,1 0,1 1,0 1,2 1,0 1,0 0,2 1,0 1,0 1,10-3,-15 10,-1 1,1 1,0 1,0 0,0 1,0 0,1 2,-1 0,0 0,1 2,-1 0,0 1,0 0,0 2,-1 0,1 0,-1 2,-1-1,1 2,-1 0,0 1,-1 0,0 1,-1 1,0 0,0 1,-1 0,-1 0,3 4,5 11,0 1,-2 0,-2 1,0 1,-2 0,-1 0,7 32,2 2,15 159,-36-58,5-205,1 0,2 1,2-1,1 2,2-1,2 2,1 0,5-6,-16 35,12-33,72-114,152-116,-225 263,-1 0,1 2,1 0,-1 0,1 2,0 0,0 1,0 0,0 1,0 1,1 1,-1 0,0 1,1 1,-1 0,0 1,0 1,4 2,2-2,144 86,-96 11,-59-80,0 1,-2 0,0 0,-2 1,-1 1,0-1,-2 1,0 0,-2 0,-1 0,-1 1,2 2,11 356,-10-375,-1 0,2-1,-1 0,1 1,0-2,0 1,1 0,0-1,0 0,1 0,-1 0,1-1,1 0,-1 0,1 0,0-1,0 0,0 0,0-1,1 0,5 2,1-2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15:36:21.903"/>
    </inkml:context>
    <inkml:brush xml:id="br0">
      <inkml:brushProperty name="width" value="0.1" units="cm"/>
      <inkml:brushProperty name="height" value="0.1" units="cm"/>
      <inkml:brushProperty name="color" value="#0070C0"/>
      <inkml:brushProperty name="ignorePressure" value="1"/>
    </inkml:brush>
  </inkml:definitions>
  <inkml:trace contextRef="#ctx0" brushRef="#br0">0 0,'9'35,"7"36,-3 1,-4 0,-2 1,-3 68,11 121,-1-67,-8 1,-10 9,2 9,-15-327,14 61,2 0,3 0,1 0,3 0,3 0,1 1,11-29,-15 61,1 0,1 0,0 1,1 0,1 1,0 0,2 0,0 2,1-1,0 1,1 1,1 0,0 1,1 1,0 1,1 0,0 1,1 0,0 2,0 0,1 1,0 1,0 0,15-1,-21 6,-1 0,1 1,0 1,0 0,0 1,-1 0,1 0,-1 2,0 0,0 0,0 1,0 0,-1 1,0 0,0 1,0 0,-1 1,0 0,-1 1,0 0,0 0,-1 1,0 0,1 3,8 10,-1 1,-1 1,-2 0,0 1,-1 1,-2 0,-1 0,-1 1,-1 0,-1 7,-6-10,-2 0,0 0,-2 0,-1 0,0 0,-2-1,-1 0,-1-1,-1 1,-1-2,-1 1,-1-2,-1 0,-1 0,0-1,-2-1,-18 16,18-21,0-1,-1-1,0-1,-1 0,0-2,-1 0,0-1,0-1,-1-1,0 0,0-2,0-1,-1 0,1-2,-1 0,1-1,-1-2,-16-2,-13 3,10-1,28-1,32 1,-9 1,56 0,0-3,0-3,-1-3,0-3,-1-2,49-20,-85 20,0-2,0-1,-2-1,0-1,-2-1,0-2,-1 0,-2-2,0 0,13-23,-16 22,-1-1,-1-1,-2-1,-1 0,-1-1,-1 0,-2-1,3-15,21-136,-33 166,0-23,-2 52,-7 89,-13 391,44-375,57-33,-62-75,1-1,0 0,0-2,1 0,0-1,0 0,0-2,1 0,0-2,0 0,-1-1,1-1,0-1,0 0,0-2,-1 0,1-1,-1-1,0-1,-2 0,-1 0,0-1,0-1,-1 0,0-1,0-1,-1 0,-1-1,1 0,-2-1,0-1,0 0,-1 0,-1-1,0-1,-1 0,0 0,-2 0,0-1,0-1,-2 1,0-1,0 0,-2 0,0 0,0-11,8-41,-2 0,-4-1,-2 0,-6-55,1 14,-4 72,2 30,3 26,-10 463,22-217,-12-258,1 0,-1 0,1-1,1 1,-1 0,0 0,1-1,0 1,0 0,1-1,-1 1,1-1,0 0,0 1,1-1,-1 0,1 0,0 0,0-1,0 1,0-1,1 0,0 1,-1-1,1-1,0 1,0-1,1 1,-1-1,0-1,1 1,-1 0,1-1,0 0,-1 0,1-1,0 1,-1-1,1 0,0 0,0 0,-1-1,1 0,0 0,-1 0,1 0,0-1,-1 0,0 0,4-2,5-7,-1-1,-1 0,0-1,0 0,-1 0,-1-1,0-1,-1 0,0 0,-2 0,0-1,0 0,-2 0,0 0,0-1,-2 0,0 1,-1-1,-1 0,-1-13,22-110,-18 123,1 0,0 1,2-1,0 1,0 0,2 1,0-1,1 1,0 1,1 0,1 0,1 0,7-6,2 2,0 0,1 1,0 1,1 1,1 1,1 1,0 2,0 0,1 1,1 2,-1 1,1 1,0 1,1 1,-1 2,1 1,0 0,-1 3,7 1,215 32,-415-74,-37 0,180 43,1 0,0 2,1 1,-1 0,1 1,1 2,0 0,0 1,1 1,0 1,1 0,0 1,2 1,-1 1,2 1,0 1,10-14,0 1,0 0,1 0,0 0,0 0,1 1,-1 0,1 0,1 0,-1 0,1 0,0 0,0 1,0-1,1 1,0-1,1 1,0 0,0-1,0 1,0 0,1-1,0 1,1-1,-1 1,1-1,1 0,-1 0,1 0,0 0,0 0,1 0,0-1,0 0,0 0,1 0,-1 0,1 0,0-1,0 0,1 0,-1-1,1 1,2 0,20 2,0 0,0-2,1-1,0-1,-1-1,1-2,0-1,18-4,82-1,-116 9,0 0,0 1,-1 1,0 0,0 1,0 1,0-1,-1 2,0 0,0 0,8 7,-11-7,-1 0,0 0,0 0,-1 1,0 0,0 0,-1 1,0-1,-1 1,1 0,-2 1,1-1,-1 1,-1-1,0 1,0 0,-1 0,0 0,-1 0,0 0,0 0,-1 0,-1 0,1 0,-2-1,1 1,-1 0,-1-1,0 0,0 0,-4 5,-6 5,0 0,-1-1,-1-1,-1-1,-1 0,0-1,-1-1,0-1,-1 0,-1-2,-17 8,35-17,-14 3,-1-1,1 0,-1-1,1-1,-1-1,0 0,0-1,1-1,-1-1,0 0,1-2,-1 0,1 0,-1-2,8 3,-101-40,177 25,388 36,-422-18,0-2,1-1,-1-2,-1-1,1-1,-1-2,-1-1,1-2,-2-1,0-1,0-1,21-16,-25 15,0-1,-1-1,-1-1,-1-1,0-1,-2-1,-1 0,14-22,-9 6,2 2,-2 0,-2-2,-1-1,-3 0,-1-2,-1 0,-3 0,7-37,-10-35,-35 163,14 154,15-123,7 237,-11-300,1-1,1 0,1 1,0-1,2 0,0 0,0-1,2 1,0-1,7 12,-8-23,0-1,0 1,0-1,1 0,-1-1,1 1,0-1,0-1,0 1,0-1,1 0,-1-1,0 0,1 0,-1-1,1 0,-1 0,3-1,17-3,0-1,-1-2,0 0,0-2,-1-1,0-1,-1-1,0-1,-1-1,0-1,-1-1,-1-2,18-18,-20 15,-2 0,-1-1,0-1,-2-1,-1 0,0-1,-2 0,-1-1,-1 0,-2-1,0-1,-5 23,6-37,-1-1,-3 1,-1-1,-2 0,-3-24,2 0,1 342,28-51,-3 30,-20-207,-6-47,0 0,1 0,-1-1,0 1,1 0,-1 0,0 0,1 0,-1 0,1 0,-1 0,0 0,1 0,-1 0,-11-305,9 282,1 0,1 0,0-1,2 1,1 0,1 0,1 0,1 0,0 1,2 0,1 0,1 1,0 0,2 1,0 0,9-9,22-23,-33 38,0 1,1 0,0 0,1 1,0 1,1 0,0 1,1 0,0 1,0 1,1 0,9-3,-4 4,-7 1,0 1,1 0,0 0,0 2,0 0,0 0,0 1,0 1,1 1,-1 0,1 0,13 4,-13 3,0 0,0 1,-1 1,0 0,0 1,-1 1,-1 0,0 1,0 0,-1 1,-1 0,0 0,-1 1,0 1,-1 0,6 15,-2 71,7 234,-5-175,28-5,-38-151,0 0,0 0,1 0,0-1,-1 1,1-1,0 0,1 0,-1-1,0 0,1 0,0 0,-1 0,1-1,0 0,0 0,0-1,-1 0,1 0,0 0,0 0,0-1,0 0,-1 0,1-1,0 0,-1 0,1 0,4-3,185-108,104-75,-91 35,-183 132,0-1,-2-1,0-2,-2 0,-1-1,0-1,-3 0,13-26,-10-53,-50 38,16 54,0 1,-1 1,-1 1,0 0,-1 1,0 1,0 0,-1 1,0 1,0 1,-1 0,0 2,0 0,0 1,0 1,0 1,-1 0,1 2,-1 0,1 1,0 1,0 1,0 0,0 2,1 0,-15 8,20-9,1 1,0 1,0 0,1 1,0 0,0 1,1 0,0 1,0 0,1 0,1 1,0 0,0 1,1 0,0 0,1 0,0 2,-71 233,70-217,4 144,6-156,0 1,1-1,1 0,1-1,0 1,1-1,1 0,1-1,0 0,1 0,1-1,1-1,2 3,-2-4,1-2,0 1,0-2,1 0,1 0,0-1,0-1,1-1,0 0,0-1,0 0,1-2,8 2,-10-5,0-1,0 0,0-1,0-1,0 0,-1-1,1 0,-1-1,0-1,13-6,227-143,-90 8,-49-24,-68 84,112-110,-31 125,18 13,-124 50,1 1,0 1,0 1,0 1,0 1,1 1,23 2,32 32,-56-25,-1 1,0 1,-1 1,0 1,0 1,-1 1,-1 1,0 0,-1 1,0 1,5 8,-7 11,-11-22,-13-30,-114-205,113 215,1 0,-1 0,-1 0,1 1,-1 1,0 0,0 0,0 1,-1 0,0 0,0 2,0-1,-12 2,-1 0,0 1,0 2,1 1,-1 0,1 2,0 0,0 2,0 1,1 0,0 2,-2 2,-3 0,0 1,1 2,1 1,0 0,2 2,0 1,0 1,2 0,1 2,0 1,0 2,17-21,0 0,1 0,-1 0,1 0,0 0,0 0,0 1,1-1,0 1,0-1,0 1,0 0,1-1,-1 1,1 0,0 0,1-1,-1 1,1 0,0-1,0 1,0-1,1 1,0-1,0 0,0 1,0-1,1 0,-1 0,1-1,0 1,0 0,0-1,1 0,-1 0,1 0,0 0,6 5,1 0,-1-1,1 0,0-1,1 0,-1-1,1 0,0-1,1 0,-1-1,1 0,-1-1,3 0,163-25,32 2,-203 24,1 0,-1 0,1 1,-1 0,0 0,-1 0,1 1,-1 0,0 1,0 0,0-1,-1 2,0-1,0 1,0 0,-4-5,21 127,-22-117,0-1,-1 1,0 0,-1-1,-1 1,0-1,0 1,-1-1,-1-1,1 1,-2 0,0-1,0 0,0 0,-2-1,1 0,-1 0,-2 1,-4 4,-1 0,0-1,-1-1,-1-1,0 0,0-1,-1-1,0 0,0-1,-1-2,0 1,-1-2,1-1,-1 0,0-2,0 0,0-1,-13-2,-155-41,218 52,0-1,1-1,0-2,0-1,1-2,-1-1,1-1,-1-2,1-1,-1-1,1-2,-1-1,-1-2,1-1,-2-1,2-2,4-9,-1-3,-1 0,-2-2,0-2,-1-1,-2-1,-1-1,1-6,190-274,-25 77,-86 167,-85 59,-1 1,1 0,0 2,1 0,0 2,-1 1,1 0,0 2,0 0,0 2,-1 0,1 2,-1 0,1 2,-1 0,-1 2,0 0,18 10,108 76,-84-16,-134-135,37 28,18 13,1 2,-2 0,0 1,0 0,-1 1,-1 1,0 1,0 1,-1 1,0 0,0 2,-1 0,-8 0,-12 1,0 2,-1 2,1 2,-1 1,1 2,-9 4,39-4,-1 1,1 1,0 0,1 0,0 1,0 0,0 0,1 2,0-1,0 1,1 0,0 1,1-1,0 2,0-1,1 1,-1 3,-3 89,10-99,1 0,-1 1,1-1,0 0,0 1,0-1,0 0,1 0,0 0,0 0,0 0,0-1,1 1,-1-1,1 1,0-1,0 0,0 0,0 0,1 0,-1-1,1 1,0-1,-1 0,1 0,0 0,0-1,0 1,1-1,-1 0,4 0,135 2,99-30,-234 28,-1 2,0-1,0 1,0 0,0 0,-1 1,1 0,-1 0,0 1,0 0,0 0,-1 0,1 0,-2 1,1 0,0 0,-1 1,0-1,-1 1,1 0,1 6,44 161,-47-159,3 3,-1 0,0 1,-1-1,-2 0,0 1,0 0,-2-1,0 1,-2-1,0 0,0 1,-2-1,0-1,-2 1,-7 16,10-28,-1 0,0 0,0-1,0 1,0-1,-1 0,0-1,0 0,0 1,-1-2,1 1,-1-1,0 0,0-1,0 1,0-1,-1-1,1 1,0-1,-1-1,1 1,-1-1,1 0,-1-1,-5-1,-180-47,193 49,-196-94,183 83,0-2</inkml:trace>
  <inkml:trace contextRef="#ctx0" brushRef="#br0" timeOffset="3079.83">3781 283,'0'0,"0"0,0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8AE3B-9019-4276-9BD8-891A5F6C2A3D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556F1-C095-4BB8-A883-BFEE4A03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8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556F1-C095-4BB8-A883-BFEE4A0357D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6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26BF-A267-47B2-A90A-E96C91942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86818-58CD-4D49-881D-460BBE381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4B0D7-C698-4889-B3DB-02C7B5F5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A6D2C-E04E-42D5-BF9D-DFC5CA34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48984-E85B-4DF1-84B7-AD2F77F4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4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9449-6E2F-4EB0-9B9C-EC24F7C8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ED4F5-2352-4377-86F7-9582D9C5C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B0483-7AB0-4E42-A259-6AD9C785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53E2-E4ED-4523-B824-1C7E2CC7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62CAF-F0E4-43C8-AF8C-DA2F2BAC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8FE00-C9DB-4847-AE81-03CF851DF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72397-A06A-4CD8-8B60-EC114044E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E235B-8553-44E8-90C7-583E18E6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36DB-04E6-4AF2-935F-BE51456A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5F54A-A566-4382-B966-3A6A3317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95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A87C-4EE9-433B-A63C-3D7005CF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4D5D-AF7A-44B0-B132-A99AF6B5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70720-8BC6-433F-B265-2DC8B3FE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50D85-972F-4894-95E0-5941560E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5B31C-E450-43D5-B1F4-CDE73A91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7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B77C-0D78-4B09-AC9B-A2263BC6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0E1B8-6FCD-4503-BF01-CA63593E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4BD3-AA67-4D27-82D6-4B686551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839B2-0B7F-4DE4-9951-5A8C7117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7C47-83D9-4DD6-B291-BE5E3C70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5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EB6A-7E3B-43A7-B244-69B7AC50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020B1-F1D7-4A8B-9D44-C6C161529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50839-AC27-4CC0-8881-17E62D3A7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563B0-511E-4C83-9584-A9A8D61C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0FEF4-9CAE-49B2-B27E-31777611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AE5DE-37D3-4ED0-8E4D-18A879F5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6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B76F-F4B9-47BE-92F1-543A9513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D6357-E7CE-4D3C-ABEB-2E4D7FC8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DBA26-8966-406B-BB0E-38DBB5E85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73631-7251-4D96-ADE3-0E486AB3E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AC2B3-823A-4E62-98EE-D593FAD27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B16A40-C8AC-4052-A7E5-3DF64A36C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5C8CB-2D9C-4C3E-81F9-02EE6EFE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3F374-E1EC-4A83-8E29-421F5A76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B5B5-71F5-4F6E-A7EB-940535E7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E4397-0E66-404A-87D2-51261479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8AC2-90B4-4804-9E70-FFC312B6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102A-0882-4A79-A5B3-A3357BCA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8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71085-614D-4754-B6A8-F097F1B7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8DCA3-19DC-4360-9A8A-BCAFDFC0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8C382-4310-4AD2-A533-7824C58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0120-4877-4617-A2B4-B3F2E2AB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0795E-D249-4026-A6D5-C940C9A5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41315-B221-4AE5-B84F-97DC43F36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96111-B05D-492C-8CC2-F0DD3F25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57C5D-73D9-45AB-9677-F6589FC0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5354E-982E-4F16-B748-3394F37A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2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D379-ED5A-47EB-93BB-58402B26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944CA-9ED2-42C1-AAC5-AFEC3A04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27259-DD18-47C5-92A0-6DEE7FE7C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472BF-F687-49EF-97A8-3284D467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E3426-E16E-4339-B601-8ACD4E2C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DFD4E-8903-4E70-BF01-65DDE5F8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0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05A0D1-6514-4EF0-BA29-D30668B1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F2F99-406F-4383-AF4A-E65B45086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6656E-A1F8-4553-B4AE-212FDD869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F143E-D455-44C5-A21C-8A80CD4B55A6}" type="datetimeFigureOut">
              <a:rPr lang="en-GB" smtClean="0"/>
              <a:t>28/01/2024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B5DA-F800-4E09-8751-D5A15C285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3837-4D55-4625-AF3F-964414108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21C7-DB2D-4EAB-BD85-158BFDD02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0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cid:b007ddc3-cad8-4779-8ca7-f2b69d4d927d@EURP195.PROD.OUTLOOK.COM" TargetMode="Externa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customXml" Target="../ink/ink30.xml"/><Relationship Id="rId2" Type="http://schemas.openxmlformats.org/officeDocument/2006/relationships/customXml" Target="../ink/ink2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36.png"/><Relationship Id="rId14" Type="http://schemas.openxmlformats.org/officeDocument/2006/relationships/customXml" Target="../ink/ink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customXml" Target="../ink/ink38.xml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.xm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44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.xml"/><Relationship Id="rId5" Type="http://schemas.openxmlformats.org/officeDocument/2006/relationships/image" Target="../media/image48.png"/><Relationship Id="rId10" Type="http://schemas.openxmlformats.org/officeDocument/2006/relationships/image" Target="../media/image13.png"/><Relationship Id="rId4" Type="http://schemas.openxmlformats.org/officeDocument/2006/relationships/customXml" Target="../ink/ink40.xml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1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5.xml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0.xml"/><Relationship Id="rId5" Type="http://schemas.openxmlformats.org/officeDocument/2006/relationships/image" Target="../media/image57.png"/><Relationship Id="rId10" Type="http://schemas.openxmlformats.org/officeDocument/2006/relationships/image" Target="../media/image13.png"/><Relationship Id="rId4" Type="http://schemas.openxmlformats.org/officeDocument/2006/relationships/customXml" Target="../ink/ink49.xml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12" Type="http://schemas.openxmlformats.org/officeDocument/2006/relationships/customXml" Target="../ink/ink57.xml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4.xml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0" Type="http://schemas.openxmlformats.org/officeDocument/2006/relationships/customXml" Target="../ink/ink56.xml"/><Relationship Id="rId4" Type="http://schemas.openxmlformats.org/officeDocument/2006/relationships/customXml" Target="../ink/ink53.xml"/><Relationship Id="rId9" Type="http://schemas.openxmlformats.org/officeDocument/2006/relationships/image" Target="../media/image63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customXml" Target="../ink/ink59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3.xml"/><Relationship Id="rId5" Type="http://schemas.openxmlformats.org/officeDocument/2006/relationships/image" Target="../media/image70.png"/><Relationship Id="rId10" Type="http://schemas.openxmlformats.org/officeDocument/2006/relationships/image" Target="../media/image13.png"/><Relationship Id="rId4" Type="http://schemas.openxmlformats.org/officeDocument/2006/relationships/customXml" Target="../ink/ink62.xml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openxmlformats.org/officeDocument/2006/relationships/image" Target="../media/image13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7.xml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0" Type="http://schemas.openxmlformats.org/officeDocument/2006/relationships/customXml" Target="../ink/ink69.xml"/><Relationship Id="rId4" Type="http://schemas.openxmlformats.org/officeDocument/2006/relationships/customXml" Target="../ink/ink66.xml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9.png"/><Relationship Id="rId4" Type="http://schemas.openxmlformats.org/officeDocument/2006/relationships/customXml" Target="../ink/ink7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12" Type="http://schemas.openxmlformats.org/officeDocument/2006/relationships/image" Target="../media/image13.png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4.xml"/><Relationship Id="rId11" Type="http://schemas.openxmlformats.org/officeDocument/2006/relationships/image" Target="../media/image84.png"/><Relationship Id="rId5" Type="http://schemas.openxmlformats.org/officeDocument/2006/relationships/image" Target="../media/image81.png"/><Relationship Id="rId10" Type="http://schemas.openxmlformats.org/officeDocument/2006/relationships/customXml" Target="../ink/ink76.xml"/><Relationship Id="rId4" Type="http://schemas.openxmlformats.org/officeDocument/2006/relationships/customXml" Target="../ink/ink73.xml"/><Relationship Id="rId9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9.xml"/><Relationship Id="rId5" Type="http://schemas.openxmlformats.org/officeDocument/2006/relationships/image" Target="../media/image86.png"/><Relationship Id="rId10" Type="http://schemas.openxmlformats.org/officeDocument/2006/relationships/image" Target="../media/image13.png"/><Relationship Id="rId4" Type="http://schemas.openxmlformats.org/officeDocument/2006/relationships/customXml" Target="../ink/ink78.xml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3.xml"/><Relationship Id="rId5" Type="http://schemas.openxmlformats.org/officeDocument/2006/relationships/image" Target="../media/image90.png"/><Relationship Id="rId4" Type="http://schemas.openxmlformats.org/officeDocument/2006/relationships/customXml" Target="../ink/ink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3.png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7.xml"/><Relationship Id="rId11" Type="http://schemas.openxmlformats.org/officeDocument/2006/relationships/image" Target="../media/image97.png"/><Relationship Id="rId5" Type="http://schemas.openxmlformats.org/officeDocument/2006/relationships/image" Target="../media/image94.png"/><Relationship Id="rId10" Type="http://schemas.openxmlformats.org/officeDocument/2006/relationships/customXml" Target="../ink/ink89.xml"/><Relationship Id="rId4" Type="http://schemas.openxmlformats.org/officeDocument/2006/relationships/customXml" Target="../ink/ink86.xml"/><Relationship Id="rId9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customXml" Target="../ink/ink7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.xml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customXml" Target="../ink/ink11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customXml" Target="../ink/ink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.xml"/><Relationship Id="rId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customXml" Target="../ink/ink17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2.png"/><Relationship Id="rId4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A1884FF-6417-47E2-9363-A601A06E8EF2}"/>
              </a:ext>
            </a:extLst>
          </p:cNvPr>
          <p:cNvGrpSpPr>
            <a:grpSpLocks noChangeAspect="1"/>
          </p:cNvGrpSpPr>
          <p:nvPr/>
        </p:nvGrpSpPr>
        <p:grpSpPr>
          <a:xfrm>
            <a:off x="3407910" y="1831710"/>
            <a:ext cx="5376181" cy="2562280"/>
            <a:chOff x="3407910" y="1831710"/>
            <a:chExt cx="5376181" cy="256228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730EFE2-F515-420A-A3C5-5D5492BC2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75"/>
            <a:stretch/>
          </p:blipFill>
          <p:spPr>
            <a:xfrm>
              <a:off x="3407910" y="1831710"/>
              <a:ext cx="5376181" cy="25622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253468-4517-45B2-9A28-F1C414930238}"/>
                </a:ext>
              </a:extLst>
            </p:cNvPr>
            <p:cNvSpPr/>
            <p:nvPr/>
          </p:nvSpPr>
          <p:spPr>
            <a:xfrm>
              <a:off x="4104108" y="3870770"/>
              <a:ext cx="398378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 Handwriting scaffold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3BB32D9-D310-4207-8AD5-888F15DC8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643" b="28452"/>
          <a:stretch>
            <a:fillRect/>
          </a:stretch>
        </p:blipFill>
        <p:spPr bwMode="auto">
          <a:xfrm>
            <a:off x="990587" y="5410200"/>
            <a:ext cx="10210823" cy="144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3A4A90D-2C97-48B8-A7FB-973044CB01F8}"/>
              </a:ext>
            </a:extLst>
          </p:cNvPr>
          <p:cNvGrpSpPr>
            <a:grpSpLocks noChangeAspect="1"/>
          </p:cNvGrpSpPr>
          <p:nvPr/>
        </p:nvGrpSpPr>
        <p:grpSpPr>
          <a:xfrm>
            <a:off x="254794" y="305859"/>
            <a:ext cx="1286139" cy="388127"/>
            <a:chOff x="254794" y="305859"/>
            <a:chExt cx="1878807" cy="56698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9BEB6F3-AED6-4F2A-85C1-49EC2F0CB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296" y="433797"/>
              <a:ext cx="396513" cy="42450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7201DFB-B299-4A2F-926D-278B287BE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308" r="5284"/>
            <a:stretch/>
          </p:blipFill>
          <p:spPr>
            <a:xfrm>
              <a:off x="254794" y="305859"/>
              <a:ext cx="350044" cy="55045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087F42-C7FC-4915-9781-8B380BFF5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040" y="409695"/>
              <a:ext cx="755707" cy="44782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CF9859A-3F45-4598-9179-2218FC018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55747" y="443672"/>
              <a:ext cx="377854" cy="42916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F97F5A0-5F3D-4EF7-95D8-97E0A9FD80F6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33C21F6-6578-4B3A-93CE-8AD2B432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08" y="-261"/>
            <a:ext cx="7810892" cy="5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5AEDF4-006A-429A-86D4-7EB65857CFE8}"/>
                  </a:ext>
                </a:extLst>
              </p14:cNvPr>
              <p14:cNvContentPartPr/>
              <p14:nvPr/>
            </p14:nvContentPartPr>
            <p14:xfrm>
              <a:off x="2001901" y="150678"/>
              <a:ext cx="849960" cy="128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5AEDF4-006A-429A-86D4-7EB65857CF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901" y="87678"/>
                <a:ext cx="975600" cy="14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27EA635-7494-4111-9538-DBF7EA7D5A85}"/>
                  </a:ext>
                </a:extLst>
              </p14:cNvPr>
              <p14:cNvContentPartPr/>
              <p14:nvPr/>
            </p14:nvContentPartPr>
            <p14:xfrm>
              <a:off x="3366301" y="587718"/>
              <a:ext cx="243360" cy="808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27EA635-7494-4111-9538-DBF7EA7D5A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3394" y="524690"/>
                <a:ext cx="368814" cy="933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D2C69FA-4296-44B8-BBF4-8651CE233063}"/>
                  </a:ext>
                </a:extLst>
              </p14:cNvPr>
              <p14:cNvContentPartPr/>
              <p14:nvPr/>
            </p14:nvContentPartPr>
            <p14:xfrm>
              <a:off x="3394021" y="287118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D2C69FA-4296-44B8-BBF4-8651CE2330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31021" y="22411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8C7D7B0E-3BAA-421E-925C-9E0B99D34C47}"/>
                  </a:ext>
                </a:extLst>
              </p14:cNvPr>
              <p14:cNvContentPartPr/>
              <p14:nvPr/>
            </p14:nvContentPartPr>
            <p14:xfrm>
              <a:off x="965821" y="4251798"/>
              <a:ext cx="3049920" cy="38556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8C7D7B0E-3BAA-421E-925C-9E0B99D34C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7821" y="4233798"/>
                <a:ext cx="308556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D4F2B6BA-01A0-44D0-9B7B-DCC89A5250DE}"/>
                  </a:ext>
                </a:extLst>
              </p14:cNvPr>
              <p14:cNvContentPartPr/>
              <p14:nvPr/>
            </p14:nvContentPartPr>
            <p14:xfrm>
              <a:off x="959341" y="2554758"/>
              <a:ext cx="3873600" cy="160056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D4F2B6BA-01A0-44D0-9B7B-DCC89A5250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1341" y="2536754"/>
                <a:ext cx="3909240" cy="1636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3F2524D9-542D-499C-B518-8D20689437E9}"/>
                  </a:ext>
                </a:extLst>
              </p14:cNvPr>
              <p14:cNvContentPartPr/>
              <p14:nvPr/>
            </p14:nvContentPartPr>
            <p14:xfrm>
              <a:off x="944221" y="4809438"/>
              <a:ext cx="3061800" cy="62784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3F2524D9-542D-499C-B518-8D20689437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6221" y="4791438"/>
                <a:ext cx="309744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E76CE33F-917D-47C0-9A58-D0EDF20C9958}"/>
                  </a:ext>
                </a:extLst>
              </p14:cNvPr>
              <p14:cNvContentPartPr/>
              <p14:nvPr/>
            </p14:nvContentPartPr>
            <p14:xfrm>
              <a:off x="959341" y="5587398"/>
              <a:ext cx="2350080" cy="622440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E76CE33F-917D-47C0-9A58-D0EDF20C99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1338" y="5569398"/>
                <a:ext cx="2385725" cy="658080"/>
              </a:xfrm>
              <a:prstGeom prst="rect">
                <a:avLst/>
              </a:prstGeom>
            </p:spPr>
          </p:pic>
        </mc:Fallback>
      </mc:AlternateContent>
      <p:pic>
        <p:nvPicPr>
          <p:cNvPr id="278" name="Picture 277">
            <a:extLst>
              <a:ext uri="{FF2B5EF4-FFF2-40B4-BE49-F238E27FC236}">
                <a16:creationId xmlns:a16="http://schemas.microsoft.com/office/drawing/2014/main" id="{8092CD31-EFD3-4816-AC51-901ACBD0CB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9" name="TextBox 278">
            <a:extLst>
              <a:ext uri="{FF2B5EF4-FFF2-40B4-BE49-F238E27FC236}">
                <a16:creationId xmlns:a16="http://schemas.microsoft.com/office/drawing/2014/main" id="{53190C6D-6E4D-47A4-B565-DDF5FBE58B0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82042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91" name="Ink 590">
                <a:extLst>
                  <a:ext uri="{FF2B5EF4-FFF2-40B4-BE49-F238E27FC236}">
                    <a16:creationId xmlns:a16="http://schemas.microsoft.com/office/drawing/2014/main" id="{200DC96C-9975-4E9E-82F4-9343133F9CA9}"/>
                  </a:ext>
                </a:extLst>
              </p14:cNvPr>
              <p14:cNvContentPartPr/>
              <p14:nvPr/>
            </p14:nvContentPartPr>
            <p14:xfrm>
              <a:off x="865021" y="54558"/>
              <a:ext cx="4039200" cy="6489360"/>
            </p14:xfrm>
          </p:contentPart>
        </mc:Choice>
        <mc:Fallback xmlns="">
          <p:pic>
            <p:nvPicPr>
              <p:cNvPr id="591" name="Ink 590">
                <a:extLst>
                  <a:ext uri="{FF2B5EF4-FFF2-40B4-BE49-F238E27FC236}">
                    <a16:creationId xmlns:a16="http://schemas.microsoft.com/office/drawing/2014/main" id="{200DC96C-9975-4E9E-82F4-9343133F9C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023" y="-8445"/>
                <a:ext cx="4074837" cy="6570004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9445BEAB-0673-4280-A59A-C965A30C0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B82EF64B-F2E5-4577-BC02-91B10E736568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368250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807333-F78C-4EF0-A2D4-52A77E080F42}"/>
                  </a:ext>
                </a:extLst>
              </p14:cNvPr>
              <p14:cNvContentPartPr/>
              <p14:nvPr/>
            </p14:nvContentPartPr>
            <p14:xfrm>
              <a:off x="2053021" y="101358"/>
              <a:ext cx="1691640" cy="1356371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807333-F78C-4EF0-A2D4-52A77E080F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0034" y="38380"/>
                <a:ext cx="1817253" cy="148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C00594BE-62B2-4FC7-9607-09F88F9A3F54}"/>
                  </a:ext>
                </a:extLst>
              </p14:cNvPr>
              <p14:cNvContentPartPr/>
              <p14:nvPr/>
            </p14:nvContentPartPr>
            <p14:xfrm>
              <a:off x="837301" y="2440169"/>
              <a:ext cx="2846520" cy="141840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C00594BE-62B2-4FC7-9607-09F88F9A3F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301" y="2422174"/>
                <a:ext cx="2882160" cy="1454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6B8C9888-5A61-4C6C-B2CD-179594918465}"/>
                  </a:ext>
                </a:extLst>
              </p14:cNvPr>
              <p14:cNvContentPartPr/>
              <p14:nvPr/>
            </p14:nvContentPartPr>
            <p14:xfrm>
              <a:off x="837301" y="4099409"/>
              <a:ext cx="1937880" cy="130824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6B8C9888-5A61-4C6C-B2CD-1795949184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301" y="4081414"/>
                <a:ext cx="1973520" cy="1343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E6E7E436-76F5-4D00-935D-9BFBC672345E}"/>
                  </a:ext>
                </a:extLst>
              </p14:cNvPr>
              <p14:cNvContentPartPr/>
              <p14:nvPr/>
            </p14:nvContentPartPr>
            <p14:xfrm>
              <a:off x="829381" y="5566409"/>
              <a:ext cx="4022640" cy="95220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E6E7E436-76F5-4D00-935D-9BFBC67234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381" y="5548409"/>
                <a:ext cx="4058280" cy="9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777032-AB7B-4F27-BDC0-56CC7454B17F}"/>
                  </a:ext>
                </a:extLst>
              </p14:cNvPr>
              <p14:cNvContentPartPr/>
              <p14:nvPr/>
            </p14:nvContentPartPr>
            <p14:xfrm>
              <a:off x="1793268" y="4190197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777032-AB7B-4F27-BDC0-56CC7454B1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84268" y="41811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CC9DA3-0897-4D34-9F4B-613C732E4B42}"/>
                  </a:ext>
                </a:extLst>
              </p14:cNvPr>
              <p14:cNvContentPartPr/>
              <p14:nvPr/>
            </p14:nvContentPartPr>
            <p14:xfrm>
              <a:off x="1784268" y="4172557"/>
              <a:ext cx="19440" cy="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CC9DA3-0897-4D34-9F4B-613C732E4B4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75268" y="4163557"/>
                <a:ext cx="37080" cy="27000"/>
              </a:xfrm>
              <a:prstGeom prst="rect">
                <a:avLst/>
              </a:prstGeom>
            </p:spPr>
          </p:pic>
        </mc:Fallback>
      </mc:AlternateContent>
      <p:pic>
        <p:nvPicPr>
          <p:cNvPr id="277" name="Picture 276">
            <a:extLst>
              <a:ext uri="{FF2B5EF4-FFF2-40B4-BE49-F238E27FC236}">
                <a16:creationId xmlns:a16="http://schemas.microsoft.com/office/drawing/2014/main" id="{ABEDDCD0-5619-4276-ACA9-CC02A54279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AE1B1CCE-45F7-4BAA-AB22-C0334C6B3F8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332688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3A6C11-8C50-47D3-8F83-D73D0409E282}"/>
                  </a:ext>
                </a:extLst>
              </p14:cNvPr>
              <p14:cNvContentPartPr/>
              <p14:nvPr/>
            </p14:nvContentPartPr>
            <p14:xfrm>
              <a:off x="2009461" y="88038"/>
              <a:ext cx="1554120" cy="1329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3A6C11-8C50-47D3-8F83-D73D0409E2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6446" y="25038"/>
                <a:ext cx="1679789" cy="14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1915790-F274-46C0-ACC9-C67F013DDAA7}"/>
                  </a:ext>
                </a:extLst>
              </p14:cNvPr>
              <p14:cNvContentPartPr/>
              <p14:nvPr/>
            </p14:nvContentPartPr>
            <p14:xfrm>
              <a:off x="844861" y="3289082"/>
              <a:ext cx="2001960" cy="59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1915790-F274-46C0-ACC9-C67F013DDA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861" y="3271082"/>
                <a:ext cx="203760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9D1EE582-C5FB-407F-B9ED-C1A22998A36C}"/>
                  </a:ext>
                </a:extLst>
              </p14:cNvPr>
              <p14:cNvContentPartPr/>
              <p14:nvPr/>
            </p14:nvContentPartPr>
            <p14:xfrm>
              <a:off x="899941" y="2370722"/>
              <a:ext cx="1441080" cy="71352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9D1EE582-C5FB-407F-B9ED-C1A22998A3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1941" y="2352722"/>
                <a:ext cx="147672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EA1AB64B-53E3-4347-AB07-CB14C6BF714B}"/>
                  </a:ext>
                </a:extLst>
              </p14:cNvPr>
              <p14:cNvContentPartPr/>
              <p14:nvPr/>
            </p14:nvContentPartPr>
            <p14:xfrm>
              <a:off x="844141" y="4039682"/>
              <a:ext cx="2888640" cy="216540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EA1AB64B-53E3-4347-AB07-CB14C6BF71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6141" y="4021682"/>
                <a:ext cx="2924280" cy="220104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017A4CA6-0FCD-4CB5-BB40-9E2A5D9A1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7E3360B2-5278-4EFA-BD63-A1559DFCB1C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93170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08C2CAF-1C51-4277-BD6A-01023501278C}"/>
                  </a:ext>
                </a:extLst>
              </p14:cNvPr>
              <p14:cNvContentPartPr/>
              <p14:nvPr/>
            </p14:nvContentPartPr>
            <p14:xfrm>
              <a:off x="998581" y="115398"/>
              <a:ext cx="3736800" cy="1311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08C2CAF-1C51-4277-BD6A-0102350127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5581" y="52398"/>
                <a:ext cx="3862440" cy="14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EA9D83E0-1A86-41C1-98AB-755975CA47CD}"/>
                  </a:ext>
                </a:extLst>
              </p14:cNvPr>
              <p14:cNvContentPartPr/>
              <p14:nvPr/>
            </p14:nvContentPartPr>
            <p14:xfrm>
              <a:off x="848821" y="2668158"/>
              <a:ext cx="3553920" cy="118764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EA9D83E0-1A86-41C1-98AB-755975CA47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819" y="2650158"/>
                <a:ext cx="3589564" cy="12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9351D5B7-3070-4351-8474-FA09F8D2AC2A}"/>
                  </a:ext>
                </a:extLst>
              </p14:cNvPr>
              <p14:cNvContentPartPr/>
              <p14:nvPr/>
            </p14:nvContentPartPr>
            <p14:xfrm>
              <a:off x="845221" y="4044438"/>
              <a:ext cx="3614040" cy="59364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9351D5B7-3070-4351-8474-FA09F8D2AC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223" y="4026438"/>
                <a:ext cx="3649676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B4DED334-52E6-441E-9123-518C27E99A59}"/>
                  </a:ext>
                </a:extLst>
              </p14:cNvPr>
              <p14:cNvContentPartPr/>
              <p14:nvPr/>
            </p14:nvContentPartPr>
            <p14:xfrm>
              <a:off x="861061" y="4862358"/>
              <a:ext cx="2764800" cy="54864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B4DED334-52E6-441E-9123-518C27E99A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3061" y="4844358"/>
                <a:ext cx="280044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215A8D29-E53D-4941-9890-FF65041D2FE4}"/>
                  </a:ext>
                </a:extLst>
              </p14:cNvPr>
              <p14:cNvContentPartPr/>
              <p14:nvPr/>
            </p14:nvContentPartPr>
            <p14:xfrm>
              <a:off x="805981" y="5773518"/>
              <a:ext cx="1319760" cy="77904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215A8D29-E53D-4941-9890-FF65041D2F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7981" y="5755518"/>
                <a:ext cx="1355400" cy="814680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BA60CDAE-A2EC-490F-A39B-ED3568CFCD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19F0D716-38D0-438B-80CB-D69F90EBFA7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362485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AC87334B-D84A-47A7-A4BA-6EFFB7AE69F1}"/>
                  </a:ext>
                </a:extLst>
              </p14:cNvPr>
              <p14:cNvContentPartPr/>
              <p14:nvPr/>
            </p14:nvContentPartPr>
            <p14:xfrm>
              <a:off x="2002261" y="124758"/>
              <a:ext cx="1932480" cy="128016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AC87334B-D84A-47A7-A4BA-6EFFB7AE69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9261" y="61740"/>
                <a:ext cx="2058120" cy="1405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AE06759C-1D6B-4FA0-9E21-9807E15EA72C}"/>
                  </a:ext>
                </a:extLst>
              </p14:cNvPr>
              <p14:cNvContentPartPr/>
              <p14:nvPr/>
            </p14:nvContentPartPr>
            <p14:xfrm>
              <a:off x="829381" y="2465838"/>
              <a:ext cx="2768400" cy="62244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AE06759C-1D6B-4FA0-9E21-9807E15EA7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379" y="2447838"/>
                <a:ext cx="2804045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E67B6A39-328B-47B9-A65A-C1BACD4E4864}"/>
                  </a:ext>
                </a:extLst>
              </p14:cNvPr>
              <p14:cNvContentPartPr/>
              <p14:nvPr/>
            </p14:nvContentPartPr>
            <p14:xfrm>
              <a:off x="814981" y="3303198"/>
              <a:ext cx="2889000" cy="210852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E67B6A39-328B-47B9-A65A-C1BACD4E48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981" y="3285198"/>
                <a:ext cx="2924640" cy="21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C5A8697D-F725-43FA-90D1-2D354632274C}"/>
                  </a:ext>
                </a:extLst>
              </p14:cNvPr>
              <p14:cNvContentPartPr/>
              <p14:nvPr/>
            </p14:nvContentPartPr>
            <p14:xfrm>
              <a:off x="854941" y="5583078"/>
              <a:ext cx="2363040" cy="58968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C5A8697D-F725-43FA-90D1-2D35463227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6944" y="5565078"/>
                <a:ext cx="2398675" cy="62532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6D44C29E-E222-434B-B451-26437BA4A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031EE069-E24A-426B-B1E0-270B0614999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183544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897321-36B6-412B-870B-33270BD2936C}"/>
                  </a:ext>
                </a:extLst>
              </p14:cNvPr>
              <p14:cNvContentPartPr/>
              <p14:nvPr/>
            </p14:nvContentPartPr>
            <p14:xfrm>
              <a:off x="2010901" y="129078"/>
              <a:ext cx="1768680" cy="1346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897321-36B6-412B-870B-33270BD293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7914" y="66078"/>
                <a:ext cx="1894294" cy="14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BCAFBD-F1B5-4159-8386-16B7AC6A4B8F}"/>
                  </a:ext>
                </a:extLst>
              </p14:cNvPr>
              <p14:cNvContentPartPr/>
              <p14:nvPr/>
            </p14:nvContentPartPr>
            <p14:xfrm>
              <a:off x="841261" y="2694078"/>
              <a:ext cx="3230280" cy="409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BCAFBD-F1B5-4159-8386-16B7AC6A4B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259" y="2676078"/>
                <a:ext cx="3265924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E599BE4-1C13-488B-8C6B-311BFF81B470}"/>
                  </a:ext>
                </a:extLst>
              </p14:cNvPr>
              <p14:cNvContentPartPr/>
              <p14:nvPr/>
            </p14:nvContentPartPr>
            <p14:xfrm>
              <a:off x="815341" y="3353598"/>
              <a:ext cx="2006640" cy="1287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E599BE4-1C13-488B-8C6B-311BFF81B4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7341" y="3335598"/>
                <a:ext cx="204228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4436ADB8-7A62-49CA-BF29-811805765BE2}"/>
                  </a:ext>
                </a:extLst>
              </p14:cNvPr>
              <p14:cNvContentPartPr/>
              <p14:nvPr/>
            </p14:nvContentPartPr>
            <p14:xfrm>
              <a:off x="859981" y="5013918"/>
              <a:ext cx="1517040" cy="39276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4436ADB8-7A62-49CA-BF29-811805765B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981" y="4995918"/>
                <a:ext cx="155268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1" name="Ink 580">
                <a:extLst>
                  <a:ext uri="{FF2B5EF4-FFF2-40B4-BE49-F238E27FC236}">
                    <a16:creationId xmlns:a16="http://schemas.microsoft.com/office/drawing/2014/main" id="{E93F37D6-75EE-41F6-860F-AC80FA479995}"/>
                  </a:ext>
                </a:extLst>
              </p14:cNvPr>
              <p14:cNvContentPartPr/>
              <p14:nvPr/>
            </p14:nvContentPartPr>
            <p14:xfrm>
              <a:off x="840181" y="5558238"/>
              <a:ext cx="3198600" cy="934560"/>
            </p14:xfrm>
          </p:contentPart>
        </mc:Choice>
        <mc:Fallback xmlns="">
          <p:pic>
            <p:nvPicPr>
              <p:cNvPr id="581" name="Ink 580">
                <a:extLst>
                  <a:ext uri="{FF2B5EF4-FFF2-40B4-BE49-F238E27FC236}">
                    <a16:creationId xmlns:a16="http://schemas.microsoft.com/office/drawing/2014/main" id="{E93F37D6-75EE-41F6-860F-AC80FA4799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2181" y="5540238"/>
                <a:ext cx="323424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84968DA6-61A2-4AD2-8F6C-B600A161434B}"/>
                  </a:ext>
                </a:extLst>
              </p14:cNvPr>
              <p14:cNvContentPartPr/>
              <p14:nvPr/>
            </p14:nvContentPartPr>
            <p14:xfrm>
              <a:off x="3044101" y="2568078"/>
              <a:ext cx="360" cy="3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84968DA6-61A2-4AD2-8F6C-B600A16143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6101" y="2550078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77" name="Picture 276">
            <a:extLst>
              <a:ext uri="{FF2B5EF4-FFF2-40B4-BE49-F238E27FC236}">
                <a16:creationId xmlns:a16="http://schemas.microsoft.com/office/drawing/2014/main" id="{B0AD5BFC-B2E7-4416-A096-9D8AF390EB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DB973288-C25D-4E54-BF26-89110E49919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165598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0A5DF64-7E43-4082-B314-8C460E9E1A9B}"/>
                  </a:ext>
                </a:extLst>
              </p14:cNvPr>
              <p14:cNvContentPartPr/>
              <p14:nvPr/>
            </p14:nvContentPartPr>
            <p14:xfrm>
              <a:off x="2044381" y="133758"/>
              <a:ext cx="1797120" cy="193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0A5DF64-7E43-4082-B314-8C460E9E1A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1381" y="70758"/>
                <a:ext cx="1922760" cy="20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C366BC25-88CC-457F-A918-E3658E2BF3A7}"/>
                  </a:ext>
                </a:extLst>
              </p14:cNvPr>
              <p14:cNvContentPartPr/>
              <p14:nvPr/>
            </p14:nvContentPartPr>
            <p14:xfrm>
              <a:off x="798061" y="2472318"/>
              <a:ext cx="3315600" cy="4073400"/>
            </p14:xfrm>
          </p:contentPart>
        </mc:Choice>
        <mc:Fallback xmlns=""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C366BC25-88CC-457F-A918-E3658E2BF3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063" y="2454318"/>
                <a:ext cx="3351236" cy="4109040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DC974C6D-33A6-4518-8CA8-4FDE2AB2C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97CED422-2865-4625-8461-E34857937A1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06457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097B526C-FAAB-4112-BBE8-436F7B517D16}"/>
                  </a:ext>
                </a:extLst>
              </p14:cNvPr>
              <p14:cNvContentPartPr/>
              <p14:nvPr/>
            </p14:nvContentPartPr>
            <p14:xfrm>
              <a:off x="799501" y="121518"/>
              <a:ext cx="3314520" cy="637704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097B526C-FAAB-4112-BBE8-436F7B517D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501" y="58514"/>
                <a:ext cx="3350160" cy="6457685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594C7227-EBA2-4799-96C5-EE6A8FAFA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2BDFEB1F-68A5-4072-BF27-693D44836070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401398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5286B21-D3C6-4CBF-9B57-C5A21BF54AEA}"/>
                  </a:ext>
                </a:extLst>
              </p14:cNvPr>
              <p14:cNvContentPartPr/>
              <p14:nvPr/>
            </p14:nvContentPartPr>
            <p14:xfrm>
              <a:off x="1986061" y="103878"/>
              <a:ext cx="2076840" cy="133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5286B21-D3C6-4CBF-9B57-C5A21BF54A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3050" y="40895"/>
                <a:ext cx="2202502" cy="145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AD6E9C-17B3-4C38-8F20-11E29D76BD06}"/>
                  </a:ext>
                </a:extLst>
              </p14:cNvPr>
              <p14:cNvContentPartPr/>
              <p14:nvPr/>
            </p14:nvContentPartPr>
            <p14:xfrm>
              <a:off x="841621" y="2538449"/>
              <a:ext cx="2317320" cy="541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AD6E9C-17B3-4C38-8F20-11E29D76BD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621" y="2520449"/>
                <a:ext cx="235296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5F44A18A-D962-4F4F-A902-74B36160F441}"/>
                  </a:ext>
                </a:extLst>
              </p14:cNvPr>
              <p14:cNvContentPartPr/>
              <p14:nvPr/>
            </p14:nvContentPartPr>
            <p14:xfrm>
              <a:off x="848461" y="3329369"/>
              <a:ext cx="4038120" cy="208332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5F44A18A-D962-4F4F-A902-74B36160F4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0461" y="3311369"/>
                <a:ext cx="4073760" cy="21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68D4E826-4860-48E8-B2E3-F6FFB7178CF3}"/>
                  </a:ext>
                </a:extLst>
              </p14:cNvPr>
              <p14:cNvContentPartPr/>
              <p14:nvPr/>
            </p14:nvContentPartPr>
            <p14:xfrm>
              <a:off x="825781" y="5608529"/>
              <a:ext cx="1935000" cy="92124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68D4E826-4860-48E8-B2E3-F6FFB7178C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7781" y="5590529"/>
                <a:ext cx="1970640" cy="95688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6FE5AE6D-4869-4367-8370-208CD6B72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D48ABAD2-53F0-4E47-8558-FBE82E261CB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18794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345E37C4-92F0-4430-99C6-C78080C125DE}"/>
                  </a:ext>
                </a:extLst>
              </p14:cNvPr>
              <p14:cNvContentPartPr/>
              <p14:nvPr/>
            </p14:nvContentPartPr>
            <p14:xfrm>
              <a:off x="806701" y="2420838"/>
              <a:ext cx="3193560" cy="68040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345E37C4-92F0-4430-99C6-C78080C125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701" y="2402838"/>
                <a:ext cx="322920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E5DC0A22-75E7-4789-B94B-0DF634B064C2}"/>
                  </a:ext>
                </a:extLst>
              </p14:cNvPr>
              <p14:cNvContentPartPr/>
              <p14:nvPr/>
            </p14:nvContentPartPr>
            <p14:xfrm>
              <a:off x="800581" y="3325878"/>
              <a:ext cx="2362680" cy="54216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E5DC0A22-75E7-4789-B94B-0DF634B064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581" y="3307878"/>
                <a:ext cx="23983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B564C142-B082-46BD-BFE9-C61036EC5A09}"/>
                  </a:ext>
                </a:extLst>
              </p14:cNvPr>
              <p14:cNvContentPartPr/>
              <p14:nvPr/>
            </p14:nvContentPartPr>
            <p14:xfrm>
              <a:off x="826141" y="3984318"/>
              <a:ext cx="2779920" cy="66276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B564C142-B082-46BD-BFE9-C61036EC5A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8141" y="3966318"/>
                <a:ext cx="281556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9DC00DA8-A22D-48DF-A7E7-AF58C2F683F3}"/>
                  </a:ext>
                </a:extLst>
              </p14:cNvPr>
              <p14:cNvContentPartPr/>
              <p14:nvPr/>
            </p14:nvContentPartPr>
            <p14:xfrm>
              <a:off x="809581" y="4794678"/>
              <a:ext cx="2121120" cy="178812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9DC00DA8-A22D-48DF-A7E7-AF58C2F683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581" y="4776674"/>
                <a:ext cx="2156760" cy="1823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2" name="Ink 651">
                <a:extLst>
                  <a:ext uri="{FF2B5EF4-FFF2-40B4-BE49-F238E27FC236}">
                    <a16:creationId xmlns:a16="http://schemas.microsoft.com/office/drawing/2014/main" id="{786D64FA-FA51-4663-98A5-8A7B6BC50A97}"/>
                  </a:ext>
                </a:extLst>
              </p14:cNvPr>
              <p14:cNvContentPartPr/>
              <p14:nvPr/>
            </p14:nvContentPartPr>
            <p14:xfrm>
              <a:off x="1930621" y="50958"/>
              <a:ext cx="1951200" cy="1416884"/>
            </p14:xfrm>
          </p:contentPart>
        </mc:Choice>
        <mc:Fallback xmlns="">
          <p:pic>
            <p:nvPicPr>
              <p:cNvPr id="652" name="Ink 651">
                <a:extLst>
                  <a:ext uri="{FF2B5EF4-FFF2-40B4-BE49-F238E27FC236}">
                    <a16:creationId xmlns:a16="http://schemas.microsoft.com/office/drawing/2014/main" id="{786D64FA-FA51-4663-98A5-8A7B6BC50A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67633" y="-12023"/>
                <a:ext cx="2076817" cy="154248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8BEFB6E-C55B-420D-90E1-ECA0D7AB5B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39BF6AD3-6F20-4179-90DD-EE4056DA851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13492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E892A6-67E7-4474-9E5B-49C775705890}"/>
                  </a:ext>
                </a:extLst>
              </p14:cNvPr>
              <p14:cNvContentPartPr/>
              <p14:nvPr/>
            </p14:nvContentPartPr>
            <p14:xfrm>
              <a:off x="2076061" y="133398"/>
              <a:ext cx="1675440" cy="1330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E892A6-67E7-4474-9E5B-49C7757058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047" y="70398"/>
                <a:ext cx="1801107" cy="14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1B665DC-61D7-43BC-8319-F36916C15680}"/>
                  </a:ext>
                </a:extLst>
              </p14:cNvPr>
              <p14:cNvContentPartPr/>
              <p14:nvPr/>
            </p14:nvContentPartPr>
            <p14:xfrm>
              <a:off x="844861" y="2509758"/>
              <a:ext cx="1649520" cy="57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1B665DC-61D7-43BC-8319-F36916C156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861" y="2491758"/>
                <a:ext cx="168516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A537C3-1CFE-49B6-9DAE-AB5C689AA33E}"/>
                  </a:ext>
                </a:extLst>
              </p14:cNvPr>
              <p14:cNvContentPartPr/>
              <p14:nvPr/>
            </p14:nvContentPartPr>
            <p14:xfrm>
              <a:off x="852781" y="3279438"/>
              <a:ext cx="2291400" cy="577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A537C3-1CFE-49B6-9DAE-AB5C689AA3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4781" y="3261438"/>
                <a:ext cx="232704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8FCB58E-80B4-47B2-A5EF-D10750476B2A}"/>
                  </a:ext>
                </a:extLst>
              </p14:cNvPr>
              <p14:cNvContentPartPr/>
              <p14:nvPr/>
            </p14:nvContentPartPr>
            <p14:xfrm>
              <a:off x="850621" y="4105278"/>
              <a:ext cx="3173040" cy="1289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8FCB58E-80B4-47B2-A5EF-D10750476B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2623" y="4087283"/>
                <a:ext cx="3208676" cy="1325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CD09889D-8F5B-4D05-8081-FAB513EDFEE4}"/>
                  </a:ext>
                </a:extLst>
              </p14:cNvPr>
              <p14:cNvContentPartPr/>
              <p14:nvPr/>
            </p14:nvContentPartPr>
            <p14:xfrm>
              <a:off x="841261" y="5765238"/>
              <a:ext cx="1991160" cy="42192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CD09889D-8F5B-4D05-8081-FAB513EDFE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3261" y="5747238"/>
                <a:ext cx="2026800" cy="457560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8ADD7E95-5AAC-409D-BBCC-EB9FE97B0E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32A2C511-58D0-4C50-8547-222F26E7F42D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76479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4DD4372-8F64-4F08-B53E-948681FA5FE9}"/>
                  </a:ext>
                </a:extLst>
              </p14:cNvPr>
              <p14:cNvContentPartPr/>
              <p14:nvPr/>
            </p14:nvContentPartPr>
            <p14:xfrm>
              <a:off x="1718581" y="39438"/>
              <a:ext cx="1787760" cy="1355684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4DD4372-8F64-4F08-B53E-948681FA5F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5568" y="-23558"/>
                <a:ext cx="1913425" cy="1481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5" name="Ink 584">
                <a:extLst>
                  <a:ext uri="{FF2B5EF4-FFF2-40B4-BE49-F238E27FC236}">
                    <a16:creationId xmlns:a16="http://schemas.microsoft.com/office/drawing/2014/main" id="{816010BB-AE9D-4547-9869-9FD5AE3EB8BC}"/>
                  </a:ext>
                </a:extLst>
              </p14:cNvPr>
              <p14:cNvContentPartPr/>
              <p14:nvPr/>
            </p14:nvContentPartPr>
            <p14:xfrm>
              <a:off x="798061" y="2368562"/>
              <a:ext cx="3668760" cy="3800880"/>
            </p14:xfrm>
          </p:contentPart>
        </mc:Choice>
        <mc:Fallback xmlns="">
          <p:pic>
            <p:nvPicPr>
              <p:cNvPr id="585" name="Ink 584">
                <a:extLst>
                  <a:ext uri="{FF2B5EF4-FFF2-40B4-BE49-F238E27FC236}">
                    <a16:creationId xmlns:a16="http://schemas.microsoft.com/office/drawing/2014/main" id="{816010BB-AE9D-4547-9869-9FD5AE3EB8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061" y="2350562"/>
                <a:ext cx="3704400" cy="3836520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C2DE14E3-4CA5-402A-BB07-61DE5DCFC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E1C89727-27CC-4B5F-80D5-79A81634C9A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58644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6F5A58-6339-49F3-B3C6-CBD802D80E63}"/>
                  </a:ext>
                </a:extLst>
              </p14:cNvPr>
              <p14:cNvContentPartPr/>
              <p14:nvPr/>
            </p14:nvContentPartPr>
            <p14:xfrm>
              <a:off x="2067781" y="149958"/>
              <a:ext cx="1820520" cy="129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6F5A58-6339-49F3-B3C6-CBD802D80E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793" y="86976"/>
                <a:ext cx="1946135" cy="141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96F51A9-1571-4D12-B9A4-CF902B680026}"/>
                  </a:ext>
                </a:extLst>
              </p14:cNvPr>
              <p14:cNvContentPartPr/>
              <p14:nvPr/>
            </p14:nvContentPartPr>
            <p14:xfrm>
              <a:off x="841981" y="2468718"/>
              <a:ext cx="4080240" cy="604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96F51A9-1571-4D12-B9A4-CF902B6800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981" y="2450718"/>
                <a:ext cx="411588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D909BCE-470A-4E4C-8C50-98B17060851C}"/>
                  </a:ext>
                </a:extLst>
              </p14:cNvPr>
              <p14:cNvContentPartPr/>
              <p14:nvPr/>
            </p14:nvContentPartPr>
            <p14:xfrm>
              <a:off x="809221" y="4758678"/>
              <a:ext cx="1905120" cy="682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D909BCE-470A-4E4C-8C50-98B1706085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221" y="4740678"/>
                <a:ext cx="194076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C2DC299-6232-4791-B8C5-1417DEC978D8}"/>
                  </a:ext>
                </a:extLst>
              </p14:cNvPr>
              <p14:cNvContentPartPr/>
              <p14:nvPr/>
            </p14:nvContentPartPr>
            <p14:xfrm>
              <a:off x="843781" y="3254958"/>
              <a:ext cx="2276640" cy="1360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C2DC299-6232-4791-B8C5-1417DEC978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5781" y="3236958"/>
                <a:ext cx="231228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22E3EAE3-329C-43C3-A39D-298D9C7605B0}"/>
                  </a:ext>
                </a:extLst>
              </p14:cNvPr>
              <p14:cNvContentPartPr/>
              <p14:nvPr/>
            </p14:nvContentPartPr>
            <p14:xfrm>
              <a:off x="841261" y="5643558"/>
              <a:ext cx="2864160" cy="86940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22E3EAE3-329C-43C3-A39D-298D9C7605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3261" y="5625558"/>
                <a:ext cx="2899800" cy="905040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E28E2DE8-1CF6-4B6E-8625-7C4B137EDB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F6B64401-061E-4F62-9BB8-1360746E4252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366561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2BE4D4-6556-48F6-827A-6441E714ECE6}"/>
                  </a:ext>
                </a:extLst>
              </p14:cNvPr>
              <p14:cNvContentPartPr/>
              <p14:nvPr/>
            </p14:nvContentPartPr>
            <p14:xfrm>
              <a:off x="2049061" y="130158"/>
              <a:ext cx="1703880" cy="12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2BE4D4-6556-48F6-827A-6441E714EC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6074" y="67158"/>
                <a:ext cx="1829493" cy="14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B33129-B7C2-4CEC-BAB1-C7CA784274B7}"/>
                  </a:ext>
                </a:extLst>
              </p14:cNvPr>
              <p14:cNvContentPartPr/>
              <p14:nvPr/>
            </p14:nvContentPartPr>
            <p14:xfrm>
              <a:off x="861061" y="2392038"/>
              <a:ext cx="3178800" cy="692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B33129-B7C2-4CEC-BAB1-C7CA784274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061" y="2374029"/>
                <a:ext cx="3214440" cy="728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BEEF403-21A7-42B0-B8CE-BA4E9EBF154E}"/>
                  </a:ext>
                </a:extLst>
              </p14:cNvPr>
              <p14:cNvContentPartPr/>
              <p14:nvPr/>
            </p14:nvContentPartPr>
            <p14:xfrm>
              <a:off x="845221" y="3344598"/>
              <a:ext cx="3182400" cy="129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BEEF403-21A7-42B0-B8CE-BA4E9EBF15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221" y="3326598"/>
                <a:ext cx="3218040" cy="13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EF0FD765-7CFA-413D-8225-6B03242D9199}"/>
                  </a:ext>
                </a:extLst>
              </p14:cNvPr>
              <p14:cNvContentPartPr/>
              <p14:nvPr/>
            </p14:nvContentPartPr>
            <p14:xfrm>
              <a:off x="845221" y="4805478"/>
              <a:ext cx="3619080" cy="135972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EF0FD765-7CFA-413D-8225-6B03242D91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7219" y="4787478"/>
                <a:ext cx="3654724" cy="139536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C1F59724-8DA3-4F15-A217-9A53708A65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DA4E7625-CDF2-4E0D-ABCE-721AC5CB134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008412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4D4D567-2081-46CD-9384-D356223D8BAE}"/>
                  </a:ext>
                </a:extLst>
              </p14:cNvPr>
              <p14:cNvContentPartPr/>
              <p14:nvPr/>
            </p14:nvContentPartPr>
            <p14:xfrm>
              <a:off x="1128541" y="153198"/>
              <a:ext cx="3702600" cy="1283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4D4D567-2081-46CD-9384-D356223D8B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547" y="90180"/>
                <a:ext cx="3828228" cy="1409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C1DBCDE5-E9A0-41D0-AB33-D4DD4CA98D17}"/>
                  </a:ext>
                </a:extLst>
              </p14:cNvPr>
              <p14:cNvContentPartPr/>
              <p14:nvPr/>
            </p14:nvContentPartPr>
            <p14:xfrm>
              <a:off x="856741" y="2502198"/>
              <a:ext cx="2766240" cy="211572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C1DBCDE5-E9A0-41D0-AB33-D4DD4CA98D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739" y="2484198"/>
                <a:ext cx="2801885" cy="21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B354794C-B343-4D15-B216-44A1F9BD9B1D}"/>
                  </a:ext>
                </a:extLst>
              </p14:cNvPr>
              <p14:cNvContentPartPr/>
              <p14:nvPr/>
            </p14:nvContentPartPr>
            <p14:xfrm>
              <a:off x="872581" y="4792518"/>
              <a:ext cx="2474280" cy="138024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B354794C-B343-4D15-B216-44A1F9BD9B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4581" y="4774518"/>
                <a:ext cx="2509920" cy="1415880"/>
              </a:xfrm>
              <a:prstGeom prst="rect">
                <a:avLst/>
              </a:prstGeom>
            </p:spPr>
          </p:pic>
        </mc:Fallback>
      </mc:AlternateContent>
      <p:pic>
        <p:nvPicPr>
          <p:cNvPr id="274" name="Picture 273">
            <a:extLst>
              <a:ext uri="{FF2B5EF4-FFF2-40B4-BE49-F238E27FC236}">
                <a16:creationId xmlns:a16="http://schemas.microsoft.com/office/drawing/2014/main" id="{1BF7D465-17E0-449B-A3B6-1FD30DCFEC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C70026BC-7156-42C0-84EF-829496710D6C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4113456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A9301D38-0B91-4F44-97CF-0A306DA36589}"/>
                  </a:ext>
                </a:extLst>
              </p14:cNvPr>
              <p14:cNvContentPartPr/>
              <p14:nvPr/>
            </p14:nvContentPartPr>
            <p14:xfrm>
              <a:off x="839461" y="145638"/>
              <a:ext cx="4075560" cy="643644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A9301D38-0B91-4F44-97CF-0A306DA365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461" y="82642"/>
                <a:ext cx="4156200" cy="6517075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6D6B7C58-3B09-4EF6-929D-CA96B46E0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163E2FDF-B908-49E4-9ABC-6DD255D9AC4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78266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6E5228-E407-464E-AD70-D5448729D507}"/>
                  </a:ext>
                </a:extLst>
              </p14:cNvPr>
              <p14:cNvContentPartPr/>
              <p14:nvPr/>
            </p14:nvContentPartPr>
            <p14:xfrm>
              <a:off x="2044741" y="288558"/>
              <a:ext cx="1681200" cy="1077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6E5228-E407-464E-AD70-D5448729D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741" y="225558"/>
                <a:ext cx="1806840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1F1C554-0233-4E5E-9E68-3B08EC522FA9}"/>
                  </a:ext>
                </a:extLst>
              </p14:cNvPr>
              <p14:cNvContentPartPr/>
              <p14:nvPr/>
            </p14:nvContentPartPr>
            <p14:xfrm>
              <a:off x="853141" y="2574198"/>
              <a:ext cx="2059560" cy="499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1F1C554-0233-4E5E-9E68-3B08EC522F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141" y="2556185"/>
                <a:ext cx="2095200" cy="535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157F52B-C027-47CB-8CE8-6BD10B7AC93F}"/>
                  </a:ext>
                </a:extLst>
              </p14:cNvPr>
              <p14:cNvContentPartPr/>
              <p14:nvPr/>
            </p14:nvContentPartPr>
            <p14:xfrm>
              <a:off x="833701" y="3484998"/>
              <a:ext cx="1537200" cy="362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157F52B-C027-47CB-8CE8-6BD10B7AC9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5701" y="3466998"/>
                <a:ext cx="15728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66AC6A9-5E73-426D-8E81-691DCDCB242D}"/>
                  </a:ext>
                </a:extLst>
              </p14:cNvPr>
              <p14:cNvContentPartPr/>
              <p14:nvPr/>
            </p14:nvContentPartPr>
            <p14:xfrm>
              <a:off x="841621" y="4255758"/>
              <a:ext cx="1530720" cy="367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66AC6A9-5E73-426D-8E81-691DCDCB24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3621" y="4237740"/>
                <a:ext cx="1566360" cy="403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9BB8E9-7FFD-453E-83F7-94E6F68D811C}"/>
                  </a:ext>
                </a:extLst>
              </p14:cNvPr>
              <p14:cNvContentPartPr/>
              <p14:nvPr/>
            </p14:nvContentPartPr>
            <p14:xfrm>
              <a:off x="821461" y="5037678"/>
              <a:ext cx="2036880" cy="37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9BB8E9-7FFD-453E-83F7-94E6F68D811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3458" y="5019661"/>
                <a:ext cx="2072526" cy="406835"/>
              </a:xfrm>
              <a:prstGeom prst="rect">
                <a:avLst/>
              </a:prstGeom>
            </p:spPr>
          </p:pic>
        </mc:Fallback>
      </mc:AlternateContent>
      <p:pic>
        <p:nvPicPr>
          <p:cNvPr id="276" name="Picture 275">
            <a:extLst>
              <a:ext uri="{FF2B5EF4-FFF2-40B4-BE49-F238E27FC236}">
                <a16:creationId xmlns:a16="http://schemas.microsoft.com/office/drawing/2014/main" id="{6A07C0BF-356B-4848-AEF3-C6B7567904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DF87C5AA-3976-4A6D-89D6-A3C2618CEF89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155097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1" name="Picture 270">
            <a:extLst>
              <a:ext uri="{FF2B5EF4-FFF2-40B4-BE49-F238E27FC236}">
                <a16:creationId xmlns:a16="http://schemas.microsoft.com/office/drawing/2014/main" id="{34EAB6F3-1F83-43D6-8964-228F4FE1B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16316E90-3188-49DA-B62D-212B1845B055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422171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81C1A6C-81CE-4560-ADF8-686562197B5C}"/>
                  </a:ext>
                </a:extLst>
              </p14:cNvPr>
              <p14:cNvContentPartPr/>
              <p14:nvPr/>
            </p14:nvContentPartPr>
            <p14:xfrm>
              <a:off x="2028541" y="63198"/>
              <a:ext cx="1803960" cy="1321844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81C1A6C-81CE-4560-ADF8-686562197B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5541" y="184"/>
                <a:ext cx="1929600" cy="1447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472394ED-F348-4572-918B-4A176F2486E1}"/>
                  </a:ext>
                </a:extLst>
              </p14:cNvPr>
              <p14:cNvContentPartPr/>
              <p14:nvPr/>
            </p14:nvContentPartPr>
            <p14:xfrm>
              <a:off x="820021" y="2344082"/>
              <a:ext cx="3568320" cy="227448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472394ED-F348-4572-918B-4A176F2486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019" y="2326082"/>
                <a:ext cx="3603964" cy="23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BD76F2A7-267B-4407-9C54-C80FEA501B87}"/>
                  </a:ext>
                </a:extLst>
              </p14:cNvPr>
              <p14:cNvContentPartPr/>
              <p14:nvPr/>
            </p14:nvContentPartPr>
            <p14:xfrm>
              <a:off x="840541" y="4775522"/>
              <a:ext cx="2455200" cy="64152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BD76F2A7-267B-4407-9C54-C80FEA501B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541" y="4757522"/>
                <a:ext cx="249084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7C345E39-E516-4B7F-85D9-7696D69738F1}"/>
                  </a:ext>
                </a:extLst>
              </p14:cNvPr>
              <p14:cNvContentPartPr/>
              <p14:nvPr/>
            </p14:nvContentPartPr>
            <p14:xfrm>
              <a:off x="825781" y="5567522"/>
              <a:ext cx="3225960" cy="63180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7C345E39-E516-4B7F-85D9-7696D69738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7781" y="5549522"/>
                <a:ext cx="3261600" cy="66744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C1007D49-C48D-4DB0-824E-E7DBE95DC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E666C105-7D55-47B2-AE31-39C016348863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144557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5DA033-E946-4B17-9676-DD387B89BF7E}"/>
                  </a:ext>
                </a:extLst>
              </p14:cNvPr>
              <p14:cNvContentPartPr/>
              <p14:nvPr/>
            </p14:nvContentPartPr>
            <p14:xfrm>
              <a:off x="2033941" y="97398"/>
              <a:ext cx="1730160" cy="1363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5DA033-E946-4B17-9676-DD387B89BF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0941" y="34398"/>
                <a:ext cx="1855800" cy="14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32FD32-27E2-4095-BBDD-C8D41960B8DD}"/>
                  </a:ext>
                </a:extLst>
              </p14:cNvPr>
              <p14:cNvContentPartPr/>
              <p14:nvPr/>
            </p14:nvContentPartPr>
            <p14:xfrm>
              <a:off x="809941" y="2449169"/>
              <a:ext cx="2353680" cy="14338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32FD32-27E2-4095-BBDD-C8D41960B8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941" y="2431164"/>
                <a:ext cx="2389320" cy="1469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8E4D2E00-FA1B-4683-8CE6-0F763B08A2CB}"/>
                  </a:ext>
                </a:extLst>
              </p14:cNvPr>
              <p14:cNvContentPartPr/>
              <p14:nvPr/>
            </p14:nvContentPartPr>
            <p14:xfrm>
              <a:off x="846301" y="4059809"/>
              <a:ext cx="2363760" cy="58716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8E4D2E00-FA1B-4683-8CE6-0F763B08A2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301" y="4041809"/>
                <a:ext cx="239940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DF6B39B9-42DD-466F-9272-7918146E03D7}"/>
                  </a:ext>
                </a:extLst>
              </p14:cNvPr>
              <p14:cNvContentPartPr/>
              <p14:nvPr/>
            </p14:nvContentPartPr>
            <p14:xfrm>
              <a:off x="824701" y="4790609"/>
              <a:ext cx="2782080" cy="141192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DF6B39B9-42DD-466F-9272-7918146E03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6701" y="4772609"/>
                <a:ext cx="2817720" cy="1447560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27015C29-FBBA-494F-BC4E-3CE42D7E34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1B18A61-A46E-4F08-876D-30F0506EAEBF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17859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CB7029-3309-4093-85C1-DACA895CE63B}"/>
                  </a:ext>
                </a:extLst>
              </p14:cNvPr>
              <p14:cNvContentPartPr/>
              <p14:nvPr/>
            </p14:nvContentPartPr>
            <p14:xfrm>
              <a:off x="2017381" y="108198"/>
              <a:ext cx="1863720" cy="1365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CB7029-3309-4093-85C1-DACA895CE6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4381" y="45198"/>
                <a:ext cx="1989360" cy="14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DE390576-5C1E-4BB8-874E-92680C0CD8B4}"/>
                  </a:ext>
                </a:extLst>
              </p14:cNvPr>
              <p14:cNvContentPartPr/>
              <p14:nvPr/>
            </p14:nvContentPartPr>
            <p14:xfrm>
              <a:off x="806341" y="2466558"/>
              <a:ext cx="3746880" cy="375444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DE390576-5C1E-4BB8-874E-92680C0CD8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339" y="2448558"/>
                <a:ext cx="3782523" cy="3790080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5DAE9373-3BD7-439E-800C-E7E85F9A2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ACC0C30F-15AB-41B4-AB62-259D37845D30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110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E078D5-329B-42E7-9D0E-7AEFDCA6E940}"/>
                  </a:ext>
                </a:extLst>
              </p14:cNvPr>
              <p14:cNvContentPartPr/>
              <p14:nvPr/>
            </p14:nvContentPartPr>
            <p14:xfrm>
              <a:off x="1954741" y="118998"/>
              <a:ext cx="1806480" cy="133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E078D5-329B-42E7-9D0E-7AEFDCA6E9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1754" y="55998"/>
                <a:ext cx="1932095" cy="14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C5A3A18-052B-4C5B-867D-6B4BB0B7EFC0}"/>
                  </a:ext>
                </a:extLst>
              </p14:cNvPr>
              <p14:cNvContentPartPr/>
              <p14:nvPr/>
            </p14:nvContentPartPr>
            <p14:xfrm>
              <a:off x="831181" y="2472318"/>
              <a:ext cx="1989720" cy="618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C5A3A18-052B-4C5B-867D-6B4BB0B7EF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181" y="2454318"/>
                <a:ext cx="202536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59E34B99-6490-4783-9CA5-E0F4E285F39A}"/>
                  </a:ext>
                </a:extLst>
              </p14:cNvPr>
              <p14:cNvContentPartPr/>
              <p14:nvPr/>
            </p14:nvContentPartPr>
            <p14:xfrm>
              <a:off x="848461" y="5784678"/>
              <a:ext cx="1095840" cy="822960"/>
            </p14:xfrm>
          </p:contentPart>
        </mc:Choice>
        <mc:Fallback xmlns=""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59E34B99-6490-4783-9CA5-E0F4E285F3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0461" y="5766686"/>
                <a:ext cx="1131480" cy="858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2A0AB4B0-CEB8-47E2-A321-C2FEFA87E9B4}"/>
                  </a:ext>
                </a:extLst>
              </p14:cNvPr>
              <p14:cNvContentPartPr/>
              <p14:nvPr/>
            </p14:nvContentPartPr>
            <p14:xfrm>
              <a:off x="832621" y="3256758"/>
              <a:ext cx="3717360" cy="214920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2A0AB4B0-CEB8-47E2-A321-C2FEFA87E9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621" y="3238761"/>
                <a:ext cx="3753000" cy="2184834"/>
              </a:xfrm>
              <a:prstGeom prst="rect">
                <a:avLst/>
              </a:prstGeom>
            </p:spPr>
          </p:pic>
        </mc:Fallback>
      </mc:AlternateContent>
      <p:pic>
        <p:nvPicPr>
          <p:cNvPr id="275" name="Picture 274">
            <a:extLst>
              <a:ext uri="{FF2B5EF4-FFF2-40B4-BE49-F238E27FC236}">
                <a16:creationId xmlns:a16="http://schemas.microsoft.com/office/drawing/2014/main" id="{4D6D8FDB-5013-450F-B3B0-4C14BE149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FF2E0ADD-40D1-433C-AF56-D428E411414B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45492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626418C-A336-4B1A-9069-B352FF31AB25}"/>
                  </a:ext>
                </a:extLst>
              </p14:cNvPr>
              <p14:cNvContentPartPr/>
              <p14:nvPr/>
            </p14:nvContentPartPr>
            <p14:xfrm>
              <a:off x="1938901" y="189558"/>
              <a:ext cx="1894680" cy="205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626418C-A336-4B1A-9069-B352FF31A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5913" y="126558"/>
                <a:ext cx="2020296" cy="21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13915877-1B17-47D2-A96A-59DEC368CA7D}"/>
                  </a:ext>
                </a:extLst>
              </p14:cNvPr>
              <p14:cNvContentPartPr/>
              <p14:nvPr/>
            </p14:nvContentPartPr>
            <p14:xfrm>
              <a:off x="769981" y="2700558"/>
              <a:ext cx="3360600" cy="386532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13915877-1B17-47D2-A96A-59DEC368CA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983" y="2682560"/>
                <a:ext cx="3396236" cy="3900957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EB359A16-A283-49CC-A355-2BEEBF243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FE957DB3-A44C-4164-AC07-63A3CC079A5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80304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82E21F44-09D3-4BF4-8909-E409396D92C0}"/>
                  </a:ext>
                </a:extLst>
              </p14:cNvPr>
              <p14:cNvContentPartPr/>
              <p14:nvPr/>
            </p14:nvContentPartPr>
            <p14:xfrm>
              <a:off x="804901" y="100278"/>
              <a:ext cx="3152880" cy="6501131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82E21F44-09D3-4BF4-8909-E409396D92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6903" y="37283"/>
                <a:ext cx="3233511" cy="6581765"/>
              </a:xfrm>
              <a:prstGeom prst="rect">
                <a:avLst/>
              </a:prstGeom>
            </p:spPr>
          </p:pic>
        </mc:Fallback>
      </mc:AlternateContent>
      <p:pic>
        <p:nvPicPr>
          <p:cNvPr id="272" name="Picture 271">
            <a:extLst>
              <a:ext uri="{FF2B5EF4-FFF2-40B4-BE49-F238E27FC236}">
                <a16:creationId xmlns:a16="http://schemas.microsoft.com/office/drawing/2014/main" id="{53D1DEFA-49B9-42D5-BDF7-4334F2C00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3" name="TextBox 272">
            <a:extLst>
              <a:ext uri="{FF2B5EF4-FFF2-40B4-BE49-F238E27FC236}">
                <a16:creationId xmlns:a16="http://schemas.microsoft.com/office/drawing/2014/main" id="{DF78B38E-6C18-4BF3-883D-E291E50668FA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268989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ACCDF4-8C31-448F-8029-4E078F65B101}"/>
              </a:ext>
            </a:extLst>
          </p:cNvPr>
          <p:cNvSpPr/>
          <p:nvPr/>
        </p:nvSpPr>
        <p:spPr>
          <a:xfrm>
            <a:off x="962108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B3ABC-EC10-4F6F-9F02-755A8AED2554}"/>
              </a:ext>
            </a:extLst>
          </p:cNvPr>
          <p:cNvSpPr/>
          <p:nvPr/>
        </p:nvSpPr>
        <p:spPr>
          <a:xfrm>
            <a:off x="1957347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7F295-C40B-456E-AE81-FB4C75EABC26}"/>
              </a:ext>
            </a:extLst>
          </p:cNvPr>
          <p:cNvSpPr/>
          <p:nvPr/>
        </p:nvSpPr>
        <p:spPr>
          <a:xfrm>
            <a:off x="962108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229F26-3A37-43D3-9AF3-4A6FC6A4E2FC}"/>
              </a:ext>
            </a:extLst>
          </p:cNvPr>
          <p:cNvSpPr/>
          <p:nvPr/>
        </p:nvSpPr>
        <p:spPr>
          <a:xfrm>
            <a:off x="1957347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5A761-65DF-4274-BFA8-109A547838C4}"/>
              </a:ext>
            </a:extLst>
          </p:cNvPr>
          <p:cNvSpPr/>
          <p:nvPr/>
        </p:nvSpPr>
        <p:spPr>
          <a:xfrm>
            <a:off x="2944635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748DB6-6BD6-48B0-8905-94775B43932E}"/>
              </a:ext>
            </a:extLst>
          </p:cNvPr>
          <p:cNvSpPr/>
          <p:nvPr/>
        </p:nvSpPr>
        <p:spPr>
          <a:xfrm>
            <a:off x="2944635" y="14391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5FD6A6-D747-43DC-AD03-31C5DB0E0262}"/>
              </a:ext>
            </a:extLst>
          </p:cNvPr>
          <p:cNvSpPr/>
          <p:nvPr/>
        </p:nvSpPr>
        <p:spPr>
          <a:xfrm>
            <a:off x="3931923" y="1439188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6FBC03-6493-4553-9C2E-7A62131F2004}"/>
              </a:ext>
            </a:extLst>
          </p:cNvPr>
          <p:cNvSpPr/>
          <p:nvPr/>
        </p:nvSpPr>
        <p:spPr>
          <a:xfrm>
            <a:off x="3931923" y="524787"/>
            <a:ext cx="914400" cy="9144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E91F58-736F-4D4F-81B7-E14A6AB07D5C}"/>
              </a:ext>
            </a:extLst>
          </p:cNvPr>
          <p:cNvCxnSpPr/>
          <p:nvPr/>
        </p:nvCxnSpPr>
        <p:spPr>
          <a:xfrm>
            <a:off x="715617" y="1439187"/>
            <a:ext cx="430165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1349DCD-035E-461E-9F0C-572D66BC79C9}"/>
              </a:ext>
            </a:extLst>
          </p:cNvPr>
          <p:cNvGrpSpPr/>
          <p:nvPr/>
        </p:nvGrpSpPr>
        <p:grpSpPr>
          <a:xfrm>
            <a:off x="715617" y="2709000"/>
            <a:ext cx="10438427" cy="720000"/>
            <a:chOff x="696280" y="2996547"/>
            <a:chExt cx="10438427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3457D2-DF8E-4F58-ACE2-AC9CA7685A1D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074F63-6D7C-4E4C-9A7E-D4C4807A0A4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3D4083-1B89-4215-8D1A-CDA05D17E853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B27E69-16A9-4937-B678-FAA2CD96CCDE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B549CB-3FC7-40AD-9BA8-74876D971DD0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0BF82D-FF34-447B-A108-576CD238F4AA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45F3EF3-B04E-45E6-89FE-3114AA3F6C0D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5C4F8B-186F-45B2-BC10-A65D507B2F0E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C2B0A12-60C9-4965-9311-14C9521B089E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F2F1285-4507-4708-B6A2-1324B32BBDE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F63DC4-4148-425A-999F-F05F0F6D9FE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E654CE-2D02-4905-AB43-75C4096561F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55998A1-AE0F-4919-8292-2A22370CEE53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ACA74C-3151-42AB-9E81-CFD6D36700CB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8A8626-5530-4A76-BEFA-5AF4D3D4FFE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F9732B7-4DD8-42A8-AC89-2B8B040E4DE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C1EDA2-57DF-4FCC-8CFA-BF682F3602A8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932CF7-EBA9-42F5-BC44-3BA466024B74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C7BF42-899E-49B8-B428-C67D4D93A6CE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74D07E-5439-4F73-88AE-CF9F7FDAA0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19FF60-AE6D-438A-87C9-6E3955BBD961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1B5E04-58F9-461B-8684-A29EDCD5F895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4CE3486-3EE8-4ECF-A0A8-CA42FFD020F1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DA93103-F93A-490E-B7F0-F00CCACCD5F6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4B3238-91AF-4FD0-9D2D-97999CC9DEEE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19AFD8-D2A1-4244-89D8-F7CF492D023B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3601B1-CE24-4D40-B385-03191C1F0C70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FB6CD4A-3F82-4A40-8EE8-14E244BA652D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490E5F-BAF6-4313-86DC-D1974A3CB01B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46D346-DCC4-4794-83A5-BADEDD1B3FF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BF381A-0304-42AD-B6EF-8ED9AFCD4577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836C44-5820-414C-9979-4A4CEA302E8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0787F8-7FE2-4D15-8770-08E43E7B7C7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E76FF99-3507-43E2-84E4-98F8E6E554A8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7605CA-D8CD-480A-9C61-51D4C48FBF9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F6826A7-E1C4-4871-84AD-416DA547D6F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0F14CF1-9850-4278-86EE-B3019F3BE69A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F1D18EF-19FB-4448-B129-99C9F1BE89CE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033D662-F3D5-45E0-A80A-43FB5A22A656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1AF54ED-51A5-4AFA-A1B8-1AA76FE3C1F8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165E6A4-7B8B-4994-AE01-3399895272D8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0BC3768-CE49-42EF-BA95-F401548B4329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45AE6-DD8B-4CA6-8578-2D8458989704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98FB1F4-EE38-4B59-A433-269DC8CC923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2CE8C18-1A22-4FE0-9286-3DB6AA4D21B1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41F66EF-74B5-4207-9E44-34896C11752F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76D850-42E7-4C60-A472-D55CB2DEB1A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51ADFC8-1FE1-4A93-B9F1-5BA1291BED7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C864A5-4108-4FB1-8BCF-C7BC57CD4303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DCC48B2-7E4C-43B8-8C30-115321C5E836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EF5895-2C0A-4F69-A211-05F63458F03B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66E849-9F78-44AA-BC1A-81ABCBBD50F0}"/>
              </a:ext>
            </a:extLst>
          </p:cNvPr>
          <p:cNvGrpSpPr/>
          <p:nvPr/>
        </p:nvGrpSpPr>
        <p:grpSpPr>
          <a:xfrm>
            <a:off x="715617" y="3483361"/>
            <a:ext cx="10438427" cy="720000"/>
            <a:chOff x="696280" y="2996547"/>
            <a:chExt cx="10438427" cy="72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A9BE0D-85A6-4579-970A-659C6BF045E1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6AFA7BA-ADDA-4BCD-A8FB-3A2F6D602912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C74BFE9-60A2-4C5E-BD62-1BE466B7F398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DFE3FB8-C02C-47DA-8F05-0EE2546C04BB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037ABBA-B3A0-4FB2-B202-BCCE7307C31E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18A3734-4E4D-4346-B9A2-6CFBD6A107C4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168F63-20C6-4217-8362-2C33C1EBD0C5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99F7F2-D987-47C8-A9C9-79A493311F8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54F55C5-B6A5-4C89-AA1D-01C352868203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7BEF9B-BBA2-428E-9D27-95201A9DF0C8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56AD717-D46A-4D44-812E-0F983218760B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D22E8B-C36A-4E62-BA4E-7C6EDCFA7204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9BC022-469C-442E-BBCD-EB9D6FFA468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8B2DC2F-B2C8-40CC-A760-BC61442105B4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8EB2D25-4F7B-4A89-BE62-3F2F1AE6A1B3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8A0B4A-971F-4A97-A131-351BE6996C60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8C84559-219E-4BA1-B91C-198CBFE188B6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BC7DD9C-95E9-472F-866A-9A59C7BBA69A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A693AF6-A1A3-4070-A87D-92C68BAE2556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5A8317F-3971-4013-98C2-87A38BEB35C8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B68C4E3-54BD-48FD-8A41-1F947FBE2960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3C72E4E-860F-4CD2-87EC-B7702E2B9468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D52F545-9599-403A-8758-8052862F668A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D80CBB0-869F-4BDE-902D-0B950E3184E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2522775-6027-42D1-A074-18A5F3E7B55A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074EA3F-55FF-473C-9D55-C33A95ACAD5C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9B5D729-ECA9-4E6E-925E-C02120050801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3347D4-1657-4CB9-AE83-13ACA4C6C141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03BDB5E-0649-4154-93A9-12F5D71268C9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A54103-791B-404F-980D-C726F01CA98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67332F2-3BF0-43E4-8CCA-C021EA8B4F6E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878B4E-DB24-4491-A90B-E6A001F89E79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2300F95-996A-4B08-9AEA-C366D7AB02C1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3113612-8AAB-4346-BA46-24AA64675A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0B01556-9016-43D2-8457-A7D62238C869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7BEAA9-2CE3-46FB-A1E5-52E8A5F4380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67B7E5-A363-42B7-B430-B1F4CAF17CF7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DC5683-E24A-4663-82B6-E4D173BF4777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26623B9-C23E-4E00-A453-AADB90D4975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0E3AC1A-9979-41E5-8166-EE920776A2F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7F83200-A891-4E83-9772-A96C8A782329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34B532-1970-4263-99A7-2DFB0A1D46EB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1A9F4AF-6313-40FB-9027-588347ECF0D6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B7786E4-8BA6-4E98-BB52-F1B3C388818C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3090AE1-75EB-43F0-A427-DC3545CE8892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F7D951A-0584-4F09-849C-952A52A961A5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A7C61267-35F3-4361-9085-DE74C6D9A36E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61DDBA-1F00-410F-96EC-E22C60FE736A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0A1EDB-011A-49CF-B3EF-193F6601115D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C5BE67-CEF5-4F3B-82D0-A381E21BE803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EB1BF64-52AC-4E80-A7AA-39080A66387A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9F2D0CB-3A95-4F0E-8C23-53548D224629}"/>
              </a:ext>
            </a:extLst>
          </p:cNvPr>
          <p:cNvGrpSpPr/>
          <p:nvPr/>
        </p:nvGrpSpPr>
        <p:grpSpPr>
          <a:xfrm>
            <a:off x="715617" y="4257722"/>
            <a:ext cx="10438427" cy="720000"/>
            <a:chOff x="696280" y="2996547"/>
            <a:chExt cx="10438427" cy="72000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602EDD44-459B-49B6-A5A8-A56FE470132E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ECCB5678-4096-4C7F-803B-7D7EF95951AC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1761EFD9-51C8-43CB-BA96-B91B3413EFE4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6B80F2A-3078-47BA-8C63-4259F882A027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F75250A0-3593-48AA-ACB4-081280EAF90C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A539D66C-57B0-4D9E-972E-C811F15B5A6E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6CF7F6F0-7E83-42BD-A9B8-E0C255B5477E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6D1EFFB9-63F0-45EB-A0C7-51363D35C2B1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0FE4C4A2-F64D-4D40-A328-24A7CE091305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A86E55D-014C-45FA-8A10-732A5488BF32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1FDEE52-9C50-4211-BADB-AF381B4C4EA4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A856CF1-061D-49B0-82E7-C2F11BFFE59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8C327476-C944-409B-8596-7E2A7D85D87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A7492FFA-E426-4982-A242-685BA0E3A31A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2130918-0AB1-4D08-A135-5B34AC3C632D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A56777A4-BBBB-46B5-A216-53657AD12395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6AE5A2B9-B94B-4A3D-B5FD-BD71E1177D4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97FDBFA4-3F19-4268-8E6D-09381598D015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7190E12-BAB4-4632-9816-867F66401FFF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5CC8F078-4627-4964-A223-6538B82DEB52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085495D-E351-4139-A4FB-DE8D56F40BC4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2AF0D5A9-3D96-4574-BD06-46B1F3DF318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86483033-BFF6-4E54-B67A-FA82D775102F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3C783DB-72CA-4808-9D5B-5F0EFE5A2CCF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7E4E4F7B-BA44-4625-8401-44136F63FC02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E657AE95-B5DC-46C9-B708-66FC10A315C8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B5556E15-1A8E-40E4-AE7C-F280959CC545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2BF528F-9775-436A-BBB5-AC6F16BB45BC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FB39CD40-E7F8-45E5-994E-BA028C675E2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F62BD0B0-3321-4CDE-B2D4-687499E7E58F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F6EE4EC1-7A4E-4D0F-8D51-9CC575FF15B6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2D41D1E2-C52F-4A6B-9F34-A168DF8DF9BB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902237E6-EA85-458F-BE50-9CC889B45AA6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BEC33BF0-3454-4F61-92AC-E109C4DCD60F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63B0946-D514-42E8-B8AE-5521E95E336B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8DBFE4DD-2867-4463-8529-7A222A5AE51C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58887374-8C72-4DA6-8E59-C4B06EA8DBAF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9E66740D-A2E8-4CF4-8167-3666B198AA70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C0E1A272-D645-4D36-A0D7-FCC680A0D0CF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79F24DAC-64F3-4A5E-AD80-4116EC0B5CA0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F2817BE2-43F8-4AF3-A9E3-A156780C9DD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C01D2E2D-48E9-41AF-8F34-388DACBE456A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D85433E-875F-46C4-ABE9-7E7C69E47D0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6D63BAA9-940E-4E49-9BB0-25FFCCE8A60F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3B41B863-DF6A-4D6E-9DCD-61F974F0BD70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DE0C5A8-0BDA-4FAA-B55A-8142E85B2BF9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54EE4991-B2F4-4D02-8AEB-2321544C221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47720DE3-23BF-49C8-841B-C863DA904D9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0FDEC3E6-F043-4D91-8E90-6D57688DCB71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FA13D50-2415-4BEF-98FA-F27AD96B4BEE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D7B8C71-9A88-45EF-B975-DCF842249DDF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D954D214-0D74-4E53-874A-B82BC15AF739}"/>
              </a:ext>
            </a:extLst>
          </p:cNvPr>
          <p:cNvGrpSpPr/>
          <p:nvPr/>
        </p:nvGrpSpPr>
        <p:grpSpPr>
          <a:xfrm>
            <a:off x="715617" y="5032083"/>
            <a:ext cx="10438427" cy="720000"/>
            <a:chOff x="696280" y="2996547"/>
            <a:chExt cx="10438427" cy="720000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B44BA1E3-5A27-4862-ABDA-278D32ABA360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58BE62E-76C9-41D4-8D8A-265130A26FDE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47F790C-E6E6-4097-9B67-61991D3966DE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75B305D8-CE5E-4E6A-8F85-3B09AA314705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9311513-7E15-4584-9BAC-EF8C4163D26D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6B76974-D295-4FFF-A3B4-EDB4569F112D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9CF4B534-6C40-4C91-88F1-4BCAF877FE81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F9AD4C81-8C58-45A9-87C1-A7CF927191F6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33082FF6-4737-4536-B4C4-894A54B9A2E6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833F1F2A-E5A0-4369-8C76-82D06939C8CF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75D9FDC3-3B2D-4F18-8414-61DE7EB789DA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32F6E1C-9B73-4240-BC09-381D0ED5AD6B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415DB97F-FBE7-4FD9-94F6-E3DE4B98C144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9F62110-B4C9-4369-B55F-CEF462BF1802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53F65DE3-A270-4BA2-B0A7-4E604A2ED92F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E39E5334-4A7A-4D45-91AE-7CB49F385C9C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8F1C30-38EA-445C-B22C-BE8EEB513F27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4923B963-375F-4FB4-B6C2-C9175881B169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0433490E-32A8-4053-B7F2-52745A50C53D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780D54C8-F1A4-41C1-AFB9-58EB797E3FE4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330A752D-3624-4562-8882-94D075EC085D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23D3559-CBF5-40EC-BFAD-179F18E4591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CB996702-1148-45A4-BD9A-E339A45F687D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6326A3E-0E58-4FEA-BB05-CFA25827E648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83705C8F-1233-4F80-B091-D12DAE32EEF8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ACBF4116-A877-4B04-BAFB-FD019CAF6669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6B9B3528-C0F7-4D7D-96F3-91D6D8F1FF5D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17F24E14-47CB-455E-9D41-A9B2A8244292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DDBFF406-A563-447F-8ABD-1226D77AFC96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D0F505E0-3CA3-4269-BFC7-F168A6E3FE69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74237134-9BA8-40E9-8AD2-2C9D1706FCB0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385ABB33-0C93-43AB-A35F-282D27E64D30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63F5AF89-CF87-477D-9908-8980339D776E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1377350C-C3C3-4CDF-B05C-13EC6FBCE5FD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8E53752C-CD23-4715-901F-E783FEC53011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B045CD1A-A993-483D-AF90-445022E61BF2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117DCEBE-C1C2-4F71-B001-4D3BCEE35EB8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A4DAAC84-29BB-471E-B2EF-0BEC21C49165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4E8A7EBE-ADDC-4973-8751-6C753F036788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E00E555-570D-4689-A81C-0E32112B7B79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6C29BDD7-AE1C-4A22-986D-DA76C167C05A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1A9E8EB-4DAD-4DAE-A168-BEA793B7B9C2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3A4E79CD-D9A6-43FB-85E5-F0AE231E008D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B9268FA3-B8CA-43BD-AD1C-FCE4D972C6E9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72CF9B39-7F84-40BA-9B78-4661A1430736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22D77518-D3A3-46FB-B05B-0EBE98493F08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38426BE2-CD61-443B-9D35-48099E494088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8FB2047F-361C-450C-913A-8B783AC7AF58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D5C85E3-632F-4C0F-BA13-E2EC175B06C0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C0CEB9F-FE87-48D0-9DEC-A699634DAAC0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8DB1D8ED-2E9A-416A-9CCD-4EE8B1629103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AA3D515E-62C6-4FF2-8B1B-FE69D57EC6A3}"/>
              </a:ext>
            </a:extLst>
          </p:cNvPr>
          <p:cNvGrpSpPr/>
          <p:nvPr/>
        </p:nvGrpSpPr>
        <p:grpSpPr>
          <a:xfrm>
            <a:off x="715617" y="5806443"/>
            <a:ext cx="10438427" cy="720000"/>
            <a:chOff x="696280" y="2996547"/>
            <a:chExt cx="10438427" cy="720000"/>
          </a:xfrm>
        </p:grpSpPr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9379BB0F-295D-43EA-B303-6C3D36D5B2C2}"/>
                </a:ext>
              </a:extLst>
            </p:cNvPr>
            <p:cNvSpPr/>
            <p:nvPr/>
          </p:nvSpPr>
          <p:spPr>
            <a:xfrm>
              <a:off x="78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3137C25-979B-42D1-9F98-8E4E5EC17493}"/>
                </a:ext>
              </a:extLst>
            </p:cNvPr>
            <p:cNvSpPr/>
            <p:nvPr/>
          </p:nvSpPr>
          <p:spPr>
            <a:xfrm>
              <a:off x="119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348C6C19-E7CD-4B51-A0AF-73AAA44D4EDC}"/>
                </a:ext>
              </a:extLst>
            </p:cNvPr>
            <p:cNvSpPr/>
            <p:nvPr/>
          </p:nvSpPr>
          <p:spPr>
            <a:xfrm>
              <a:off x="160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0DE982F-3FAB-4721-988E-D71AB18A74D9}"/>
                </a:ext>
              </a:extLst>
            </p:cNvPr>
            <p:cNvSpPr/>
            <p:nvPr/>
          </p:nvSpPr>
          <p:spPr>
            <a:xfrm>
              <a:off x="202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D695A64-E91A-4D70-A504-F8DDE16BC21A}"/>
                </a:ext>
              </a:extLst>
            </p:cNvPr>
            <p:cNvSpPr/>
            <p:nvPr/>
          </p:nvSpPr>
          <p:spPr>
            <a:xfrm>
              <a:off x="243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4AA1C1C-CA91-44AF-899B-8FCEDC1756E6}"/>
                </a:ext>
              </a:extLst>
            </p:cNvPr>
            <p:cNvSpPr/>
            <p:nvPr/>
          </p:nvSpPr>
          <p:spPr>
            <a:xfrm>
              <a:off x="284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7D710995-1CAE-42F6-9CBA-EC97166F6F0B}"/>
                </a:ext>
              </a:extLst>
            </p:cNvPr>
            <p:cNvSpPr/>
            <p:nvPr/>
          </p:nvSpPr>
          <p:spPr>
            <a:xfrm>
              <a:off x="326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4DBC4B0-7A2A-49D2-BAC1-16178FE0C4C3}"/>
                </a:ext>
              </a:extLst>
            </p:cNvPr>
            <p:cNvSpPr/>
            <p:nvPr/>
          </p:nvSpPr>
          <p:spPr>
            <a:xfrm>
              <a:off x="367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B726ABE9-C41B-4189-9AD6-327718A85C7B}"/>
                </a:ext>
              </a:extLst>
            </p:cNvPr>
            <p:cNvSpPr/>
            <p:nvPr/>
          </p:nvSpPr>
          <p:spPr>
            <a:xfrm>
              <a:off x="4086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BBC49D56-E9A0-4609-9285-55E31F2A5E63}"/>
                </a:ext>
              </a:extLst>
            </p:cNvPr>
            <p:cNvSpPr/>
            <p:nvPr/>
          </p:nvSpPr>
          <p:spPr>
            <a:xfrm>
              <a:off x="4499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B92204F-B1F3-44F6-A454-B967DF75F201}"/>
                </a:ext>
              </a:extLst>
            </p:cNvPr>
            <p:cNvSpPr/>
            <p:nvPr/>
          </p:nvSpPr>
          <p:spPr>
            <a:xfrm>
              <a:off x="4912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1F5F68D-9047-4EF2-A0D6-BBC2F173B951}"/>
                </a:ext>
              </a:extLst>
            </p:cNvPr>
            <p:cNvSpPr/>
            <p:nvPr/>
          </p:nvSpPr>
          <p:spPr>
            <a:xfrm>
              <a:off x="5325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50E863D-320F-4817-A96F-0E750C952811}"/>
                </a:ext>
              </a:extLst>
            </p:cNvPr>
            <p:cNvSpPr/>
            <p:nvPr/>
          </p:nvSpPr>
          <p:spPr>
            <a:xfrm>
              <a:off x="5738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E4EC4CF1-3959-4A60-A010-D87E5C2D46C5}"/>
                </a:ext>
              </a:extLst>
            </p:cNvPr>
            <p:cNvSpPr/>
            <p:nvPr/>
          </p:nvSpPr>
          <p:spPr>
            <a:xfrm>
              <a:off x="6151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70B36AE5-B56C-4CC0-81CF-9FB58FA72E05}"/>
                </a:ext>
              </a:extLst>
            </p:cNvPr>
            <p:cNvSpPr/>
            <p:nvPr/>
          </p:nvSpPr>
          <p:spPr>
            <a:xfrm>
              <a:off x="6564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EA8DC5D6-BA03-41B5-B7A8-F3FC2EEE05B4}"/>
                </a:ext>
              </a:extLst>
            </p:cNvPr>
            <p:cNvSpPr/>
            <p:nvPr/>
          </p:nvSpPr>
          <p:spPr>
            <a:xfrm>
              <a:off x="6977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B040264-5C75-4E3B-9070-F8F592930AAC}"/>
                </a:ext>
              </a:extLst>
            </p:cNvPr>
            <p:cNvSpPr/>
            <p:nvPr/>
          </p:nvSpPr>
          <p:spPr>
            <a:xfrm>
              <a:off x="7390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5657B37-3AC2-4931-9DC7-770560E7FD5D}"/>
                </a:ext>
              </a:extLst>
            </p:cNvPr>
            <p:cNvSpPr/>
            <p:nvPr/>
          </p:nvSpPr>
          <p:spPr>
            <a:xfrm>
              <a:off x="7803108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72EC7141-D1C4-4EA5-8B98-33C48AE34F12}"/>
                </a:ext>
              </a:extLst>
            </p:cNvPr>
            <p:cNvSpPr/>
            <p:nvPr/>
          </p:nvSpPr>
          <p:spPr>
            <a:xfrm>
              <a:off x="8216114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ECF04A8B-85AD-4B1D-B6A3-6DD37A9E92BD}"/>
                </a:ext>
              </a:extLst>
            </p:cNvPr>
            <p:cNvSpPr/>
            <p:nvPr/>
          </p:nvSpPr>
          <p:spPr>
            <a:xfrm>
              <a:off x="8624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2177C34-C977-4292-881D-377E204CCE83}"/>
                </a:ext>
              </a:extLst>
            </p:cNvPr>
            <p:cNvSpPr/>
            <p:nvPr/>
          </p:nvSpPr>
          <p:spPr>
            <a:xfrm>
              <a:off x="9037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B54F8E8B-F179-40AD-9229-FC205DCAFFC3}"/>
                </a:ext>
              </a:extLst>
            </p:cNvPr>
            <p:cNvSpPr/>
            <p:nvPr/>
          </p:nvSpPr>
          <p:spPr>
            <a:xfrm>
              <a:off x="9450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D2E791B5-2219-4A6A-A340-0B8BE751290C}"/>
                </a:ext>
              </a:extLst>
            </p:cNvPr>
            <p:cNvSpPr/>
            <p:nvPr/>
          </p:nvSpPr>
          <p:spPr>
            <a:xfrm>
              <a:off x="9863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2B71FC8-3F1C-4860-A4D7-7841215D5191}"/>
                </a:ext>
              </a:extLst>
            </p:cNvPr>
            <p:cNvSpPr/>
            <p:nvPr/>
          </p:nvSpPr>
          <p:spPr>
            <a:xfrm>
              <a:off x="10276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2054BE74-2C7F-4F42-9D98-DB6A183CD9A9}"/>
                </a:ext>
              </a:extLst>
            </p:cNvPr>
            <p:cNvSpPr/>
            <p:nvPr/>
          </p:nvSpPr>
          <p:spPr>
            <a:xfrm>
              <a:off x="10689429" y="299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6FC37034-DEB6-4955-BE3C-4B790D582844}"/>
                </a:ext>
              </a:extLst>
            </p:cNvPr>
            <p:cNvSpPr/>
            <p:nvPr/>
          </p:nvSpPr>
          <p:spPr>
            <a:xfrm>
              <a:off x="78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C3C18740-1B77-4DF6-B490-9AF8C8222389}"/>
                </a:ext>
              </a:extLst>
            </p:cNvPr>
            <p:cNvSpPr/>
            <p:nvPr/>
          </p:nvSpPr>
          <p:spPr>
            <a:xfrm>
              <a:off x="119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633958A1-2F10-4B89-B8B3-E544E32995A4}"/>
                </a:ext>
              </a:extLst>
            </p:cNvPr>
            <p:cNvSpPr/>
            <p:nvPr/>
          </p:nvSpPr>
          <p:spPr>
            <a:xfrm>
              <a:off x="160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F92A0BFE-9C51-4125-95B6-7D7FF6EDB1CC}"/>
                </a:ext>
              </a:extLst>
            </p:cNvPr>
            <p:cNvSpPr/>
            <p:nvPr/>
          </p:nvSpPr>
          <p:spPr>
            <a:xfrm>
              <a:off x="202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CFCA4B53-001E-4BC3-92AE-9E988FFECA92}"/>
                </a:ext>
              </a:extLst>
            </p:cNvPr>
            <p:cNvSpPr/>
            <p:nvPr/>
          </p:nvSpPr>
          <p:spPr>
            <a:xfrm>
              <a:off x="243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2D85D01E-8AA6-4BB2-9330-DB3E756220EA}"/>
                </a:ext>
              </a:extLst>
            </p:cNvPr>
            <p:cNvSpPr/>
            <p:nvPr/>
          </p:nvSpPr>
          <p:spPr>
            <a:xfrm>
              <a:off x="284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1F76632B-84D6-48E4-B3DD-E269E8D2B3CD}"/>
                </a:ext>
              </a:extLst>
            </p:cNvPr>
            <p:cNvSpPr/>
            <p:nvPr/>
          </p:nvSpPr>
          <p:spPr>
            <a:xfrm>
              <a:off x="326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DA0B939C-F19F-423B-8CD0-452478F9E29A}"/>
                </a:ext>
              </a:extLst>
            </p:cNvPr>
            <p:cNvSpPr/>
            <p:nvPr/>
          </p:nvSpPr>
          <p:spPr>
            <a:xfrm>
              <a:off x="367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A7C65032-F164-4CCC-B6B1-3ECA23ED2556}"/>
                </a:ext>
              </a:extLst>
            </p:cNvPr>
            <p:cNvSpPr/>
            <p:nvPr/>
          </p:nvSpPr>
          <p:spPr>
            <a:xfrm>
              <a:off x="4086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D96163F7-11F1-4CC9-A52D-AF6BCA188168}"/>
                </a:ext>
              </a:extLst>
            </p:cNvPr>
            <p:cNvSpPr/>
            <p:nvPr/>
          </p:nvSpPr>
          <p:spPr>
            <a:xfrm>
              <a:off x="4499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B24B59AE-5C7D-4EF1-9A8E-9CAC2CBD70E4}"/>
                </a:ext>
              </a:extLst>
            </p:cNvPr>
            <p:cNvSpPr/>
            <p:nvPr/>
          </p:nvSpPr>
          <p:spPr>
            <a:xfrm>
              <a:off x="4912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5DB5CE5E-B5C2-45A0-94C0-B0E35AF63253}"/>
                </a:ext>
              </a:extLst>
            </p:cNvPr>
            <p:cNvSpPr/>
            <p:nvPr/>
          </p:nvSpPr>
          <p:spPr>
            <a:xfrm>
              <a:off x="5325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A88EEF9E-ECF4-4C53-AA50-778A2DA49BC3}"/>
                </a:ext>
              </a:extLst>
            </p:cNvPr>
            <p:cNvSpPr/>
            <p:nvPr/>
          </p:nvSpPr>
          <p:spPr>
            <a:xfrm>
              <a:off x="5738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9EE54E2-C816-4A5C-BD54-B156670A0262}"/>
                </a:ext>
              </a:extLst>
            </p:cNvPr>
            <p:cNvSpPr/>
            <p:nvPr/>
          </p:nvSpPr>
          <p:spPr>
            <a:xfrm>
              <a:off x="6151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C09E9CEE-5DEE-429B-AE4D-840AF3CD5FED}"/>
                </a:ext>
              </a:extLst>
            </p:cNvPr>
            <p:cNvSpPr/>
            <p:nvPr/>
          </p:nvSpPr>
          <p:spPr>
            <a:xfrm>
              <a:off x="6564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CCF186F6-A8D7-4713-B59E-D75EBA24C3F1}"/>
                </a:ext>
              </a:extLst>
            </p:cNvPr>
            <p:cNvSpPr/>
            <p:nvPr/>
          </p:nvSpPr>
          <p:spPr>
            <a:xfrm>
              <a:off x="6977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BF708E1-76FD-4FCF-838E-E1860BA9BE56}"/>
                </a:ext>
              </a:extLst>
            </p:cNvPr>
            <p:cNvSpPr/>
            <p:nvPr/>
          </p:nvSpPr>
          <p:spPr>
            <a:xfrm>
              <a:off x="7390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EAD3E8D6-9F20-460F-9CAB-14011A965922}"/>
                </a:ext>
              </a:extLst>
            </p:cNvPr>
            <p:cNvSpPr/>
            <p:nvPr/>
          </p:nvSpPr>
          <p:spPr>
            <a:xfrm>
              <a:off x="7803108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F3CE80A3-BB8B-4063-A0B5-C9B0113C0CAE}"/>
                </a:ext>
              </a:extLst>
            </p:cNvPr>
            <p:cNvSpPr/>
            <p:nvPr/>
          </p:nvSpPr>
          <p:spPr>
            <a:xfrm>
              <a:off x="8216114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F49A7EA8-3AF5-4267-924E-BD142F179A65}"/>
                </a:ext>
              </a:extLst>
            </p:cNvPr>
            <p:cNvSpPr/>
            <p:nvPr/>
          </p:nvSpPr>
          <p:spPr>
            <a:xfrm>
              <a:off x="8624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9951F0AC-5CB0-4879-A5BE-4DFCBCA36350}"/>
                </a:ext>
              </a:extLst>
            </p:cNvPr>
            <p:cNvSpPr/>
            <p:nvPr/>
          </p:nvSpPr>
          <p:spPr>
            <a:xfrm>
              <a:off x="9037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492EBE0A-A6B3-40CE-B6CC-AFB57C0B935C}"/>
                </a:ext>
              </a:extLst>
            </p:cNvPr>
            <p:cNvSpPr/>
            <p:nvPr/>
          </p:nvSpPr>
          <p:spPr>
            <a:xfrm>
              <a:off x="9450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E438E07D-C459-4763-94E4-F7B0B038ADF2}"/>
                </a:ext>
              </a:extLst>
            </p:cNvPr>
            <p:cNvSpPr/>
            <p:nvPr/>
          </p:nvSpPr>
          <p:spPr>
            <a:xfrm>
              <a:off x="9863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A0C03BD1-E0AE-4CCB-BE90-7D397260212B}"/>
                </a:ext>
              </a:extLst>
            </p:cNvPr>
            <p:cNvSpPr/>
            <p:nvPr/>
          </p:nvSpPr>
          <p:spPr>
            <a:xfrm>
              <a:off x="10276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D2C1044A-9BD8-4E4D-AA0B-9AE5F6E0AE3B}"/>
                </a:ext>
              </a:extLst>
            </p:cNvPr>
            <p:cNvSpPr/>
            <p:nvPr/>
          </p:nvSpPr>
          <p:spPr>
            <a:xfrm>
              <a:off x="10689429" y="3356547"/>
              <a:ext cx="360000" cy="360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F18291A1-B61B-4F2E-B507-CDC4D6A61578}"/>
                </a:ext>
              </a:extLst>
            </p:cNvPr>
            <p:cNvCxnSpPr>
              <a:cxnSpLocks/>
            </p:cNvCxnSpPr>
            <p:nvPr/>
          </p:nvCxnSpPr>
          <p:spPr>
            <a:xfrm>
              <a:off x="696280" y="3356547"/>
              <a:ext cx="10438427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3EFA60-0536-439E-ADE1-94A8BB96D245}"/>
                  </a:ext>
                </a:extLst>
              </p14:cNvPr>
              <p14:cNvContentPartPr/>
              <p14:nvPr/>
            </p14:nvContentPartPr>
            <p14:xfrm>
              <a:off x="2028901" y="86129"/>
              <a:ext cx="1794600" cy="1329513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3EFA60-0536-439E-ADE1-94A8BB96D2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5888" y="23110"/>
                <a:ext cx="1920265" cy="145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58BC9822-1C12-4E9F-B4A8-49D6E8B65458}"/>
                  </a:ext>
                </a:extLst>
              </p14:cNvPr>
              <p14:cNvContentPartPr/>
              <p14:nvPr/>
            </p14:nvContentPartPr>
            <p14:xfrm>
              <a:off x="825421" y="2361722"/>
              <a:ext cx="2355480" cy="3830400"/>
            </p14:xfrm>
          </p:contentPart>
        </mc:Choice>
        <mc:Fallback xmlns=""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58BC9822-1C12-4E9F-B4A8-49D6E8B654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418" y="2343724"/>
                <a:ext cx="2391125" cy="3866037"/>
              </a:xfrm>
              <a:prstGeom prst="rect">
                <a:avLst/>
              </a:prstGeom>
            </p:spPr>
          </p:pic>
        </mc:Fallback>
      </mc:AlternateContent>
      <p:pic>
        <p:nvPicPr>
          <p:cNvPr id="273" name="Picture 272">
            <a:extLst>
              <a:ext uri="{FF2B5EF4-FFF2-40B4-BE49-F238E27FC236}">
                <a16:creationId xmlns:a16="http://schemas.microsoft.com/office/drawing/2014/main" id="{90EEE489-4CA7-4AAB-B9ED-E1DDC880E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21" y="446753"/>
            <a:ext cx="2449877" cy="1258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6DDCD4C8-AB9F-489B-B0AD-9EC5D6D4B51C}"/>
              </a:ext>
            </a:extLst>
          </p:cNvPr>
          <p:cNvSpPr txBox="1"/>
          <p:nvPr/>
        </p:nvSpPr>
        <p:spPr>
          <a:xfrm>
            <a:off x="10066738" y="6488407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©Steve Phillips 2022</a:t>
            </a:r>
          </a:p>
        </p:txBody>
      </p:sp>
    </p:spTree>
    <p:extLst>
      <p:ext uri="{BB962C8B-B14F-4D97-AF65-F5344CB8AC3E}">
        <p14:creationId xmlns:p14="http://schemas.microsoft.com/office/powerpoint/2010/main" val="116864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372E688896245871EE64582AB2143" ma:contentTypeVersion="13" ma:contentTypeDescription="Create a new document." ma:contentTypeScope="" ma:versionID="b946b483ce52f6c466e238e2d493f87b">
  <xsd:schema xmlns:xsd="http://www.w3.org/2001/XMLSchema" xmlns:xs="http://www.w3.org/2001/XMLSchema" xmlns:p="http://schemas.microsoft.com/office/2006/metadata/properties" xmlns:ns3="a955c286-06a5-4a9e-a76c-19a41656821b" xmlns:ns4="bb1b4954-5293-4823-8883-988b85ffb5ee" targetNamespace="http://schemas.microsoft.com/office/2006/metadata/properties" ma:root="true" ma:fieldsID="0822a10fe031f9c7c66418fbf8256f3c" ns3:_="" ns4:_="">
    <xsd:import namespace="a955c286-06a5-4a9e-a76c-19a41656821b"/>
    <xsd:import namespace="bb1b4954-5293-4823-8883-988b85ffb5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5c286-06a5-4a9e-a76c-19a416568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b4954-5293-4823-8883-988b85ffb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8A757B-FE74-4DA4-BB51-537C13F82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55c286-06a5-4a9e-a76c-19a41656821b"/>
    <ds:schemaRef ds:uri="bb1b4954-5293-4823-8883-988b85ffb5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CE26D6-08D2-4217-AB8C-A30B68500F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34ED8B-91B3-463C-9EB8-29A7BC8BF84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Widescreen</PresentationFormat>
  <Paragraphs>29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James</dc:creator>
  <cp:lastModifiedBy>Stephen James</cp:lastModifiedBy>
  <cp:revision>1</cp:revision>
  <dcterms:created xsi:type="dcterms:W3CDTF">2022-04-30T13:32:14Z</dcterms:created>
  <dcterms:modified xsi:type="dcterms:W3CDTF">2024-01-28T17:26:31Z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0x01010013D372E688896245871EE64582AB2143</vt:lpwstr>
  </property>
</Properties>
</file>