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3" r:id="rId4"/>
    <p:sldId id="257" r:id="rId5"/>
    <p:sldId id="27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0" r:id="rId15"/>
    <p:sldId id="267" r:id="rId16"/>
    <p:sldId id="268" r:id="rId17"/>
    <p:sldId id="269" r:id="rId18"/>
    <p:sldId id="271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40F9-83EF-49D5-999B-0D8D86597C3B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FD30-DD0D-46F7-AC4C-51F332223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425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40F9-83EF-49D5-999B-0D8D86597C3B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FD30-DD0D-46F7-AC4C-51F332223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79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40F9-83EF-49D5-999B-0D8D86597C3B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FD30-DD0D-46F7-AC4C-51F332223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4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40F9-83EF-49D5-999B-0D8D86597C3B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FD30-DD0D-46F7-AC4C-51F332223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41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40F9-83EF-49D5-999B-0D8D86597C3B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FD30-DD0D-46F7-AC4C-51F332223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1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40F9-83EF-49D5-999B-0D8D86597C3B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FD30-DD0D-46F7-AC4C-51F332223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50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40F9-83EF-49D5-999B-0D8D86597C3B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FD30-DD0D-46F7-AC4C-51F332223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05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40F9-83EF-49D5-999B-0D8D86597C3B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FD30-DD0D-46F7-AC4C-51F332223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10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40F9-83EF-49D5-999B-0D8D86597C3B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FD30-DD0D-46F7-AC4C-51F332223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83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40F9-83EF-49D5-999B-0D8D86597C3B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FD30-DD0D-46F7-AC4C-51F332223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00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40F9-83EF-49D5-999B-0D8D86597C3B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FD30-DD0D-46F7-AC4C-51F332223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63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440F9-83EF-49D5-999B-0D8D86597C3B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EFD30-DD0D-46F7-AC4C-51F332223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23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865" y="309489"/>
            <a:ext cx="9144000" cy="1484215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Welcome back and Happy New Year!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4" y="5663737"/>
            <a:ext cx="961293" cy="856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279" y="1793704"/>
            <a:ext cx="7656394" cy="43098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52073" y="1793704"/>
            <a:ext cx="7825086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2021!</a:t>
            </a:r>
            <a:endParaRPr lang="en-US" sz="25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250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9012"/>
            <a:ext cx="10515600" cy="1111139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latin typeface="+mn-lt"/>
              </a:rPr>
              <a:t>Be helpful and support each other. Treat people as you would like to be treated</a:t>
            </a:r>
            <a:endParaRPr lang="en-GB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83" y="1465866"/>
            <a:ext cx="7614434" cy="5062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1470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latin typeface="+mn-lt"/>
              </a:rPr>
              <a:t>Work hard towards your targets and don’t forget to ask for help when you need it</a:t>
            </a:r>
            <a:endParaRPr lang="en-GB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25" y="1832129"/>
            <a:ext cx="6332530" cy="4749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1156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latin typeface="+mn-lt"/>
              </a:rPr>
              <a:t>It is of course important to </a:t>
            </a:r>
            <a:r>
              <a:rPr lang="en-GB" b="1" dirty="0">
                <a:latin typeface="+mn-lt"/>
              </a:rPr>
              <a:t>k</a:t>
            </a:r>
            <a:r>
              <a:rPr lang="en-GB" b="1" dirty="0" smtClean="0">
                <a:latin typeface="+mn-lt"/>
              </a:rPr>
              <a:t>eep safe at home and school, so think about the consequences of your actions and be sensible</a:t>
            </a:r>
            <a:endParaRPr lang="en-GB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00" y="1944710"/>
            <a:ext cx="7054553" cy="4599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011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latin typeface="+mn-lt"/>
              </a:rPr>
              <a:t>If you engage and try your best you will be able to feel proud of your achievements</a:t>
            </a:r>
            <a:endParaRPr lang="en-GB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98" y="1798918"/>
            <a:ext cx="6195646" cy="4646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270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5300" b="1" dirty="0" smtClean="0">
                <a:latin typeface="+mn-lt"/>
              </a:rPr>
              <a:t>It’s up to you and we are here to help and support you</a:t>
            </a:r>
            <a:endParaRPr lang="en-GB" sz="53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99" y="1819477"/>
            <a:ext cx="3699802" cy="4799139"/>
          </a:xfrm>
        </p:spPr>
      </p:pic>
    </p:spTree>
    <p:extLst>
      <p:ext uri="{BB962C8B-B14F-4D97-AF65-F5344CB8AC3E}">
        <p14:creationId xmlns:p14="http://schemas.microsoft.com/office/powerpoint/2010/main" val="2018664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8265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14656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67579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30" y="66134"/>
            <a:ext cx="10515600" cy="2455348"/>
          </a:xfrm>
        </p:spPr>
        <p:txBody>
          <a:bodyPr>
            <a:noAutofit/>
          </a:bodyPr>
          <a:lstStyle/>
          <a:p>
            <a:pPr algn="ctr"/>
            <a:r>
              <a:rPr lang="en-GB" sz="4800" b="1" dirty="0" smtClean="0">
                <a:latin typeface="+mn-lt"/>
              </a:rPr>
              <a:t>Success isn’t about good luck, its about good effort, good planning and good support. So here we go!</a:t>
            </a:r>
            <a:endParaRPr lang="en-GB" sz="48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61" y="2405574"/>
            <a:ext cx="4178937" cy="4137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8656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30" y="66134"/>
            <a:ext cx="10515600" cy="2455348"/>
          </a:xfrm>
        </p:spPr>
        <p:txBody>
          <a:bodyPr>
            <a:noAutofit/>
          </a:bodyPr>
          <a:lstStyle/>
          <a:p>
            <a:pPr algn="ctr"/>
            <a:r>
              <a:rPr lang="en-GB" sz="9600" b="1" u="sng" dirty="0" smtClean="0">
                <a:solidFill>
                  <a:srgbClr val="FF0000"/>
                </a:solidFill>
                <a:latin typeface="+mn-lt"/>
              </a:rPr>
              <a:t>GO FOR IT!!</a:t>
            </a:r>
            <a:endParaRPr lang="en-GB" sz="96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61" y="2121839"/>
            <a:ext cx="4351338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930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73" y="322922"/>
            <a:ext cx="11156852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I</a:t>
            </a:r>
            <a:r>
              <a:rPr lang="en-GB" b="1" dirty="0" smtClean="0">
                <a:latin typeface="+mn-lt"/>
              </a:rPr>
              <a:t> </a:t>
            </a:r>
            <a:r>
              <a:rPr lang="en-GB" b="1" dirty="0" smtClean="0">
                <a:latin typeface="+mn-lt"/>
              </a:rPr>
              <a:t>hope that you have had a lovely holiday </a:t>
            </a:r>
            <a:r>
              <a:rPr lang="en-GB" b="1" dirty="0" smtClean="0">
                <a:latin typeface="+mn-lt"/>
              </a:rPr>
              <a:t>….. I’m sure it was a bit different this year!</a:t>
            </a:r>
            <a:endParaRPr lang="en-GB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6118" y="2581256"/>
            <a:ext cx="1452395" cy="1159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Image result for free christmas 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435" y="1648485"/>
            <a:ext cx="7611127" cy="428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5279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04" y="322922"/>
            <a:ext cx="11900079" cy="1325563"/>
          </a:xfrm>
        </p:spPr>
        <p:txBody>
          <a:bodyPr/>
          <a:lstStyle/>
          <a:p>
            <a:r>
              <a:rPr lang="en-GB" b="1" dirty="0" smtClean="0">
                <a:latin typeface="+mn-lt"/>
              </a:rPr>
              <a:t>It is so important that we have balance in our lives </a:t>
            </a:r>
            <a:endParaRPr lang="en-GB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9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455" y="365125"/>
            <a:ext cx="11629623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N</a:t>
            </a:r>
            <a:r>
              <a:rPr lang="en-GB" b="1" dirty="0" smtClean="0">
                <a:latin typeface="+mn-lt"/>
              </a:rPr>
              <a:t>ow it</a:t>
            </a:r>
            <a:r>
              <a:rPr lang="en-GB" b="1" dirty="0">
                <a:latin typeface="+mn-lt"/>
              </a:rPr>
              <a:t> </a:t>
            </a:r>
            <a:r>
              <a:rPr lang="en-GB" b="1" dirty="0" smtClean="0">
                <a:latin typeface="+mn-lt"/>
              </a:rPr>
              <a:t>is time to think about what you want to achieve this term</a:t>
            </a:r>
            <a:endParaRPr lang="en-GB" b="1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44" y="1797489"/>
            <a:ext cx="3521511" cy="4695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231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455" y="365125"/>
            <a:ext cx="11629623" cy="1325563"/>
          </a:xfrm>
        </p:spPr>
        <p:txBody>
          <a:bodyPr/>
          <a:lstStyle/>
          <a:p>
            <a:r>
              <a:rPr lang="en-GB" b="1" dirty="0" smtClean="0">
                <a:latin typeface="+mn-lt"/>
              </a:rPr>
              <a:t>It’s not just about your subjects</a:t>
            </a:r>
            <a:endParaRPr lang="en-GB" b="1" dirty="0">
              <a:latin typeface="+mn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03" y="1825625"/>
            <a:ext cx="581079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292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latin typeface="+mn-lt"/>
              </a:rPr>
              <a:t>Friendship is important. </a:t>
            </a:r>
            <a:br>
              <a:rPr lang="en-GB" b="1" dirty="0" smtClean="0">
                <a:latin typeface="+mn-lt"/>
              </a:rPr>
            </a:br>
            <a:r>
              <a:rPr lang="en-GB" b="1" dirty="0" smtClean="0">
                <a:latin typeface="+mn-lt"/>
              </a:rPr>
              <a:t>Think about how you can be a good friend</a:t>
            </a:r>
            <a:endParaRPr lang="en-GB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985" y="1797757"/>
            <a:ext cx="7098030" cy="4728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2249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latin typeface="+mn-lt"/>
              </a:rPr>
              <a:t>Enjoying your learning is also important because if you are engaged, you will do better</a:t>
            </a:r>
            <a:endParaRPr lang="en-GB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22" y="1690688"/>
            <a:ext cx="4522965" cy="4645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9338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latin typeface="+mn-lt"/>
              </a:rPr>
              <a:t>Being engaged in your lessons will help you develop your understanding</a:t>
            </a:r>
            <a:endParaRPr lang="en-GB" b="1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04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9692"/>
          <a:stretch/>
        </p:blipFill>
        <p:spPr>
          <a:xfrm>
            <a:off x="-28136" y="2405574"/>
            <a:ext cx="12220135" cy="2700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latin typeface="+mn-lt"/>
              </a:rPr>
              <a:t>Get involved in other opportunities at school. What about joining a club?</a:t>
            </a:r>
            <a:endParaRPr lang="en-GB" b="1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53" y="1894352"/>
            <a:ext cx="7003794" cy="4668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5330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227</Words>
  <Application>Microsoft Office PowerPoint</Application>
  <PresentationFormat>Widescreen</PresentationFormat>
  <Paragraphs>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Welcome back and Happy New Year!</vt:lpstr>
      <vt:lpstr>I hope that you have had a lovely holiday ….. I’m sure it was a bit different this year!</vt:lpstr>
      <vt:lpstr>It is so important that we have balance in our lives </vt:lpstr>
      <vt:lpstr>Now it is time to think about what you want to achieve this term</vt:lpstr>
      <vt:lpstr>It’s not just about your subjects</vt:lpstr>
      <vt:lpstr>Friendship is important.  Think about how you can be a good friend</vt:lpstr>
      <vt:lpstr>Enjoying your learning is also important because if you are engaged, you will do better</vt:lpstr>
      <vt:lpstr>Being engaged in your lessons will help you develop your understanding</vt:lpstr>
      <vt:lpstr>Get involved in other opportunities at school. What about joining a club?</vt:lpstr>
      <vt:lpstr>Be helpful and support each other. Treat people as you would like to be treated</vt:lpstr>
      <vt:lpstr>Work hard towards your targets and don’t forget to ask for help when you need it</vt:lpstr>
      <vt:lpstr>It is of course important to keep safe at home and school, so think about the consequences of your actions and be sensible</vt:lpstr>
      <vt:lpstr>If you engage and try your best you will be able to feel proud of your achievements</vt:lpstr>
      <vt:lpstr>It’s up to you and we are here to help and support you</vt:lpstr>
      <vt:lpstr>PowerPoint Presentation</vt:lpstr>
      <vt:lpstr>PowerPoint Presentation</vt:lpstr>
      <vt:lpstr>PowerPoint Presentation</vt:lpstr>
      <vt:lpstr>Success isn’t about good luck, its about good effort, good planning and good support. So here we go!</vt:lpstr>
      <vt:lpstr>GO FOR IT!!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back!</dc:title>
  <dc:creator>Mael Matthews</dc:creator>
  <cp:lastModifiedBy>J Simpkins NPS</cp:lastModifiedBy>
  <cp:revision>14</cp:revision>
  <dcterms:created xsi:type="dcterms:W3CDTF">2017-04-17T09:29:05Z</dcterms:created>
  <dcterms:modified xsi:type="dcterms:W3CDTF">2021-01-03T17:11:38Z</dcterms:modified>
</cp:coreProperties>
</file>