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85" r:id="rId6"/>
  </p:sldMasterIdLst>
  <p:notesMasterIdLst>
    <p:notesMasterId r:id="rId33"/>
  </p:notesMasterIdLst>
  <p:sldIdLst>
    <p:sldId id="281" r:id="rId7"/>
    <p:sldId id="300" r:id="rId8"/>
    <p:sldId id="297" r:id="rId9"/>
    <p:sldId id="298" r:id="rId10"/>
    <p:sldId id="285" r:id="rId11"/>
    <p:sldId id="269" r:id="rId12"/>
    <p:sldId id="273" r:id="rId13"/>
    <p:sldId id="274" r:id="rId14"/>
    <p:sldId id="275" r:id="rId15"/>
    <p:sldId id="276" r:id="rId16"/>
    <p:sldId id="282" r:id="rId17"/>
    <p:sldId id="292" r:id="rId18"/>
    <p:sldId id="272" r:id="rId19"/>
    <p:sldId id="284" r:id="rId20"/>
    <p:sldId id="278" r:id="rId21"/>
    <p:sldId id="294" r:id="rId22"/>
    <p:sldId id="296" r:id="rId23"/>
    <p:sldId id="283" r:id="rId24"/>
    <p:sldId id="277" r:id="rId25"/>
    <p:sldId id="286" r:id="rId26"/>
    <p:sldId id="293" r:id="rId27"/>
    <p:sldId id="287" r:id="rId28"/>
    <p:sldId id="279" r:id="rId29"/>
    <p:sldId id="288" r:id="rId30"/>
    <p:sldId id="291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dal Archer" initials="KA" lastIdx="1" clrIdx="0">
    <p:extLst>
      <p:ext uri="{19B8F6BF-5375-455C-9EA6-DF929625EA0E}">
        <p15:presenceInfo xmlns:p15="http://schemas.microsoft.com/office/powerpoint/2012/main" userId="S-1-12-1-1274688637-1264131263-1047807927-57450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C6"/>
    <a:srgbClr val="575756"/>
    <a:srgbClr val="FFA32A"/>
    <a:srgbClr val="0052B3"/>
    <a:srgbClr val="000078"/>
    <a:srgbClr val="F30042"/>
    <a:srgbClr val="EC652D"/>
    <a:srgbClr val="7CC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AF92B-792E-4027-8DB5-342F568A6C59}" v="8" dt="2020-09-08T14:04:02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840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issa Lockwood" userId="f451a208-4825-4ff6-b5d3-9d393849bfc5" providerId="ADAL" clId="{25ACB93F-96A6-4840-90A7-09CDD2B3A0E3}"/>
    <pc:docChg chg="custSel addSld delSld modSld modMainMaster">
      <pc:chgData name="Larissa Lockwood" userId="f451a208-4825-4ff6-b5d3-9d393849bfc5" providerId="ADAL" clId="{25ACB93F-96A6-4840-90A7-09CDD2B3A0E3}" dt="2020-08-14T15:23:17.828" v="189" actId="20577"/>
      <pc:docMkLst>
        <pc:docMk/>
      </pc:docMkLst>
      <pc:sldChg chg="delSp modSp modNotesTx">
        <pc:chgData name="Larissa Lockwood" userId="f451a208-4825-4ff6-b5d3-9d393849bfc5" providerId="ADAL" clId="{25ACB93F-96A6-4840-90A7-09CDD2B3A0E3}" dt="2020-08-14T15:23:02.075" v="173" actId="1076"/>
        <pc:sldMkLst>
          <pc:docMk/>
          <pc:sldMk cId="2515092236" sldId="269"/>
        </pc:sldMkLst>
        <pc:spChg chg="mod">
          <ac:chgData name="Larissa Lockwood" userId="f451a208-4825-4ff6-b5d3-9d393849bfc5" providerId="ADAL" clId="{25ACB93F-96A6-4840-90A7-09CDD2B3A0E3}" dt="2020-08-14T15:22:56.388" v="171" actId="20577"/>
          <ac:spMkLst>
            <pc:docMk/>
            <pc:sldMk cId="2515092236" sldId="269"/>
            <ac:spMk id="11" creationId="{86B95B9D-5F81-442F-B176-B4173A87AB82}"/>
          </ac:spMkLst>
        </pc:spChg>
        <pc:picChg chg="mod">
          <ac:chgData name="Larissa Lockwood" userId="f451a208-4825-4ff6-b5d3-9d393849bfc5" providerId="ADAL" clId="{25ACB93F-96A6-4840-90A7-09CDD2B3A0E3}" dt="2020-08-14T15:22:23.699" v="125" actId="1076"/>
          <ac:picMkLst>
            <pc:docMk/>
            <pc:sldMk cId="2515092236" sldId="269"/>
            <ac:picMk id="2" creationId="{04A3F48A-4CE5-4FEB-AED2-E95EB7C3A68D}"/>
          </ac:picMkLst>
        </pc:picChg>
        <pc:picChg chg="mod">
          <ac:chgData name="Larissa Lockwood" userId="f451a208-4825-4ff6-b5d3-9d393849bfc5" providerId="ADAL" clId="{25ACB93F-96A6-4840-90A7-09CDD2B3A0E3}" dt="2020-08-14T15:22:18.939" v="122" actId="1076"/>
          <ac:picMkLst>
            <pc:docMk/>
            <pc:sldMk cId="2515092236" sldId="269"/>
            <ac:picMk id="4" creationId="{00000000-0000-0000-0000-000000000000}"/>
          </ac:picMkLst>
        </pc:picChg>
        <pc:picChg chg="mod">
          <ac:chgData name="Larissa Lockwood" userId="f451a208-4825-4ff6-b5d3-9d393849bfc5" providerId="ADAL" clId="{25ACB93F-96A6-4840-90A7-09CDD2B3A0E3}" dt="2020-08-14T15:22:16.779" v="121" actId="1076"/>
          <ac:picMkLst>
            <pc:docMk/>
            <pc:sldMk cId="2515092236" sldId="269"/>
            <ac:picMk id="5" creationId="{00000000-0000-0000-0000-000000000000}"/>
          </ac:picMkLst>
        </pc:picChg>
        <pc:picChg chg="mod">
          <ac:chgData name="Larissa Lockwood" userId="f451a208-4825-4ff6-b5d3-9d393849bfc5" providerId="ADAL" clId="{25ACB93F-96A6-4840-90A7-09CDD2B3A0E3}" dt="2020-08-14T15:22:59.740" v="172" actId="1076"/>
          <ac:picMkLst>
            <pc:docMk/>
            <pc:sldMk cId="2515092236" sldId="269"/>
            <ac:picMk id="6" creationId="{00000000-0000-0000-0000-000000000000}"/>
          </ac:picMkLst>
        </pc:picChg>
        <pc:picChg chg="mod">
          <ac:chgData name="Larissa Lockwood" userId="f451a208-4825-4ff6-b5d3-9d393849bfc5" providerId="ADAL" clId="{25ACB93F-96A6-4840-90A7-09CDD2B3A0E3}" dt="2020-08-14T15:22:22.380" v="124" actId="1076"/>
          <ac:picMkLst>
            <pc:docMk/>
            <pc:sldMk cId="2515092236" sldId="269"/>
            <ac:picMk id="7" creationId="{00000000-0000-0000-0000-000000000000}"/>
          </ac:picMkLst>
        </pc:picChg>
        <pc:picChg chg="mod">
          <ac:chgData name="Larissa Lockwood" userId="f451a208-4825-4ff6-b5d3-9d393849bfc5" providerId="ADAL" clId="{25ACB93F-96A6-4840-90A7-09CDD2B3A0E3}" dt="2020-08-14T15:23:02.075" v="173" actId="1076"/>
          <ac:picMkLst>
            <pc:docMk/>
            <pc:sldMk cId="2515092236" sldId="269"/>
            <ac:picMk id="8" creationId="{00000000-0000-0000-0000-000000000000}"/>
          </ac:picMkLst>
        </pc:picChg>
        <pc:picChg chg="mod">
          <ac:chgData name="Larissa Lockwood" userId="f451a208-4825-4ff6-b5d3-9d393849bfc5" providerId="ADAL" clId="{25ACB93F-96A6-4840-90A7-09CDD2B3A0E3}" dt="2020-08-14T15:22:26.435" v="127" actId="1076"/>
          <ac:picMkLst>
            <pc:docMk/>
            <pc:sldMk cId="2515092236" sldId="269"/>
            <ac:picMk id="9" creationId="{00000000-0000-0000-0000-000000000000}"/>
          </ac:picMkLst>
        </pc:picChg>
        <pc:picChg chg="del">
          <ac:chgData name="Larissa Lockwood" userId="f451a208-4825-4ff6-b5d3-9d393849bfc5" providerId="ADAL" clId="{25ACB93F-96A6-4840-90A7-09CDD2B3A0E3}" dt="2020-08-14T15:22:11.330" v="119" actId="478"/>
          <ac:picMkLst>
            <pc:docMk/>
            <pc:sldMk cId="2515092236" sldId="269"/>
            <ac:picMk id="12" creationId="{4C4D0ECB-4FD4-48AB-A5A3-D8C94EF15E2B}"/>
          </ac:picMkLst>
        </pc:picChg>
      </pc:sldChg>
      <pc:sldChg chg="modSp">
        <pc:chgData name="Larissa Lockwood" userId="f451a208-4825-4ff6-b5d3-9d393849bfc5" providerId="ADAL" clId="{25ACB93F-96A6-4840-90A7-09CDD2B3A0E3}" dt="2020-08-14T15:23:17.828" v="189" actId="20577"/>
        <pc:sldMkLst>
          <pc:docMk/>
          <pc:sldMk cId="910587161" sldId="273"/>
        </pc:sldMkLst>
        <pc:spChg chg="mod">
          <ac:chgData name="Larissa Lockwood" userId="f451a208-4825-4ff6-b5d3-9d393849bfc5" providerId="ADAL" clId="{25ACB93F-96A6-4840-90A7-09CDD2B3A0E3}" dt="2020-08-14T15:23:17.828" v="189" actId="20577"/>
          <ac:spMkLst>
            <pc:docMk/>
            <pc:sldMk cId="910587161" sldId="273"/>
            <ac:spMk id="11" creationId="{5DDE3A2F-411D-47ED-A258-FF77A673C175}"/>
          </ac:spMkLst>
        </pc:spChg>
      </pc:sldChg>
      <pc:sldChg chg="modSp">
        <pc:chgData name="Larissa Lockwood" userId="f451a208-4825-4ff6-b5d3-9d393849bfc5" providerId="ADAL" clId="{25ACB93F-96A6-4840-90A7-09CDD2B3A0E3}" dt="2020-08-14T15:15:01.900" v="43" actId="14100"/>
        <pc:sldMkLst>
          <pc:docMk/>
          <pc:sldMk cId="993229156" sldId="274"/>
        </pc:sldMkLst>
        <pc:graphicFrameChg chg="modGraphic">
          <ac:chgData name="Larissa Lockwood" userId="f451a208-4825-4ff6-b5d3-9d393849bfc5" providerId="ADAL" clId="{25ACB93F-96A6-4840-90A7-09CDD2B3A0E3}" dt="2020-08-14T15:15:01.900" v="43" actId="14100"/>
          <ac:graphicFrameMkLst>
            <pc:docMk/>
            <pc:sldMk cId="993229156" sldId="274"/>
            <ac:graphicFrameMk id="6" creationId="{4ED6A036-A3B3-4001-AE36-693C65CCF9E6}"/>
          </ac:graphicFrameMkLst>
        </pc:graphicFrameChg>
      </pc:sldChg>
      <pc:sldChg chg="modSp">
        <pc:chgData name="Larissa Lockwood" userId="f451a208-4825-4ff6-b5d3-9d393849bfc5" providerId="ADAL" clId="{25ACB93F-96A6-4840-90A7-09CDD2B3A0E3}" dt="2020-08-14T15:16:39.573" v="80" actId="27636"/>
        <pc:sldMkLst>
          <pc:docMk/>
          <pc:sldMk cId="3379672547" sldId="297"/>
        </pc:sldMkLst>
        <pc:spChg chg="mod">
          <ac:chgData name="Larissa Lockwood" userId="f451a208-4825-4ff6-b5d3-9d393849bfc5" providerId="ADAL" clId="{25ACB93F-96A6-4840-90A7-09CDD2B3A0E3}" dt="2020-08-14T15:16:39.573" v="80" actId="27636"/>
          <ac:spMkLst>
            <pc:docMk/>
            <pc:sldMk cId="3379672547" sldId="297"/>
            <ac:spMk id="3" creationId="{9A63DBCB-5B45-4275-A8C0-AB67EDE02688}"/>
          </ac:spMkLst>
        </pc:spChg>
      </pc:sldChg>
      <pc:sldChg chg="modSp">
        <pc:chgData name="Larissa Lockwood" userId="f451a208-4825-4ff6-b5d3-9d393849bfc5" providerId="ADAL" clId="{25ACB93F-96A6-4840-90A7-09CDD2B3A0E3}" dt="2020-08-14T15:14:18.343" v="10" actId="20577"/>
        <pc:sldMkLst>
          <pc:docMk/>
          <pc:sldMk cId="1203340233" sldId="298"/>
        </pc:sldMkLst>
        <pc:spChg chg="mod">
          <ac:chgData name="Larissa Lockwood" userId="f451a208-4825-4ff6-b5d3-9d393849bfc5" providerId="ADAL" clId="{25ACB93F-96A6-4840-90A7-09CDD2B3A0E3}" dt="2020-08-14T15:14:18.343" v="10" actId="20577"/>
          <ac:spMkLst>
            <pc:docMk/>
            <pc:sldMk cId="1203340233" sldId="298"/>
            <ac:spMk id="5" creationId="{ADFCA226-EFDA-404F-8C38-43C965250EE3}"/>
          </ac:spMkLst>
        </pc:spChg>
      </pc:sldChg>
      <pc:sldChg chg="add del">
        <pc:chgData name="Larissa Lockwood" userId="f451a208-4825-4ff6-b5d3-9d393849bfc5" providerId="ADAL" clId="{25ACB93F-96A6-4840-90A7-09CDD2B3A0E3}" dt="2020-08-14T15:23:12.704" v="174" actId="2696"/>
        <pc:sldMkLst>
          <pc:docMk/>
          <pc:sldMk cId="4068507382" sldId="300"/>
        </pc:sldMkLst>
      </pc:sldChg>
      <pc:sldMasterChg chg="modSldLayout">
        <pc:chgData name="Larissa Lockwood" userId="f451a208-4825-4ff6-b5d3-9d393849bfc5" providerId="ADAL" clId="{25ACB93F-96A6-4840-90A7-09CDD2B3A0E3}" dt="2020-08-14T15:16:57.965" v="117" actId="20577"/>
        <pc:sldMasterMkLst>
          <pc:docMk/>
          <pc:sldMasterMk cId="1618342078" sldId="2147483648"/>
        </pc:sldMasterMkLst>
        <pc:sldLayoutChg chg="modSp">
          <pc:chgData name="Larissa Lockwood" userId="f451a208-4825-4ff6-b5d3-9d393849bfc5" providerId="ADAL" clId="{25ACB93F-96A6-4840-90A7-09CDD2B3A0E3}" dt="2020-08-14T15:16:57.965" v="117" actId="20577"/>
          <pc:sldLayoutMkLst>
            <pc:docMk/>
            <pc:sldMasterMk cId="1618342078" sldId="2147483648"/>
            <pc:sldLayoutMk cId="1314552235" sldId="2147483658"/>
          </pc:sldLayoutMkLst>
          <pc:spChg chg="mod">
            <ac:chgData name="Larissa Lockwood" userId="f451a208-4825-4ff6-b5d3-9d393849bfc5" providerId="ADAL" clId="{25ACB93F-96A6-4840-90A7-09CDD2B3A0E3}" dt="2020-08-14T15:16:57.965" v="117" actId="20577"/>
            <ac:spMkLst>
              <pc:docMk/>
              <pc:sldMasterMk cId="1618342078" sldId="2147483648"/>
              <pc:sldLayoutMk cId="1314552235" sldId="2147483658"/>
              <ac:spMk id="4" creationId="{08894CE4-D632-44E2-9506-BF8F9E6828C7}"/>
            </ac:spMkLst>
          </pc:spChg>
        </pc:sldLayoutChg>
      </pc:sldMasterChg>
    </pc:docChg>
  </pc:docChgLst>
  <pc:docChgLst>
    <pc:chgData name="Cat Leggat" userId="7b00beca-1767-484b-becd-e013ac1a2e83" providerId="ADAL" clId="{3D899509-9664-444D-A467-E1605523DD03}"/>
    <pc:docChg chg="undo addSld delSld modSld">
      <pc:chgData name="Cat Leggat" userId="7b00beca-1767-484b-becd-e013ac1a2e83" providerId="ADAL" clId="{3D899509-9664-444D-A467-E1605523DD03}" dt="2020-04-21T08:22:52" v="3" actId="20577"/>
      <pc:docMkLst>
        <pc:docMk/>
      </pc:docMkLst>
      <pc:sldChg chg="modSp">
        <pc:chgData name="Cat Leggat" userId="7b00beca-1767-484b-becd-e013ac1a2e83" providerId="ADAL" clId="{3D899509-9664-444D-A467-E1605523DD03}" dt="2020-04-21T08:22:52" v="3" actId="20577"/>
        <pc:sldMkLst>
          <pc:docMk/>
          <pc:sldMk cId="910587161" sldId="273"/>
        </pc:sldMkLst>
        <pc:spChg chg="mod">
          <ac:chgData name="Cat Leggat" userId="7b00beca-1767-484b-becd-e013ac1a2e83" providerId="ADAL" clId="{3D899509-9664-444D-A467-E1605523DD03}" dt="2020-04-21T08:22:52" v="3" actId="20577"/>
          <ac:spMkLst>
            <pc:docMk/>
            <pc:sldMk cId="910587161" sldId="273"/>
            <ac:spMk id="11" creationId="{5DDE3A2F-411D-47ED-A258-FF77A673C175}"/>
          </ac:spMkLst>
        </pc:spChg>
      </pc:sldChg>
      <pc:sldChg chg="add del">
        <pc:chgData name="Cat Leggat" userId="7b00beca-1767-484b-becd-e013ac1a2e83" providerId="ADAL" clId="{3D899509-9664-444D-A467-E1605523DD03}" dt="2020-04-21T08:21:49.374" v="1" actId="2696"/>
        <pc:sldMkLst>
          <pc:docMk/>
          <pc:sldMk cId="1048924086" sldId="285"/>
        </pc:sldMkLst>
      </pc:sldChg>
    </pc:docChg>
  </pc:docChgLst>
  <pc:docChgLst>
    <pc:chgData name="Cat Leggat" userId="7b00beca-1767-484b-becd-e013ac1a2e83" providerId="ADAL" clId="{A94AF92B-792E-4027-8DB5-342F568A6C59}"/>
    <pc:docChg chg="undo custSel delSld modSld">
      <pc:chgData name="Cat Leggat" userId="7b00beca-1767-484b-becd-e013ac1a2e83" providerId="ADAL" clId="{A94AF92B-792E-4027-8DB5-342F568A6C59}" dt="2020-09-08T14:09:17.338" v="64" actId="20577"/>
      <pc:docMkLst>
        <pc:docMk/>
      </pc:docMkLst>
      <pc:sldChg chg="addSp delSp modSp">
        <pc:chgData name="Cat Leggat" userId="7b00beca-1767-484b-becd-e013ac1a2e83" providerId="ADAL" clId="{A94AF92B-792E-4027-8DB5-342F568A6C59}" dt="2020-09-08T14:00:20.949" v="38" actId="1076"/>
        <pc:sldMkLst>
          <pc:docMk/>
          <pc:sldMk cId="2515092236" sldId="269"/>
        </pc:sldMkLst>
        <pc:spChg chg="mod">
          <ac:chgData name="Cat Leggat" userId="7b00beca-1767-484b-becd-e013ac1a2e83" providerId="ADAL" clId="{A94AF92B-792E-4027-8DB5-342F568A6C59}" dt="2020-09-08T14:00:12.161" v="35" actId="1076"/>
          <ac:spMkLst>
            <pc:docMk/>
            <pc:sldMk cId="2515092236" sldId="269"/>
            <ac:spMk id="11" creationId="{86B95B9D-5F81-442F-B176-B4173A87AB82}"/>
          </ac:spMkLst>
        </pc:spChg>
        <pc:picChg chg="mod">
          <ac:chgData name="Cat Leggat" userId="7b00beca-1767-484b-becd-e013ac1a2e83" providerId="ADAL" clId="{A94AF92B-792E-4027-8DB5-342F568A6C59}" dt="2020-09-08T14:00:20.949" v="38" actId="1076"/>
          <ac:picMkLst>
            <pc:docMk/>
            <pc:sldMk cId="2515092236" sldId="269"/>
            <ac:picMk id="2" creationId="{04A3F48A-4CE5-4FEB-AED2-E95EB7C3A68D}"/>
          </ac:picMkLst>
        </pc:picChg>
        <pc:picChg chg="add del">
          <ac:chgData name="Cat Leggat" userId="7b00beca-1767-484b-becd-e013ac1a2e83" providerId="ADAL" clId="{A94AF92B-792E-4027-8DB5-342F568A6C59}" dt="2020-09-08T13:57:15.110" v="7" actId="478"/>
          <ac:picMkLst>
            <pc:docMk/>
            <pc:sldMk cId="2515092236" sldId="269"/>
            <ac:picMk id="3" creationId="{C7C6A510-22C9-4C75-B8C7-49C0C4DE6936}"/>
          </ac:picMkLst>
        </pc:picChg>
        <pc:picChg chg="mod">
          <ac:chgData name="Cat Leggat" userId="7b00beca-1767-484b-becd-e013ac1a2e83" providerId="ADAL" clId="{A94AF92B-792E-4027-8DB5-342F568A6C59}" dt="2020-09-08T13:56:19.771" v="0" actId="1076"/>
          <ac:picMkLst>
            <pc:docMk/>
            <pc:sldMk cId="2515092236" sldId="269"/>
            <ac:picMk id="5" creationId="{00000000-0000-0000-0000-000000000000}"/>
          </ac:picMkLst>
        </pc:picChg>
        <pc:picChg chg="mod">
          <ac:chgData name="Cat Leggat" userId="7b00beca-1767-484b-becd-e013ac1a2e83" providerId="ADAL" clId="{A94AF92B-792E-4027-8DB5-342F568A6C59}" dt="2020-09-08T14:00:16.275" v="36" actId="1076"/>
          <ac:picMkLst>
            <pc:docMk/>
            <pc:sldMk cId="2515092236" sldId="269"/>
            <ac:picMk id="8" creationId="{00000000-0000-0000-0000-000000000000}"/>
          </ac:picMkLst>
        </pc:picChg>
        <pc:picChg chg="mod">
          <ac:chgData name="Cat Leggat" userId="7b00beca-1767-484b-becd-e013ac1a2e83" providerId="ADAL" clId="{A94AF92B-792E-4027-8DB5-342F568A6C59}" dt="2020-09-08T14:00:17.904" v="37" actId="1076"/>
          <ac:picMkLst>
            <pc:docMk/>
            <pc:sldMk cId="2515092236" sldId="269"/>
            <ac:picMk id="9" creationId="{00000000-0000-0000-0000-000000000000}"/>
          </ac:picMkLst>
        </pc:picChg>
        <pc:picChg chg="add mod">
          <ac:chgData name="Cat Leggat" userId="7b00beca-1767-484b-becd-e013ac1a2e83" providerId="ADAL" clId="{A94AF92B-792E-4027-8DB5-342F568A6C59}" dt="2020-09-08T13:57:46.132" v="14" actId="1076"/>
          <ac:picMkLst>
            <pc:docMk/>
            <pc:sldMk cId="2515092236" sldId="269"/>
            <ac:picMk id="12" creationId="{237275F2-DCBC-4566-8883-200F958A243E}"/>
          </ac:picMkLst>
        </pc:picChg>
        <pc:picChg chg="add mod ord">
          <ac:chgData name="Cat Leggat" userId="7b00beca-1767-484b-becd-e013ac1a2e83" providerId="ADAL" clId="{A94AF92B-792E-4027-8DB5-342F568A6C59}" dt="2020-09-08T13:59:45.107" v="32" actId="1076"/>
          <ac:picMkLst>
            <pc:docMk/>
            <pc:sldMk cId="2515092236" sldId="269"/>
            <ac:picMk id="14" creationId="{2057288B-8D39-48CC-BC80-2B82A262A7B6}"/>
          </ac:picMkLst>
        </pc:picChg>
        <pc:picChg chg="add mod">
          <ac:chgData name="Cat Leggat" userId="7b00beca-1767-484b-becd-e013ac1a2e83" providerId="ADAL" clId="{A94AF92B-792E-4027-8DB5-342F568A6C59}" dt="2020-09-08T13:59:41.833" v="31" actId="1076"/>
          <ac:picMkLst>
            <pc:docMk/>
            <pc:sldMk cId="2515092236" sldId="269"/>
            <ac:picMk id="16" creationId="{46885825-6045-41F5-9C72-0379E7F0E3A8}"/>
          </ac:picMkLst>
        </pc:picChg>
      </pc:sldChg>
      <pc:sldChg chg="modSp">
        <pc:chgData name="Cat Leggat" userId="7b00beca-1767-484b-becd-e013ac1a2e83" providerId="ADAL" clId="{A94AF92B-792E-4027-8DB5-342F568A6C59}" dt="2020-09-08T13:57:13.335" v="5" actId="27636"/>
        <pc:sldMkLst>
          <pc:docMk/>
          <pc:sldMk cId="910587161" sldId="273"/>
        </pc:sldMkLst>
        <pc:spChg chg="mod">
          <ac:chgData name="Cat Leggat" userId="7b00beca-1767-484b-becd-e013ac1a2e83" providerId="ADAL" clId="{A94AF92B-792E-4027-8DB5-342F568A6C59}" dt="2020-09-08T13:57:13.335" v="5" actId="27636"/>
          <ac:spMkLst>
            <pc:docMk/>
            <pc:sldMk cId="910587161" sldId="273"/>
            <ac:spMk id="11" creationId="{5DDE3A2F-411D-47ED-A258-FF77A673C175}"/>
          </ac:spMkLst>
        </pc:spChg>
      </pc:sldChg>
      <pc:sldChg chg="addSp delSp modSp">
        <pc:chgData name="Cat Leggat" userId="7b00beca-1767-484b-becd-e013ac1a2e83" providerId="ADAL" clId="{A94AF92B-792E-4027-8DB5-342F568A6C59}" dt="2020-09-08T14:04:02.170" v="59"/>
        <pc:sldMkLst>
          <pc:docMk/>
          <pc:sldMk cId="979411313" sldId="275"/>
        </pc:sldMkLst>
        <pc:graphicFrameChg chg="add del modGraphic">
          <ac:chgData name="Cat Leggat" userId="7b00beca-1767-484b-becd-e013ac1a2e83" providerId="ADAL" clId="{A94AF92B-792E-4027-8DB5-342F568A6C59}" dt="2020-09-08T14:04:02.170" v="59"/>
          <ac:graphicFrameMkLst>
            <pc:docMk/>
            <pc:sldMk cId="979411313" sldId="275"/>
            <ac:graphicFrameMk id="4" creationId="{B3884960-19ED-492D-A5CB-5F86FFB84F43}"/>
          </ac:graphicFrameMkLst>
        </pc:graphicFrameChg>
        <pc:picChg chg="add del mod">
          <ac:chgData name="Cat Leggat" userId="7b00beca-1767-484b-becd-e013ac1a2e83" providerId="ADAL" clId="{A94AF92B-792E-4027-8DB5-342F568A6C59}" dt="2020-09-08T14:04:02.170" v="59"/>
          <ac:picMkLst>
            <pc:docMk/>
            <pc:sldMk cId="979411313" sldId="275"/>
            <ac:picMk id="5" creationId="{B76512F3-7A7D-40C6-8572-3B0EB9E50602}"/>
          </ac:picMkLst>
        </pc:picChg>
        <pc:picChg chg="add del mod">
          <ac:chgData name="Cat Leggat" userId="7b00beca-1767-484b-becd-e013ac1a2e83" providerId="ADAL" clId="{A94AF92B-792E-4027-8DB5-342F568A6C59}" dt="2020-09-08T14:04:02.170" v="59"/>
          <ac:picMkLst>
            <pc:docMk/>
            <pc:sldMk cId="979411313" sldId="275"/>
            <ac:picMk id="6" creationId="{47A37AC4-1EDD-4543-9447-3BD14D4633B3}"/>
          </ac:picMkLst>
        </pc:picChg>
        <pc:picChg chg="add del mod">
          <ac:chgData name="Cat Leggat" userId="7b00beca-1767-484b-becd-e013ac1a2e83" providerId="ADAL" clId="{A94AF92B-792E-4027-8DB5-342F568A6C59}" dt="2020-09-08T14:04:02.170" v="59"/>
          <ac:picMkLst>
            <pc:docMk/>
            <pc:sldMk cId="979411313" sldId="275"/>
            <ac:picMk id="8" creationId="{5F1D942A-35D2-4C1A-859F-37DEEAA8BB37}"/>
          </ac:picMkLst>
        </pc:picChg>
      </pc:sldChg>
      <pc:sldChg chg="modSp">
        <pc:chgData name="Cat Leggat" userId="7b00beca-1767-484b-becd-e013ac1a2e83" providerId="ADAL" clId="{A94AF92B-792E-4027-8DB5-342F568A6C59}" dt="2020-09-08T14:00:39.107" v="54" actId="20577"/>
        <pc:sldMkLst>
          <pc:docMk/>
          <pc:sldMk cId="1252350420" sldId="291"/>
        </pc:sldMkLst>
        <pc:spChg chg="mod">
          <ac:chgData name="Cat Leggat" userId="7b00beca-1767-484b-becd-e013ac1a2e83" providerId="ADAL" clId="{A94AF92B-792E-4027-8DB5-342F568A6C59}" dt="2020-09-08T14:00:39.107" v="54" actId="20577"/>
          <ac:spMkLst>
            <pc:docMk/>
            <pc:sldMk cId="1252350420" sldId="291"/>
            <ac:spMk id="2" creationId="{A1717F5B-FC12-460F-AC51-A6DBD12C637D}"/>
          </ac:spMkLst>
        </pc:spChg>
      </pc:sldChg>
      <pc:sldChg chg="del">
        <pc:chgData name="Cat Leggat" userId="7b00beca-1767-484b-becd-e013ac1a2e83" providerId="ADAL" clId="{A94AF92B-792E-4027-8DB5-342F568A6C59}" dt="2020-09-08T14:02:47.606" v="55" actId="2696"/>
        <pc:sldMkLst>
          <pc:docMk/>
          <pc:sldMk cId="651818695" sldId="295"/>
        </pc:sldMkLst>
      </pc:sldChg>
      <pc:sldChg chg="modSp">
        <pc:chgData name="Cat Leggat" userId="7b00beca-1767-484b-becd-e013ac1a2e83" providerId="ADAL" clId="{A94AF92B-792E-4027-8DB5-342F568A6C59}" dt="2020-09-08T13:57:13.349" v="6" actId="27636"/>
        <pc:sldMkLst>
          <pc:docMk/>
          <pc:sldMk cId="3379672547" sldId="297"/>
        </pc:sldMkLst>
        <pc:spChg chg="mod">
          <ac:chgData name="Cat Leggat" userId="7b00beca-1767-484b-becd-e013ac1a2e83" providerId="ADAL" clId="{A94AF92B-792E-4027-8DB5-342F568A6C59}" dt="2020-09-08T13:57:13.349" v="6" actId="27636"/>
          <ac:spMkLst>
            <pc:docMk/>
            <pc:sldMk cId="3379672547" sldId="297"/>
            <ac:spMk id="3" creationId="{9A63DBCB-5B45-4275-A8C0-AB67EDE02688}"/>
          </ac:spMkLst>
        </pc:spChg>
      </pc:sldChg>
      <pc:sldChg chg="modSp">
        <pc:chgData name="Cat Leggat" userId="7b00beca-1767-484b-becd-e013ac1a2e83" providerId="ADAL" clId="{A94AF92B-792E-4027-8DB5-342F568A6C59}" dt="2020-09-08T14:09:17.338" v="64" actId="20577"/>
        <pc:sldMkLst>
          <pc:docMk/>
          <pc:sldMk cId="1203340233" sldId="298"/>
        </pc:sldMkLst>
        <pc:spChg chg="mod">
          <ac:chgData name="Cat Leggat" userId="7b00beca-1767-484b-becd-e013ac1a2e83" providerId="ADAL" clId="{A94AF92B-792E-4027-8DB5-342F568A6C59}" dt="2020-09-08T14:09:17.338" v="64" actId="20577"/>
          <ac:spMkLst>
            <pc:docMk/>
            <pc:sldMk cId="1203340233" sldId="298"/>
            <ac:spMk id="5" creationId="{ADFCA226-EFDA-404F-8C38-43C965250EE3}"/>
          </ac:spMkLst>
        </pc:spChg>
      </pc:sldChg>
    </pc:docChg>
  </pc:docChgLst>
  <pc:docChgLst>
    <pc:chgData name="Cat Leggat" userId="7b00beca-1767-484b-becd-e013ac1a2e83" providerId="ADAL" clId="{3DB1FA08-ABC9-494C-AA4F-55BCD24202E3}"/>
    <pc:docChg chg="undo custSel addSld delSld modSld modMainMaster">
      <pc:chgData name="Cat Leggat" userId="7b00beca-1767-484b-becd-e013ac1a2e83" providerId="ADAL" clId="{3DB1FA08-ABC9-494C-AA4F-55BCD24202E3}" dt="2020-03-18T16:25:56.882" v="527" actId="20577"/>
      <pc:docMkLst>
        <pc:docMk/>
      </pc:docMkLst>
      <pc:sldChg chg="delSp">
        <pc:chgData name="Cat Leggat" userId="7b00beca-1767-484b-becd-e013ac1a2e83" providerId="ADAL" clId="{3DB1FA08-ABC9-494C-AA4F-55BCD24202E3}" dt="2020-03-06T15:27:33.056" v="348" actId="478"/>
        <pc:sldMkLst>
          <pc:docMk/>
          <pc:sldMk cId="3718223309" sldId="256"/>
        </pc:sldMkLst>
        <pc:picChg chg="del">
          <ac:chgData name="Cat Leggat" userId="7b00beca-1767-484b-becd-e013ac1a2e83" providerId="ADAL" clId="{3DB1FA08-ABC9-494C-AA4F-55BCD24202E3}" dt="2020-03-06T15:27:33.056" v="348" actId="478"/>
          <ac:picMkLst>
            <pc:docMk/>
            <pc:sldMk cId="3718223309" sldId="256"/>
            <ac:picMk id="3" creationId="{D55D95E6-D632-4599-AB0B-2452BB717F55}"/>
          </ac:picMkLst>
        </pc:picChg>
      </pc:sldChg>
      <pc:sldChg chg="addSp delSp modSp">
        <pc:chgData name="Cat Leggat" userId="7b00beca-1767-484b-becd-e013ac1a2e83" providerId="ADAL" clId="{3DB1FA08-ABC9-494C-AA4F-55BCD24202E3}" dt="2020-03-06T15:02:19.677" v="130" actId="167"/>
        <pc:sldMkLst>
          <pc:docMk/>
          <pc:sldMk cId="1867658395" sldId="272"/>
        </pc:sldMkLst>
        <pc:spChg chg="add del mod">
          <ac:chgData name="Cat Leggat" userId="7b00beca-1767-484b-becd-e013ac1a2e83" providerId="ADAL" clId="{3DB1FA08-ABC9-494C-AA4F-55BCD24202E3}" dt="2020-03-06T15:01:50.155" v="117"/>
          <ac:spMkLst>
            <pc:docMk/>
            <pc:sldMk cId="1867658395" sldId="272"/>
            <ac:spMk id="5" creationId="{320AD536-07CD-4B76-A507-9841BFB07F47}"/>
          </ac:spMkLst>
        </pc:spChg>
        <pc:picChg chg="del">
          <ac:chgData name="Cat Leggat" userId="7b00beca-1767-484b-becd-e013ac1a2e83" providerId="ADAL" clId="{3DB1FA08-ABC9-494C-AA4F-55BCD24202E3}" dt="2020-03-06T15:01:46.831" v="116" actId="478"/>
          <ac:picMkLst>
            <pc:docMk/>
            <pc:sldMk cId="1867658395" sldId="272"/>
            <ac:picMk id="4" creationId="{3A37E621-1B2F-4513-890C-282E72DACC51}"/>
          </ac:picMkLst>
        </pc:picChg>
        <pc:picChg chg="add mod">
          <ac:chgData name="Cat Leggat" userId="7b00beca-1767-484b-becd-e013ac1a2e83" providerId="ADAL" clId="{3DB1FA08-ABC9-494C-AA4F-55BCD24202E3}" dt="2020-03-06T15:01:54.399" v="122" actId="1076"/>
          <ac:picMkLst>
            <pc:docMk/>
            <pc:sldMk cId="1867658395" sldId="272"/>
            <ac:picMk id="7" creationId="{46F39674-823E-4F4C-9F4B-E6CC3E018D88}"/>
          </ac:picMkLst>
        </pc:picChg>
        <pc:picChg chg="add mod ord">
          <ac:chgData name="Cat Leggat" userId="7b00beca-1767-484b-becd-e013ac1a2e83" providerId="ADAL" clId="{3DB1FA08-ABC9-494C-AA4F-55BCD24202E3}" dt="2020-03-06T15:02:19.677" v="130" actId="167"/>
          <ac:picMkLst>
            <pc:docMk/>
            <pc:sldMk cId="1867658395" sldId="272"/>
            <ac:picMk id="8" creationId="{C9005F8E-5B21-4629-8C7B-B8DCB40BFEC9}"/>
          </ac:picMkLst>
        </pc:picChg>
      </pc:sldChg>
      <pc:sldChg chg="addSp delSp modSp">
        <pc:chgData name="Cat Leggat" userId="7b00beca-1767-484b-becd-e013ac1a2e83" providerId="ADAL" clId="{3DB1FA08-ABC9-494C-AA4F-55BCD24202E3}" dt="2020-03-06T14:56:12.496" v="63" actId="1076"/>
        <pc:sldMkLst>
          <pc:docMk/>
          <pc:sldMk cId="910587161" sldId="273"/>
        </pc:sldMkLst>
        <pc:spChg chg="mod">
          <ac:chgData name="Cat Leggat" userId="7b00beca-1767-484b-becd-e013ac1a2e83" providerId="ADAL" clId="{3DB1FA08-ABC9-494C-AA4F-55BCD24202E3}" dt="2020-03-06T14:50:55.972" v="11" actId="1076"/>
          <ac:spMkLst>
            <pc:docMk/>
            <pc:sldMk cId="910587161" sldId="273"/>
            <ac:spMk id="2" creationId="{CA15BC27-0FDB-4ED0-8930-FF55AC77FAAE}"/>
          </ac:spMkLst>
        </pc:spChg>
        <pc:spChg chg="mod">
          <ac:chgData name="Cat Leggat" userId="7b00beca-1767-484b-becd-e013ac1a2e83" providerId="ADAL" clId="{3DB1FA08-ABC9-494C-AA4F-55BCD24202E3}" dt="2020-03-06T14:50:44.888" v="7" actId="1076"/>
          <ac:spMkLst>
            <pc:docMk/>
            <pc:sldMk cId="910587161" sldId="273"/>
            <ac:spMk id="8" creationId="{00000000-0000-0000-0000-000000000000}"/>
          </ac:spMkLst>
        </pc:spChg>
        <pc:spChg chg="mod">
          <ac:chgData name="Cat Leggat" userId="7b00beca-1767-484b-becd-e013ac1a2e83" providerId="ADAL" clId="{3DB1FA08-ABC9-494C-AA4F-55BCD24202E3}" dt="2020-03-06T14:50:52.975" v="10" actId="14100"/>
          <ac:spMkLst>
            <pc:docMk/>
            <pc:sldMk cId="910587161" sldId="273"/>
            <ac:spMk id="9" creationId="{00000000-0000-0000-0000-000000000000}"/>
          </ac:spMkLst>
        </pc:spChg>
        <pc:spChg chg="mod">
          <ac:chgData name="Cat Leggat" userId="7b00beca-1767-484b-becd-e013ac1a2e83" providerId="ADAL" clId="{3DB1FA08-ABC9-494C-AA4F-55BCD24202E3}" dt="2020-03-06T14:50:48.665" v="9" actId="14100"/>
          <ac:spMkLst>
            <pc:docMk/>
            <pc:sldMk cId="910587161" sldId="273"/>
            <ac:spMk id="10" creationId="{00000000-0000-0000-0000-000000000000}"/>
          </ac:spMkLst>
        </pc:spChg>
        <pc:picChg chg="del">
          <ac:chgData name="Cat Leggat" userId="7b00beca-1767-484b-becd-e013ac1a2e83" providerId="ADAL" clId="{3DB1FA08-ABC9-494C-AA4F-55BCD24202E3}" dt="2020-03-06T14:50:27.842" v="1" actId="478"/>
          <ac:picMkLst>
            <pc:docMk/>
            <pc:sldMk cId="910587161" sldId="273"/>
            <ac:picMk id="4" creationId="{00000000-0000-0000-0000-000000000000}"/>
          </ac:picMkLst>
        </pc:picChg>
        <pc:picChg chg="add del mod modCrop">
          <ac:chgData name="Cat Leggat" userId="7b00beca-1767-484b-becd-e013ac1a2e83" providerId="ADAL" clId="{3DB1FA08-ABC9-494C-AA4F-55BCD24202E3}" dt="2020-03-06T14:54:27.555" v="40" actId="478"/>
          <ac:picMkLst>
            <pc:docMk/>
            <pc:sldMk cId="910587161" sldId="273"/>
            <ac:picMk id="5" creationId="{02A3E925-DC10-4E3D-B3E3-DA5BA9885C95}"/>
          </ac:picMkLst>
        </pc:picChg>
        <pc:picChg chg="del">
          <ac:chgData name="Cat Leggat" userId="7b00beca-1767-484b-becd-e013ac1a2e83" providerId="ADAL" clId="{3DB1FA08-ABC9-494C-AA4F-55BCD24202E3}" dt="2020-03-06T14:50:28.322" v="2" actId="478"/>
          <ac:picMkLst>
            <pc:docMk/>
            <pc:sldMk cId="910587161" sldId="273"/>
            <ac:picMk id="6" creationId="{00000000-0000-0000-0000-000000000000}"/>
          </ac:picMkLst>
        </pc:picChg>
        <pc:picChg chg="del">
          <ac:chgData name="Cat Leggat" userId="7b00beca-1767-484b-becd-e013ac1a2e83" providerId="ADAL" clId="{3DB1FA08-ABC9-494C-AA4F-55BCD24202E3}" dt="2020-03-06T14:50:27.343" v="0" actId="478"/>
          <ac:picMkLst>
            <pc:docMk/>
            <pc:sldMk cId="910587161" sldId="273"/>
            <ac:picMk id="7" creationId="{00000000-0000-0000-0000-000000000000}"/>
          </ac:picMkLst>
        </pc:picChg>
        <pc:picChg chg="add mod modCrop">
          <ac:chgData name="Cat Leggat" userId="7b00beca-1767-484b-becd-e013ac1a2e83" providerId="ADAL" clId="{3DB1FA08-ABC9-494C-AA4F-55BCD24202E3}" dt="2020-03-06T14:56:05.943" v="61" actId="1076"/>
          <ac:picMkLst>
            <pc:docMk/>
            <pc:sldMk cId="910587161" sldId="273"/>
            <ac:picMk id="13" creationId="{7B719875-0496-4BDC-89C6-058645FC91C9}"/>
          </ac:picMkLst>
        </pc:picChg>
        <pc:picChg chg="add mod modCrop">
          <ac:chgData name="Cat Leggat" userId="7b00beca-1767-484b-becd-e013ac1a2e83" providerId="ADAL" clId="{3DB1FA08-ABC9-494C-AA4F-55BCD24202E3}" dt="2020-03-06T14:56:07.528" v="62" actId="1076"/>
          <ac:picMkLst>
            <pc:docMk/>
            <pc:sldMk cId="910587161" sldId="273"/>
            <ac:picMk id="14" creationId="{A248A16F-B74D-4C8A-9131-B2CFDACD672F}"/>
          </ac:picMkLst>
        </pc:picChg>
        <pc:picChg chg="add mod modCrop">
          <ac:chgData name="Cat Leggat" userId="7b00beca-1767-484b-becd-e013ac1a2e83" providerId="ADAL" clId="{3DB1FA08-ABC9-494C-AA4F-55BCD24202E3}" dt="2020-03-06T14:56:12.496" v="63" actId="1076"/>
          <ac:picMkLst>
            <pc:docMk/>
            <pc:sldMk cId="910587161" sldId="273"/>
            <ac:picMk id="15" creationId="{66572ADB-7ACC-415E-9DE2-7DCC794F9BAD}"/>
          </ac:picMkLst>
        </pc:picChg>
      </pc:sldChg>
      <pc:sldChg chg="modSp">
        <pc:chgData name="Cat Leggat" userId="7b00beca-1767-484b-becd-e013ac1a2e83" providerId="ADAL" clId="{3DB1FA08-ABC9-494C-AA4F-55BCD24202E3}" dt="2020-03-06T14:57:39.055" v="70" actId="207"/>
        <pc:sldMkLst>
          <pc:docMk/>
          <pc:sldMk cId="993229156" sldId="274"/>
        </pc:sldMkLst>
        <pc:graphicFrameChg chg="modGraphic">
          <ac:chgData name="Cat Leggat" userId="7b00beca-1767-484b-becd-e013ac1a2e83" providerId="ADAL" clId="{3DB1FA08-ABC9-494C-AA4F-55BCD24202E3}" dt="2020-03-06T14:57:32.501" v="69" actId="207"/>
          <ac:graphicFrameMkLst>
            <pc:docMk/>
            <pc:sldMk cId="993229156" sldId="274"/>
            <ac:graphicFrameMk id="6" creationId="{4ED6A036-A3B3-4001-AE36-693C65CCF9E6}"/>
          </ac:graphicFrameMkLst>
        </pc:graphicFrameChg>
        <pc:picChg chg="mod">
          <ac:chgData name="Cat Leggat" userId="7b00beca-1767-484b-becd-e013ac1a2e83" providerId="ADAL" clId="{3DB1FA08-ABC9-494C-AA4F-55BCD24202E3}" dt="2020-03-06T14:57:39.055" v="70" actId="207"/>
          <ac:picMkLst>
            <pc:docMk/>
            <pc:sldMk cId="993229156" sldId="274"/>
            <ac:picMk id="8" creationId="{ADF9E248-5412-467B-8BF8-B906432607F5}"/>
          </ac:picMkLst>
        </pc:picChg>
        <pc:picChg chg="mod">
          <ac:chgData name="Cat Leggat" userId="7b00beca-1767-484b-becd-e013ac1a2e83" providerId="ADAL" clId="{3DB1FA08-ABC9-494C-AA4F-55BCD24202E3}" dt="2020-03-06T14:57:39.055" v="70" actId="207"/>
          <ac:picMkLst>
            <pc:docMk/>
            <pc:sldMk cId="993229156" sldId="274"/>
            <ac:picMk id="10" creationId="{4FAEEDD2-D5DE-4FEF-ABDA-ADA342C0F8A5}"/>
          </ac:picMkLst>
        </pc:picChg>
        <pc:picChg chg="mod">
          <ac:chgData name="Cat Leggat" userId="7b00beca-1767-484b-becd-e013ac1a2e83" providerId="ADAL" clId="{3DB1FA08-ABC9-494C-AA4F-55BCD24202E3}" dt="2020-03-06T14:57:39.055" v="70" actId="207"/>
          <ac:picMkLst>
            <pc:docMk/>
            <pc:sldMk cId="993229156" sldId="274"/>
            <ac:picMk id="12" creationId="{A9A2AC67-BDA1-4462-AADE-3FC12BD528AF}"/>
          </ac:picMkLst>
        </pc:picChg>
      </pc:sldChg>
      <pc:sldChg chg="addSp delSp modSp">
        <pc:chgData name="Cat Leggat" userId="7b00beca-1767-484b-becd-e013ac1a2e83" providerId="ADAL" clId="{3DB1FA08-ABC9-494C-AA4F-55BCD24202E3}" dt="2020-03-06T15:33:26.644" v="524" actId="1076"/>
        <pc:sldMkLst>
          <pc:docMk/>
          <pc:sldMk cId="979411313" sldId="275"/>
        </pc:sldMkLst>
        <pc:spChg chg="add del mod">
          <ac:chgData name="Cat Leggat" userId="7b00beca-1767-484b-becd-e013ac1a2e83" providerId="ADAL" clId="{3DB1FA08-ABC9-494C-AA4F-55BCD24202E3}" dt="2020-03-06T14:58:18.641" v="72" actId="478"/>
          <ac:spMkLst>
            <pc:docMk/>
            <pc:sldMk cId="979411313" sldId="275"/>
            <ac:spMk id="4" creationId="{9B477066-AC93-4145-ABDA-0B4EA27A6898}"/>
          </ac:spMkLst>
        </pc:spChg>
        <pc:picChg chg="del">
          <ac:chgData name="Cat Leggat" userId="7b00beca-1767-484b-becd-e013ac1a2e83" providerId="ADAL" clId="{3DB1FA08-ABC9-494C-AA4F-55BCD24202E3}" dt="2020-03-06T14:58:16.251" v="71" actId="478"/>
          <ac:picMkLst>
            <pc:docMk/>
            <pc:sldMk cId="979411313" sldId="275"/>
            <ac:picMk id="5" creationId="{7D13CB04-CDF3-4E04-A49C-B885187FDD4D}"/>
          </ac:picMkLst>
        </pc:picChg>
        <pc:picChg chg="add mod modCrop">
          <ac:chgData name="Cat Leggat" userId="7b00beca-1767-484b-becd-e013ac1a2e83" providerId="ADAL" clId="{3DB1FA08-ABC9-494C-AA4F-55BCD24202E3}" dt="2020-03-06T15:33:26.644" v="524" actId="1076"/>
          <ac:picMkLst>
            <pc:docMk/>
            <pc:sldMk cId="979411313" sldId="275"/>
            <ac:picMk id="7" creationId="{BB5666B1-B6C8-4F77-B136-E2B08252DAAF}"/>
          </ac:picMkLst>
        </pc:picChg>
      </pc:sldChg>
      <pc:sldChg chg="addSp delSp modSp">
        <pc:chgData name="Cat Leggat" userId="7b00beca-1767-484b-becd-e013ac1a2e83" providerId="ADAL" clId="{3DB1FA08-ABC9-494C-AA4F-55BCD24202E3}" dt="2020-03-06T15:03:10.001" v="143" actId="1076"/>
        <pc:sldMkLst>
          <pc:docMk/>
          <pc:sldMk cId="3544020612" sldId="276"/>
        </pc:sldMkLst>
        <pc:spChg chg="add del mod">
          <ac:chgData name="Cat Leggat" userId="7b00beca-1767-484b-becd-e013ac1a2e83" providerId="ADAL" clId="{3DB1FA08-ABC9-494C-AA4F-55BCD24202E3}" dt="2020-03-06T15:02:57.612" v="132"/>
          <ac:spMkLst>
            <pc:docMk/>
            <pc:sldMk cId="3544020612" sldId="276"/>
            <ac:spMk id="4" creationId="{D4AA3FBF-FCE6-4836-89D4-334A1F7BD36B}"/>
          </ac:spMkLst>
        </pc:spChg>
        <pc:picChg chg="del">
          <ac:chgData name="Cat Leggat" userId="7b00beca-1767-484b-becd-e013ac1a2e83" providerId="ADAL" clId="{3DB1FA08-ABC9-494C-AA4F-55BCD24202E3}" dt="2020-03-06T15:02:56.101" v="131" actId="478"/>
          <ac:picMkLst>
            <pc:docMk/>
            <pc:sldMk cId="3544020612" sldId="276"/>
            <ac:picMk id="5" creationId="{830BF2CA-495A-4D09-A854-91C62A2DFA54}"/>
          </ac:picMkLst>
        </pc:picChg>
        <pc:picChg chg="add mod">
          <ac:chgData name="Cat Leggat" userId="7b00beca-1767-484b-becd-e013ac1a2e83" providerId="ADAL" clId="{3DB1FA08-ABC9-494C-AA4F-55BCD24202E3}" dt="2020-03-06T15:03:10.001" v="143" actId="1076"/>
          <ac:picMkLst>
            <pc:docMk/>
            <pc:sldMk cId="3544020612" sldId="276"/>
            <ac:picMk id="7" creationId="{EDDB275E-454B-4DBD-8BDB-CF1B3DC763D8}"/>
          </ac:picMkLst>
        </pc:picChg>
      </pc:sldChg>
      <pc:sldChg chg="addSp delSp modSp">
        <pc:chgData name="Cat Leggat" userId="7b00beca-1767-484b-becd-e013ac1a2e83" providerId="ADAL" clId="{3DB1FA08-ABC9-494C-AA4F-55BCD24202E3}" dt="2020-03-06T15:13:31.884" v="225" actId="1076"/>
        <pc:sldMkLst>
          <pc:docMk/>
          <pc:sldMk cId="2340559163" sldId="277"/>
        </pc:sldMkLst>
        <pc:spChg chg="add del mod">
          <ac:chgData name="Cat Leggat" userId="7b00beca-1767-484b-becd-e013ac1a2e83" providerId="ADAL" clId="{3DB1FA08-ABC9-494C-AA4F-55BCD24202E3}" dt="2020-03-06T15:13:22.906" v="218"/>
          <ac:spMkLst>
            <pc:docMk/>
            <pc:sldMk cId="2340559163" sldId="277"/>
            <ac:spMk id="4" creationId="{4BCF7264-BC81-400E-B011-7B862F833C7E}"/>
          </ac:spMkLst>
        </pc:spChg>
        <pc:picChg chg="del">
          <ac:chgData name="Cat Leggat" userId="7b00beca-1767-484b-becd-e013ac1a2e83" providerId="ADAL" clId="{3DB1FA08-ABC9-494C-AA4F-55BCD24202E3}" dt="2020-03-06T15:13:20.687" v="217" actId="478"/>
          <ac:picMkLst>
            <pc:docMk/>
            <pc:sldMk cId="2340559163" sldId="277"/>
            <ac:picMk id="5" creationId="{6D383107-918A-4BBE-B75C-4EAD34D0263D}"/>
          </ac:picMkLst>
        </pc:picChg>
        <pc:picChg chg="add mod">
          <ac:chgData name="Cat Leggat" userId="7b00beca-1767-484b-becd-e013ac1a2e83" providerId="ADAL" clId="{3DB1FA08-ABC9-494C-AA4F-55BCD24202E3}" dt="2020-03-06T15:13:31.884" v="225" actId="1076"/>
          <ac:picMkLst>
            <pc:docMk/>
            <pc:sldMk cId="2340559163" sldId="277"/>
            <ac:picMk id="7" creationId="{7DFB6687-C9D2-4FCD-A2FD-64CB5C35A691}"/>
          </ac:picMkLst>
        </pc:picChg>
      </pc:sldChg>
      <pc:sldChg chg="addSp delSp modSp">
        <pc:chgData name="Cat Leggat" userId="7b00beca-1767-484b-becd-e013ac1a2e83" providerId="ADAL" clId="{3DB1FA08-ABC9-494C-AA4F-55BCD24202E3}" dt="2020-03-06T15:03:24.671" v="150" actId="1076"/>
        <pc:sldMkLst>
          <pc:docMk/>
          <pc:sldMk cId="1989492367" sldId="278"/>
        </pc:sldMkLst>
        <pc:spChg chg="add del mod">
          <ac:chgData name="Cat Leggat" userId="7b00beca-1767-484b-becd-e013ac1a2e83" providerId="ADAL" clId="{3DB1FA08-ABC9-494C-AA4F-55BCD24202E3}" dt="2020-03-06T15:03:20.025" v="145"/>
          <ac:spMkLst>
            <pc:docMk/>
            <pc:sldMk cId="1989492367" sldId="278"/>
            <ac:spMk id="4" creationId="{DDD5DFD9-3D1F-4454-9764-B0E9B2403565}"/>
          </ac:spMkLst>
        </pc:spChg>
        <pc:picChg chg="del">
          <ac:chgData name="Cat Leggat" userId="7b00beca-1767-484b-becd-e013ac1a2e83" providerId="ADAL" clId="{3DB1FA08-ABC9-494C-AA4F-55BCD24202E3}" dt="2020-03-06T15:03:18.995" v="144" actId="478"/>
          <ac:picMkLst>
            <pc:docMk/>
            <pc:sldMk cId="1989492367" sldId="278"/>
            <ac:picMk id="5" creationId="{585979F8-EEE5-4A28-ACE5-BA16E9F7F028}"/>
          </ac:picMkLst>
        </pc:picChg>
        <pc:picChg chg="add mod">
          <ac:chgData name="Cat Leggat" userId="7b00beca-1767-484b-becd-e013ac1a2e83" providerId="ADAL" clId="{3DB1FA08-ABC9-494C-AA4F-55BCD24202E3}" dt="2020-03-06T15:03:24.671" v="150" actId="1076"/>
          <ac:picMkLst>
            <pc:docMk/>
            <pc:sldMk cId="1989492367" sldId="278"/>
            <ac:picMk id="7" creationId="{BDA920B3-8807-4CCC-9CB6-8B2113263680}"/>
          </ac:picMkLst>
        </pc:picChg>
      </pc:sldChg>
      <pc:sldChg chg="addSp delSp modSp">
        <pc:chgData name="Cat Leggat" userId="7b00beca-1767-484b-becd-e013ac1a2e83" providerId="ADAL" clId="{3DB1FA08-ABC9-494C-AA4F-55BCD24202E3}" dt="2020-03-06T15:16:12.251" v="250" actId="2085"/>
        <pc:sldMkLst>
          <pc:docMk/>
          <pc:sldMk cId="2527393563" sldId="279"/>
        </pc:sldMkLst>
        <pc:spChg chg="add del mod">
          <ac:chgData name="Cat Leggat" userId="7b00beca-1767-484b-becd-e013ac1a2e83" providerId="ADAL" clId="{3DB1FA08-ABC9-494C-AA4F-55BCD24202E3}" dt="2020-03-06T15:15:33.316" v="233"/>
          <ac:spMkLst>
            <pc:docMk/>
            <pc:sldMk cId="2527393563" sldId="279"/>
            <ac:spMk id="4" creationId="{8F26D75C-F0D5-472A-BBE7-51C075930F0E}"/>
          </ac:spMkLst>
        </pc:spChg>
        <pc:spChg chg="add del mod">
          <ac:chgData name="Cat Leggat" userId="7b00beca-1767-484b-becd-e013ac1a2e83" providerId="ADAL" clId="{3DB1FA08-ABC9-494C-AA4F-55BCD24202E3}" dt="2020-03-06T15:15:44.440" v="240" actId="478"/>
          <ac:spMkLst>
            <pc:docMk/>
            <pc:sldMk cId="2527393563" sldId="279"/>
            <ac:spMk id="8" creationId="{17C1FF38-A785-434F-B42B-75919C70FF7B}"/>
          </ac:spMkLst>
        </pc:spChg>
        <pc:spChg chg="add del mod">
          <ac:chgData name="Cat Leggat" userId="7b00beca-1767-484b-becd-e013ac1a2e83" providerId="ADAL" clId="{3DB1FA08-ABC9-494C-AA4F-55BCD24202E3}" dt="2020-03-06T15:15:51.520" v="242" actId="478"/>
          <ac:spMkLst>
            <pc:docMk/>
            <pc:sldMk cId="2527393563" sldId="279"/>
            <ac:spMk id="9" creationId="{AFD98796-B7A5-41CE-9F58-9F3F97DA7528}"/>
          </ac:spMkLst>
        </pc:spChg>
        <pc:spChg chg="add mod">
          <ac:chgData name="Cat Leggat" userId="7b00beca-1767-484b-becd-e013ac1a2e83" providerId="ADAL" clId="{3DB1FA08-ABC9-494C-AA4F-55BCD24202E3}" dt="2020-03-06T15:16:12.251" v="250" actId="2085"/>
          <ac:spMkLst>
            <pc:docMk/>
            <pc:sldMk cId="2527393563" sldId="279"/>
            <ac:spMk id="10" creationId="{0B30F6FE-1A96-4821-9DF1-659EC089B881}"/>
          </ac:spMkLst>
        </pc:spChg>
        <pc:picChg chg="del">
          <ac:chgData name="Cat Leggat" userId="7b00beca-1767-484b-becd-e013ac1a2e83" providerId="ADAL" clId="{3DB1FA08-ABC9-494C-AA4F-55BCD24202E3}" dt="2020-03-06T15:15:31.236" v="232" actId="478"/>
          <ac:picMkLst>
            <pc:docMk/>
            <pc:sldMk cId="2527393563" sldId="279"/>
            <ac:picMk id="5" creationId="{22B306DE-9BEF-4E70-BF27-B8DDE04A99F4}"/>
          </ac:picMkLst>
        </pc:picChg>
        <pc:picChg chg="add mod">
          <ac:chgData name="Cat Leggat" userId="7b00beca-1767-484b-becd-e013ac1a2e83" providerId="ADAL" clId="{3DB1FA08-ABC9-494C-AA4F-55BCD24202E3}" dt="2020-03-06T15:15:36.895" v="238" actId="1076"/>
          <ac:picMkLst>
            <pc:docMk/>
            <pc:sldMk cId="2527393563" sldId="279"/>
            <ac:picMk id="7" creationId="{EDA5E164-5DD3-4395-8B22-177BE1CAD8CF}"/>
          </ac:picMkLst>
        </pc:picChg>
      </pc:sldChg>
      <pc:sldChg chg="addSp delSp modSp">
        <pc:chgData name="Cat Leggat" userId="7b00beca-1767-484b-becd-e013ac1a2e83" providerId="ADAL" clId="{3DB1FA08-ABC9-494C-AA4F-55BCD24202E3}" dt="2020-03-06T14:59:22.845" v="81" actId="1076"/>
        <pc:sldMkLst>
          <pc:docMk/>
          <pc:sldMk cId="67331780" sldId="282"/>
        </pc:sldMkLst>
        <pc:spChg chg="add del mod">
          <ac:chgData name="Cat Leggat" userId="7b00beca-1767-484b-becd-e013ac1a2e83" providerId="ADAL" clId="{3DB1FA08-ABC9-494C-AA4F-55BCD24202E3}" dt="2020-03-06T14:59:13.518" v="74"/>
          <ac:spMkLst>
            <pc:docMk/>
            <pc:sldMk cId="67331780" sldId="282"/>
            <ac:spMk id="4" creationId="{2A138FCE-CE4F-4BA8-809E-CAD0DC0BC8A1}"/>
          </ac:spMkLst>
        </pc:spChg>
        <pc:picChg chg="del">
          <ac:chgData name="Cat Leggat" userId="7b00beca-1767-484b-becd-e013ac1a2e83" providerId="ADAL" clId="{3DB1FA08-ABC9-494C-AA4F-55BCD24202E3}" dt="2020-03-06T14:59:12.120" v="73" actId="478"/>
          <ac:picMkLst>
            <pc:docMk/>
            <pc:sldMk cId="67331780" sldId="282"/>
            <ac:picMk id="5" creationId="{CB4CAFA3-D649-485A-B7BB-071AA031C7A9}"/>
          </ac:picMkLst>
        </pc:picChg>
        <pc:picChg chg="add mod ord">
          <ac:chgData name="Cat Leggat" userId="7b00beca-1767-484b-becd-e013ac1a2e83" providerId="ADAL" clId="{3DB1FA08-ABC9-494C-AA4F-55BCD24202E3}" dt="2020-03-06T14:59:22.845" v="81" actId="1076"/>
          <ac:picMkLst>
            <pc:docMk/>
            <pc:sldMk cId="67331780" sldId="282"/>
            <ac:picMk id="7" creationId="{DD896C4E-BFBD-4F33-85D4-00FCAF54B987}"/>
          </ac:picMkLst>
        </pc:picChg>
      </pc:sldChg>
      <pc:sldChg chg="addSp delSp modSp">
        <pc:chgData name="Cat Leggat" userId="7b00beca-1767-484b-becd-e013ac1a2e83" providerId="ADAL" clId="{3DB1FA08-ABC9-494C-AA4F-55BCD24202E3}" dt="2020-03-06T15:06:56.981" v="183" actId="1076"/>
        <pc:sldMkLst>
          <pc:docMk/>
          <pc:sldMk cId="595043546" sldId="283"/>
        </pc:sldMkLst>
        <pc:spChg chg="add del mod">
          <ac:chgData name="Cat Leggat" userId="7b00beca-1767-484b-becd-e013ac1a2e83" providerId="ADAL" clId="{3DB1FA08-ABC9-494C-AA4F-55BCD24202E3}" dt="2020-03-06T15:06:33.109" v="171"/>
          <ac:spMkLst>
            <pc:docMk/>
            <pc:sldMk cId="595043546" sldId="283"/>
            <ac:spMk id="4" creationId="{863FCE49-D61D-4BCF-B4C7-BCCDD3525BD5}"/>
          </ac:spMkLst>
        </pc:spChg>
        <pc:spChg chg="add del mod">
          <ac:chgData name="Cat Leggat" userId="7b00beca-1767-484b-becd-e013ac1a2e83" providerId="ADAL" clId="{3DB1FA08-ABC9-494C-AA4F-55BCD24202E3}" dt="2020-03-06T15:06:47.143" v="177"/>
          <ac:spMkLst>
            <pc:docMk/>
            <pc:sldMk cId="595043546" sldId="283"/>
            <ac:spMk id="9" creationId="{02E9F384-805F-4898-9254-42324DDEF521}"/>
          </ac:spMkLst>
        </pc:spChg>
        <pc:picChg chg="del">
          <ac:chgData name="Cat Leggat" userId="7b00beca-1767-484b-becd-e013ac1a2e83" providerId="ADAL" clId="{3DB1FA08-ABC9-494C-AA4F-55BCD24202E3}" dt="2020-03-06T15:06:28.421" v="170" actId="478"/>
          <ac:picMkLst>
            <pc:docMk/>
            <pc:sldMk cId="595043546" sldId="283"/>
            <ac:picMk id="5" creationId="{B8D43A4D-4A29-43EC-BB1C-A7113B1AE708}"/>
          </ac:picMkLst>
        </pc:picChg>
        <pc:picChg chg="add del mod">
          <ac:chgData name="Cat Leggat" userId="7b00beca-1767-484b-becd-e013ac1a2e83" providerId="ADAL" clId="{3DB1FA08-ABC9-494C-AA4F-55BCD24202E3}" dt="2020-03-06T15:06:45.292" v="176" actId="478"/>
          <ac:picMkLst>
            <pc:docMk/>
            <pc:sldMk cId="595043546" sldId="283"/>
            <ac:picMk id="7" creationId="{E978EB37-6487-461E-88FD-412C75574AD0}"/>
          </ac:picMkLst>
        </pc:picChg>
        <pc:picChg chg="add mod">
          <ac:chgData name="Cat Leggat" userId="7b00beca-1767-484b-becd-e013ac1a2e83" providerId="ADAL" clId="{3DB1FA08-ABC9-494C-AA4F-55BCD24202E3}" dt="2020-03-06T15:06:56.981" v="183" actId="1076"/>
          <ac:picMkLst>
            <pc:docMk/>
            <pc:sldMk cId="595043546" sldId="283"/>
            <ac:picMk id="11" creationId="{23CD6073-5584-46AB-9C37-61FF616C7E31}"/>
          </ac:picMkLst>
        </pc:picChg>
      </pc:sldChg>
      <pc:sldChg chg="addSp delSp modSp">
        <pc:chgData name="Cat Leggat" userId="7b00beca-1767-484b-becd-e013ac1a2e83" providerId="ADAL" clId="{3DB1FA08-ABC9-494C-AA4F-55BCD24202E3}" dt="2020-03-06T15:01:14.129" v="115" actId="1076"/>
        <pc:sldMkLst>
          <pc:docMk/>
          <pc:sldMk cId="89471548" sldId="284"/>
        </pc:sldMkLst>
        <pc:spChg chg="add del mod">
          <ac:chgData name="Cat Leggat" userId="7b00beca-1767-484b-becd-e013ac1a2e83" providerId="ADAL" clId="{3DB1FA08-ABC9-494C-AA4F-55BCD24202E3}" dt="2020-03-06T14:59:58.954" v="83"/>
          <ac:spMkLst>
            <pc:docMk/>
            <pc:sldMk cId="89471548" sldId="284"/>
            <ac:spMk id="4" creationId="{49A78F42-DEE2-41CC-BCB8-08E4012239BE}"/>
          </ac:spMkLst>
        </pc:spChg>
        <pc:spChg chg="add mod">
          <ac:chgData name="Cat Leggat" userId="7b00beca-1767-484b-becd-e013ac1a2e83" providerId="ADAL" clId="{3DB1FA08-ABC9-494C-AA4F-55BCD24202E3}" dt="2020-03-06T15:01:14.129" v="115" actId="1076"/>
          <ac:spMkLst>
            <pc:docMk/>
            <pc:sldMk cId="89471548" sldId="284"/>
            <ac:spMk id="8" creationId="{3C308CA2-7442-4B5E-B2F4-5E4983877CC6}"/>
          </ac:spMkLst>
        </pc:spChg>
        <pc:picChg chg="del">
          <ac:chgData name="Cat Leggat" userId="7b00beca-1767-484b-becd-e013ac1a2e83" providerId="ADAL" clId="{3DB1FA08-ABC9-494C-AA4F-55BCD24202E3}" dt="2020-03-06T14:59:25.605" v="82" actId="478"/>
          <ac:picMkLst>
            <pc:docMk/>
            <pc:sldMk cId="89471548" sldId="284"/>
            <ac:picMk id="5" creationId="{74D2A3C6-2C6F-413D-B10C-A3BC4471244A}"/>
          </ac:picMkLst>
        </pc:picChg>
        <pc:picChg chg="add mod modCrop">
          <ac:chgData name="Cat Leggat" userId="7b00beca-1767-484b-becd-e013ac1a2e83" providerId="ADAL" clId="{3DB1FA08-ABC9-494C-AA4F-55BCD24202E3}" dt="2020-03-06T15:00:57.984" v="107" actId="1076"/>
          <ac:picMkLst>
            <pc:docMk/>
            <pc:sldMk cId="89471548" sldId="284"/>
            <ac:picMk id="7" creationId="{E99EE600-DFC6-4047-96E9-60E154748641}"/>
          </ac:picMkLst>
        </pc:picChg>
      </pc:sldChg>
      <pc:sldChg chg="modSp">
        <pc:chgData name="Cat Leggat" userId="7b00beca-1767-484b-becd-e013ac1a2e83" providerId="ADAL" clId="{3DB1FA08-ABC9-494C-AA4F-55BCD24202E3}" dt="2020-03-06T14:57:23.697" v="68" actId="1076"/>
        <pc:sldMkLst>
          <pc:docMk/>
          <pc:sldMk cId="1048924086" sldId="285"/>
        </pc:sldMkLst>
        <pc:spChg chg="mod">
          <ac:chgData name="Cat Leggat" userId="7b00beca-1767-484b-becd-e013ac1a2e83" providerId="ADAL" clId="{3DB1FA08-ABC9-494C-AA4F-55BCD24202E3}" dt="2020-03-06T14:57:23.697" v="68" actId="1076"/>
          <ac:spMkLst>
            <pc:docMk/>
            <pc:sldMk cId="1048924086" sldId="285"/>
            <ac:spMk id="3" creationId="{21D188AD-F77A-42BB-922E-C5ADBDF14CDD}"/>
          </ac:spMkLst>
        </pc:spChg>
      </pc:sldChg>
      <pc:sldChg chg="addSp delSp modSp">
        <pc:chgData name="Cat Leggat" userId="7b00beca-1767-484b-becd-e013ac1a2e83" providerId="ADAL" clId="{3DB1FA08-ABC9-494C-AA4F-55BCD24202E3}" dt="2020-03-06T15:18:54.625" v="304" actId="167"/>
        <pc:sldMkLst>
          <pc:docMk/>
          <pc:sldMk cId="1509262169" sldId="286"/>
        </pc:sldMkLst>
        <pc:spChg chg="mod">
          <ac:chgData name="Cat Leggat" userId="7b00beca-1767-484b-becd-e013ac1a2e83" providerId="ADAL" clId="{3DB1FA08-ABC9-494C-AA4F-55BCD24202E3}" dt="2020-03-06T15:18:34.320" v="294" actId="20577"/>
          <ac:spMkLst>
            <pc:docMk/>
            <pc:sldMk cId="1509262169" sldId="286"/>
            <ac:spMk id="2" creationId="{D97A4200-8AE4-4C32-AAFA-D0308297220C}"/>
          </ac:spMkLst>
        </pc:spChg>
        <pc:spChg chg="add del mod">
          <ac:chgData name="Cat Leggat" userId="7b00beca-1767-484b-becd-e013ac1a2e83" providerId="ADAL" clId="{3DB1FA08-ABC9-494C-AA4F-55BCD24202E3}" dt="2020-03-06T15:18:46.326" v="296"/>
          <ac:spMkLst>
            <pc:docMk/>
            <pc:sldMk cId="1509262169" sldId="286"/>
            <ac:spMk id="4" creationId="{20590E02-DDE1-4041-A31C-C96ABFC18184}"/>
          </ac:spMkLst>
        </pc:spChg>
        <pc:picChg chg="del">
          <ac:chgData name="Cat Leggat" userId="7b00beca-1767-484b-becd-e013ac1a2e83" providerId="ADAL" clId="{3DB1FA08-ABC9-494C-AA4F-55BCD24202E3}" dt="2020-03-06T15:18:36.493" v="295" actId="478"/>
          <ac:picMkLst>
            <pc:docMk/>
            <pc:sldMk cId="1509262169" sldId="286"/>
            <ac:picMk id="6" creationId="{9767C379-660E-4968-8025-7FB20C80B34A}"/>
          </ac:picMkLst>
        </pc:picChg>
        <pc:picChg chg="add mod ord">
          <ac:chgData name="Cat Leggat" userId="7b00beca-1767-484b-becd-e013ac1a2e83" providerId="ADAL" clId="{3DB1FA08-ABC9-494C-AA4F-55BCD24202E3}" dt="2020-03-06T15:18:54.625" v="304" actId="167"/>
          <ac:picMkLst>
            <pc:docMk/>
            <pc:sldMk cId="1509262169" sldId="286"/>
            <ac:picMk id="7" creationId="{64265979-A65E-4E00-BD8E-3ADE0AF8B41D}"/>
          </ac:picMkLst>
        </pc:picChg>
      </pc:sldChg>
      <pc:sldChg chg="addSp delSp modSp">
        <pc:chgData name="Cat Leggat" userId="7b00beca-1767-484b-becd-e013ac1a2e83" providerId="ADAL" clId="{3DB1FA08-ABC9-494C-AA4F-55BCD24202E3}" dt="2020-03-06T15:32:59.608" v="517" actId="1037"/>
        <pc:sldMkLst>
          <pc:docMk/>
          <pc:sldMk cId="1595467454" sldId="287"/>
        </pc:sldMkLst>
        <pc:spChg chg="add del mod">
          <ac:chgData name="Cat Leggat" userId="7b00beca-1767-484b-becd-e013ac1a2e83" providerId="ADAL" clId="{3DB1FA08-ABC9-494C-AA4F-55BCD24202E3}" dt="2020-03-06T15:31:40.574" v="353"/>
          <ac:spMkLst>
            <pc:docMk/>
            <pc:sldMk cId="1595467454" sldId="287"/>
            <ac:spMk id="4" creationId="{F27DA42E-42C8-4B90-AA72-EA68615A263C}"/>
          </ac:spMkLst>
        </pc:spChg>
        <pc:spChg chg="add mod">
          <ac:chgData name="Cat Leggat" userId="7b00beca-1767-484b-becd-e013ac1a2e83" providerId="ADAL" clId="{3DB1FA08-ABC9-494C-AA4F-55BCD24202E3}" dt="2020-03-06T15:32:08.418" v="364" actId="14100"/>
          <ac:spMkLst>
            <pc:docMk/>
            <pc:sldMk cId="1595467454" sldId="287"/>
            <ac:spMk id="8" creationId="{6C23836D-E535-4835-BC02-5030576C1289}"/>
          </ac:spMkLst>
        </pc:spChg>
        <pc:spChg chg="add del mod">
          <ac:chgData name="Cat Leggat" userId="7b00beca-1767-484b-becd-e013ac1a2e83" providerId="ADAL" clId="{3DB1FA08-ABC9-494C-AA4F-55BCD24202E3}" dt="2020-03-06T15:32:10.487" v="365" actId="478"/>
          <ac:spMkLst>
            <pc:docMk/>
            <pc:sldMk cId="1595467454" sldId="287"/>
            <ac:spMk id="9" creationId="{575E2A66-5487-4EB7-B5C5-C3773AFB6492}"/>
          </ac:spMkLst>
        </pc:spChg>
        <pc:spChg chg="add mod">
          <ac:chgData name="Cat Leggat" userId="7b00beca-1767-484b-becd-e013ac1a2e83" providerId="ADAL" clId="{3DB1FA08-ABC9-494C-AA4F-55BCD24202E3}" dt="2020-03-06T15:32:21.238" v="406" actId="1036"/>
          <ac:spMkLst>
            <pc:docMk/>
            <pc:sldMk cId="1595467454" sldId="287"/>
            <ac:spMk id="10" creationId="{1D71858E-CABE-40AF-935E-9798E71788DB}"/>
          </ac:spMkLst>
        </pc:spChg>
        <pc:spChg chg="add mod">
          <ac:chgData name="Cat Leggat" userId="7b00beca-1767-484b-becd-e013ac1a2e83" providerId="ADAL" clId="{3DB1FA08-ABC9-494C-AA4F-55BCD24202E3}" dt="2020-03-06T15:32:27.816" v="426" actId="1035"/>
          <ac:spMkLst>
            <pc:docMk/>
            <pc:sldMk cId="1595467454" sldId="287"/>
            <ac:spMk id="11" creationId="{E8C94D1F-678B-4EC0-A143-10E1B9E6CD22}"/>
          </ac:spMkLst>
        </pc:spChg>
        <pc:spChg chg="add mod">
          <ac:chgData name="Cat Leggat" userId="7b00beca-1767-484b-becd-e013ac1a2e83" providerId="ADAL" clId="{3DB1FA08-ABC9-494C-AA4F-55BCD24202E3}" dt="2020-03-06T15:32:34.946" v="462" actId="1035"/>
          <ac:spMkLst>
            <pc:docMk/>
            <pc:sldMk cId="1595467454" sldId="287"/>
            <ac:spMk id="12" creationId="{12C71A7A-17E4-4AFC-BB0B-46501FD96180}"/>
          </ac:spMkLst>
        </pc:spChg>
        <pc:spChg chg="add mod">
          <ac:chgData name="Cat Leggat" userId="7b00beca-1767-484b-becd-e013ac1a2e83" providerId="ADAL" clId="{3DB1FA08-ABC9-494C-AA4F-55BCD24202E3}" dt="2020-03-06T15:32:50.447" v="500" actId="1038"/>
          <ac:spMkLst>
            <pc:docMk/>
            <pc:sldMk cId="1595467454" sldId="287"/>
            <ac:spMk id="13" creationId="{769717ED-FB4A-41BC-986C-BA30AEF7960A}"/>
          </ac:spMkLst>
        </pc:spChg>
        <pc:spChg chg="add mod">
          <ac:chgData name="Cat Leggat" userId="7b00beca-1767-484b-becd-e013ac1a2e83" providerId="ADAL" clId="{3DB1FA08-ABC9-494C-AA4F-55BCD24202E3}" dt="2020-03-06T15:32:59.608" v="517" actId="1037"/>
          <ac:spMkLst>
            <pc:docMk/>
            <pc:sldMk cId="1595467454" sldId="287"/>
            <ac:spMk id="14" creationId="{DAC70FD2-F3EE-4D0C-8C55-308603DFDC58}"/>
          </ac:spMkLst>
        </pc:spChg>
        <pc:picChg chg="del">
          <ac:chgData name="Cat Leggat" userId="7b00beca-1767-484b-becd-e013ac1a2e83" providerId="ADAL" clId="{3DB1FA08-ABC9-494C-AA4F-55BCD24202E3}" dt="2020-03-06T15:31:39.990" v="352" actId="478"/>
          <ac:picMkLst>
            <pc:docMk/>
            <pc:sldMk cId="1595467454" sldId="287"/>
            <ac:picMk id="5" creationId="{E3DFB5D4-C573-4666-B0E1-9D21D8426C8C}"/>
          </ac:picMkLst>
        </pc:picChg>
        <pc:picChg chg="add mod">
          <ac:chgData name="Cat Leggat" userId="7b00beca-1767-484b-becd-e013ac1a2e83" providerId="ADAL" clId="{3DB1FA08-ABC9-494C-AA4F-55BCD24202E3}" dt="2020-03-06T15:31:44.034" v="357" actId="1076"/>
          <ac:picMkLst>
            <pc:docMk/>
            <pc:sldMk cId="1595467454" sldId="287"/>
            <ac:picMk id="7" creationId="{3F55EDCA-3B3E-41C9-9899-B81F47DB77C3}"/>
          </ac:picMkLst>
        </pc:picChg>
      </pc:sldChg>
      <pc:sldChg chg="addSp delSp modSp">
        <pc:chgData name="Cat Leggat" userId="7b00beca-1767-484b-becd-e013ac1a2e83" providerId="ADAL" clId="{3DB1FA08-ABC9-494C-AA4F-55BCD24202E3}" dt="2020-03-06T15:18:02.720" v="264" actId="1076"/>
        <pc:sldMkLst>
          <pc:docMk/>
          <pc:sldMk cId="4200941848" sldId="288"/>
        </pc:sldMkLst>
        <pc:spChg chg="add del mod">
          <ac:chgData name="Cat Leggat" userId="7b00beca-1767-484b-becd-e013ac1a2e83" providerId="ADAL" clId="{3DB1FA08-ABC9-494C-AA4F-55BCD24202E3}" dt="2020-03-06T15:17:27.364" v="252"/>
          <ac:spMkLst>
            <pc:docMk/>
            <pc:sldMk cId="4200941848" sldId="288"/>
            <ac:spMk id="4" creationId="{E580D861-9F66-459C-93A0-40A835CA4EE9}"/>
          </ac:spMkLst>
        </pc:spChg>
        <pc:picChg chg="add mod">
          <ac:chgData name="Cat Leggat" userId="7b00beca-1767-484b-becd-e013ac1a2e83" providerId="ADAL" clId="{3DB1FA08-ABC9-494C-AA4F-55BCD24202E3}" dt="2020-03-06T15:17:50.878" v="258" actId="1076"/>
          <ac:picMkLst>
            <pc:docMk/>
            <pc:sldMk cId="4200941848" sldId="288"/>
            <ac:picMk id="6" creationId="{1EF10491-4FB7-43CD-A487-27387B819870}"/>
          </ac:picMkLst>
        </pc:picChg>
        <pc:picChg chg="add mod">
          <ac:chgData name="Cat Leggat" userId="7b00beca-1767-484b-becd-e013ac1a2e83" providerId="ADAL" clId="{3DB1FA08-ABC9-494C-AA4F-55BCD24202E3}" dt="2020-03-06T15:18:02.720" v="264" actId="1076"/>
          <ac:picMkLst>
            <pc:docMk/>
            <pc:sldMk cId="4200941848" sldId="288"/>
            <ac:picMk id="8" creationId="{409ADC0F-AE0E-4C0C-B057-B629D2758A47}"/>
          </ac:picMkLst>
        </pc:picChg>
        <pc:picChg chg="del">
          <ac:chgData name="Cat Leggat" userId="7b00beca-1767-484b-becd-e013ac1a2e83" providerId="ADAL" clId="{3DB1FA08-ABC9-494C-AA4F-55BCD24202E3}" dt="2020-03-06T15:17:25.774" v="251" actId="478"/>
          <ac:picMkLst>
            <pc:docMk/>
            <pc:sldMk cId="4200941848" sldId="288"/>
            <ac:picMk id="10" creationId="{AD4112CA-835B-46D7-A3D9-B206F208DCB0}"/>
          </ac:picMkLst>
        </pc:picChg>
      </pc:sldChg>
      <pc:sldChg chg="addSp delSp modSp">
        <pc:chgData name="Cat Leggat" userId="7b00beca-1767-484b-becd-e013ac1a2e83" providerId="ADAL" clId="{3DB1FA08-ABC9-494C-AA4F-55BCD24202E3}" dt="2020-03-06T15:26:36.393" v="347" actId="1076"/>
        <pc:sldMkLst>
          <pc:docMk/>
          <pc:sldMk cId="1252350420" sldId="291"/>
        </pc:sldMkLst>
        <pc:spChg chg="mod">
          <ac:chgData name="Cat Leggat" userId="7b00beca-1767-484b-becd-e013ac1a2e83" providerId="ADAL" clId="{3DB1FA08-ABC9-494C-AA4F-55BCD24202E3}" dt="2020-03-06T15:26:36.393" v="347" actId="1076"/>
          <ac:spMkLst>
            <pc:docMk/>
            <pc:sldMk cId="1252350420" sldId="291"/>
            <ac:spMk id="2" creationId="{A1717F5B-FC12-460F-AC51-A6DBD12C637D}"/>
          </ac:spMkLst>
        </pc:spChg>
        <pc:spChg chg="del">
          <ac:chgData name="Cat Leggat" userId="7b00beca-1767-484b-becd-e013ac1a2e83" providerId="ADAL" clId="{3DB1FA08-ABC9-494C-AA4F-55BCD24202E3}" dt="2020-03-06T15:11:33.196" v="201" actId="478"/>
          <ac:spMkLst>
            <pc:docMk/>
            <pc:sldMk cId="1252350420" sldId="291"/>
            <ac:spMk id="3" creationId="{486EFD5A-D2CE-4DEA-B044-F39A46899696}"/>
          </ac:spMkLst>
        </pc:spChg>
        <pc:spChg chg="del mod">
          <ac:chgData name="Cat Leggat" userId="7b00beca-1767-484b-becd-e013ac1a2e83" providerId="ADAL" clId="{3DB1FA08-ABC9-494C-AA4F-55BCD24202E3}" dt="2020-03-06T15:11:33.737" v="202" actId="478"/>
          <ac:spMkLst>
            <pc:docMk/>
            <pc:sldMk cId="1252350420" sldId="291"/>
            <ac:spMk id="4" creationId="{206CDFE8-A178-4D40-9452-F115CA2B3A7E}"/>
          </ac:spMkLst>
        </pc:spChg>
        <pc:spChg chg="mod">
          <ac:chgData name="Cat Leggat" userId="7b00beca-1767-484b-becd-e013ac1a2e83" providerId="ADAL" clId="{3DB1FA08-ABC9-494C-AA4F-55BCD24202E3}" dt="2020-03-06T15:26:33.842" v="346" actId="1076"/>
          <ac:spMkLst>
            <pc:docMk/>
            <pc:sldMk cId="1252350420" sldId="291"/>
            <ac:spMk id="5" creationId="{9A3DE6C7-1452-401F-9C99-5C2FD5A2864C}"/>
          </ac:spMkLst>
        </pc:spChg>
        <pc:spChg chg="mod">
          <ac:chgData name="Cat Leggat" userId="7b00beca-1767-484b-becd-e013ac1a2e83" providerId="ADAL" clId="{3DB1FA08-ABC9-494C-AA4F-55BCD24202E3}" dt="2020-03-06T15:25:22.417" v="317" actId="20577"/>
          <ac:spMkLst>
            <pc:docMk/>
            <pc:sldMk cId="1252350420" sldId="291"/>
            <ac:spMk id="6" creationId="{B2CDD2BE-BA9F-4AAD-AB50-B46A3A69BDA2}"/>
          </ac:spMkLst>
        </pc:spChg>
        <pc:spChg chg="add del mod">
          <ac:chgData name="Cat Leggat" userId="7b00beca-1767-484b-becd-e013ac1a2e83" providerId="ADAL" clId="{3DB1FA08-ABC9-494C-AA4F-55BCD24202E3}" dt="2020-03-06T15:11:34.729" v="203" actId="478"/>
          <ac:spMkLst>
            <pc:docMk/>
            <pc:sldMk cId="1252350420" sldId="291"/>
            <ac:spMk id="9" creationId="{3019C796-DF4D-41CC-AC6E-FD200D6A240D}"/>
          </ac:spMkLst>
        </pc:spChg>
        <pc:picChg chg="del">
          <ac:chgData name="Cat Leggat" userId="7b00beca-1767-484b-becd-e013ac1a2e83" providerId="ADAL" clId="{3DB1FA08-ABC9-494C-AA4F-55BCD24202E3}" dt="2020-03-06T15:11:31.236" v="199" actId="478"/>
          <ac:picMkLst>
            <pc:docMk/>
            <pc:sldMk cId="1252350420" sldId="291"/>
            <ac:picMk id="8" creationId="{3AE1B56C-B1A4-46A7-9C38-AAB0B68F5A0D}"/>
          </ac:picMkLst>
        </pc:picChg>
        <pc:picChg chg="del">
          <ac:chgData name="Cat Leggat" userId="7b00beca-1767-484b-becd-e013ac1a2e83" providerId="ADAL" clId="{3DB1FA08-ABC9-494C-AA4F-55BCD24202E3}" dt="2020-03-06T15:11:47.370" v="207" actId="478"/>
          <ac:picMkLst>
            <pc:docMk/>
            <pc:sldMk cId="1252350420" sldId="291"/>
            <ac:picMk id="10" creationId="{B90B93CF-9CD5-4CCC-BB45-8DF32E6CBBA3}"/>
          </ac:picMkLst>
        </pc:picChg>
        <pc:picChg chg="del">
          <ac:chgData name="Cat Leggat" userId="7b00beca-1767-484b-becd-e013ac1a2e83" providerId="ADAL" clId="{3DB1FA08-ABC9-494C-AA4F-55BCD24202E3}" dt="2020-03-06T15:11:47.889" v="208" actId="478"/>
          <ac:picMkLst>
            <pc:docMk/>
            <pc:sldMk cId="1252350420" sldId="291"/>
            <ac:picMk id="12" creationId="{B79D47B4-5794-46C9-8E30-318FBF594188}"/>
          </ac:picMkLst>
        </pc:picChg>
        <pc:picChg chg="del">
          <ac:chgData name="Cat Leggat" userId="7b00beca-1767-484b-becd-e013ac1a2e83" providerId="ADAL" clId="{3DB1FA08-ABC9-494C-AA4F-55BCD24202E3}" dt="2020-03-06T15:11:30.777" v="198" actId="478"/>
          <ac:picMkLst>
            <pc:docMk/>
            <pc:sldMk cId="1252350420" sldId="291"/>
            <ac:picMk id="14" creationId="{59C19FC2-3F65-48F6-BBEB-B3D3C3A265D0}"/>
          </ac:picMkLst>
        </pc:picChg>
        <pc:picChg chg="del">
          <ac:chgData name="Cat Leggat" userId="7b00beca-1767-484b-becd-e013ac1a2e83" providerId="ADAL" clId="{3DB1FA08-ABC9-494C-AA4F-55BCD24202E3}" dt="2020-03-06T15:11:31.585" v="200" actId="478"/>
          <ac:picMkLst>
            <pc:docMk/>
            <pc:sldMk cId="1252350420" sldId="291"/>
            <ac:picMk id="16" creationId="{F17641FC-114C-43E2-AE44-AAA37EB50590}"/>
          </ac:picMkLst>
        </pc:picChg>
        <pc:picChg chg="add mod">
          <ac:chgData name="Cat Leggat" userId="7b00beca-1767-484b-becd-e013ac1a2e83" providerId="ADAL" clId="{3DB1FA08-ABC9-494C-AA4F-55BCD24202E3}" dt="2020-03-06T15:11:45.679" v="206" actId="1076"/>
          <ac:picMkLst>
            <pc:docMk/>
            <pc:sldMk cId="1252350420" sldId="291"/>
            <ac:picMk id="17" creationId="{3E6B594C-5839-4DFE-B0B1-1D1A8D115015}"/>
          </ac:picMkLst>
        </pc:picChg>
        <pc:picChg chg="add mod">
          <ac:chgData name="Cat Leggat" userId="7b00beca-1767-484b-becd-e013ac1a2e83" providerId="ADAL" clId="{3DB1FA08-ABC9-494C-AA4F-55BCD24202E3}" dt="2020-03-06T15:11:45.679" v="206" actId="1076"/>
          <ac:picMkLst>
            <pc:docMk/>
            <pc:sldMk cId="1252350420" sldId="291"/>
            <ac:picMk id="18" creationId="{7BAF5D5E-1C4F-41BA-B718-75CDD3207BB1}"/>
          </ac:picMkLst>
        </pc:picChg>
        <pc:picChg chg="add mod">
          <ac:chgData name="Cat Leggat" userId="7b00beca-1767-484b-becd-e013ac1a2e83" providerId="ADAL" clId="{3DB1FA08-ABC9-494C-AA4F-55BCD24202E3}" dt="2020-03-06T15:11:45.679" v="206" actId="1076"/>
          <ac:picMkLst>
            <pc:docMk/>
            <pc:sldMk cId="1252350420" sldId="291"/>
            <ac:picMk id="19" creationId="{9C783B4A-A446-43EE-84EA-303CC08EC30D}"/>
          </ac:picMkLst>
        </pc:picChg>
        <pc:picChg chg="del">
          <ac:chgData name="Cat Leggat" userId="7b00beca-1767-484b-becd-e013ac1a2e83" providerId="ADAL" clId="{3DB1FA08-ABC9-494C-AA4F-55BCD24202E3}" dt="2020-03-06T15:11:48.201" v="209" actId="478"/>
          <ac:picMkLst>
            <pc:docMk/>
            <pc:sldMk cId="1252350420" sldId="291"/>
            <ac:picMk id="20" creationId="{72E91F4F-C5FA-4342-95C1-C583841A8259}"/>
          </ac:picMkLst>
        </pc:picChg>
        <pc:picChg chg="mod">
          <ac:chgData name="Cat Leggat" userId="7b00beca-1767-484b-becd-e013ac1a2e83" providerId="ADAL" clId="{3DB1FA08-ABC9-494C-AA4F-55BCD24202E3}" dt="2020-03-06T15:11:45.679" v="206" actId="1076"/>
          <ac:picMkLst>
            <pc:docMk/>
            <pc:sldMk cId="1252350420" sldId="291"/>
            <ac:picMk id="22" creationId="{93EBEA6B-1BF4-437F-B1A3-A3E2A1084078}"/>
          </ac:picMkLst>
        </pc:picChg>
      </pc:sldChg>
      <pc:sldChg chg="addSp delSp modSp">
        <pc:chgData name="Cat Leggat" userId="7b00beca-1767-484b-becd-e013ac1a2e83" providerId="ADAL" clId="{3DB1FA08-ABC9-494C-AA4F-55BCD24202E3}" dt="2020-03-06T15:19:26.176" v="313" actId="1076"/>
        <pc:sldMkLst>
          <pc:docMk/>
          <pc:sldMk cId="3470794844" sldId="293"/>
        </pc:sldMkLst>
        <pc:spChg chg="add del mod">
          <ac:chgData name="Cat Leggat" userId="7b00beca-1767-484b-becd-e013ac1a2e83" providerId="ADAL" clId="{3DB1FA08-ABC9-494C-AA4F-55BCD24202E3}" dt="2020-03-06T15:19:13.698" v="306"/>
          <ac:spMkLst>
            <pc:docMk/>
            <pc:sldMk cId="3470794844" sldId="293"/>
            <ac:spMk id="5" creationId="{0249119F-7399-4C81-8634-CF21B07C6CF2}"/>
          </ac:spMkLst>
        </pc:spChg>
        <pc:picChg chg="del">
          <ac:chgData name="Cat Leggat" userId="7b00beca-1767-484b-becd-e013ac1a2e83" providerId="ADAL" clId="{3DB1FA08-ABC9-494C-AA4F-55BCD24202E3}" dt="2020-03-06T15:19:06.355" v="305" actId="478"/>
          <ac:picMkLst>
            <pc:docMk/>
            <pc:sldMk cId="3470794844" sldId="293"/>
            <ac:picMk id="4" creationId="{78958F76-EDA6-4F5D-9324-C099E62B4C53}"/>
          </ac:picMkLst>
        </pc:picChg>
        <pc:picChg chg="add mod">
          <ac:chgData name="Cat Leggat" userId="7b00beca-1767-484b-becd-e013ac1a2e83" providerId="ADAL" clId="{3DB1FA08-ABC9-494C-AA4F-55BCD24202E3}" dt="2020-03-06T15:19:26.176" v="313" actId="1076"/>
          <ac:picMkLst>
            <pc:docMk/>
            <pc:sldMk cId="3470794844" sldId="293"/>
            <ac:picMk id="7" creationId="{8131C296-A0BD-4C7D-9534-75542F4CBB07}"/>
          </ac:picMkLst>
        </pc:picChg>
      </pc:sldChg>
      <pc:sldChg chg="addSp delSp modSp">
        <pc:chgData name="Cat Leggat" userId="7b00beca-1767-484b-becd-e013ac1a2e83" providerId="ADAL" clId="{3DB1FA08-ABC9-494C-AA4F-55BCD24202E3}" dt="2020-03-06T15:03:50.281" v="160" actId="1076"/>
        <pc:sldMkLst>
          <pc:docMk/>
          <pc:sldMk cId="3159512346" sldId="294"/>
        </pc:sldMkLst>
        <pc:spChg chg="add del mod">
          <ac:chgData name="Cat Leggat" userId="7b00beca-1767-484b-becd-e013ac1a2e83" providerId="ADAL" clId="{3DB1FA08-ABC9-494C-AA4F-55BCD24202E3}" dt="2020-03-06T15:03:40.363" v="152"/>
          <ac:spMkLst>
            <pc:docMk/>
            <pc:sldMk cId="3159512346" sldId="294"/>
            <ac:spMk id="5" creationId="{218DC136-416F-46E4-95EB-05C0EA839699}"/>
          </ac:spMkLst>
        </pc:spChg>
        <pc:spChg chg="add del mod">
          <ac:chgData name="Cat Leggat" userId="7b00beca-1767-484b-becd-e013ac1a2e83" providerId="ADAL" clId="{3DB1FA08-ABC9-494C-AA4F-55BCD24202E3}" dt="2020-03-06T15:03:46.998" v="156"/>
          <ac:spMkLst>
            <pc:docMk/>
            <pc:sldMk cId="3159512346" sldId="294"/>
            <ac:spMk id="9" creationId="{E78AAC9D-D831-49BA-9573-3784B7A50C29}"/>
          </ac:spMkLst>
        </pc:spChg>
        <pc:picChg chg="del">
          <ac:chgData name="Cat Leggat" userId="7b00beca-1767-484b-becd-e013ac1a2e83" providerId="ADAL" clId="{3DB1FA08-ABC9-494C-AA4F-55BCD24202E3}" dt="2020-03-06T15:03:38.465" v="151" actId="478"/>
          <ac:picMkLst>
            <pc:docMk/>
            <pc:sldMk cId="3159512346" sldId="294"/>
            <ac:picMk id="4" creationId="{30E5AD38-54C1-4A93-AAB5-90D3C094BE92}"/>
          </ac:picMkLst>
        </pc:picChg>
        <pc:picChg chg="add del mod">
          <ac:chgData name="Cat Leggat" userId="7b00beca-1767-484b-becd-e013ac1a2e83" providerId="ADAL" clId="{3DB1FA08-ABC9-494C-AA4F-55BCD24202E3}" dt="2020-03-06T15:03:41.535" v="155" actId="478"/>
          <ac:picMkLst>
            <pc:docMk/>
            <pc:sldMk cId="3159512346" sldId="294"/>
            <ac:picMk id="7" creationId="{578B39B3-4B79-4EC2-9BA8-2B31D0B78E85}"/>
          </ac:picMkLst>
        </pc:picChg>
        <pc:picChg chg="add mod">
          <ac:chgData name="Cat Leggat" userId="7b00beca-1767-484b-becd-e013ac1a2e83" providerId="ADAL" clId="{3DB1FA08-ABC9-494C-AA4F-55BCD24202E3}" dt="2020-03-06T15:03:50.281" v="160" actId="1076"/>
          <ac:picMkLst>
            <pc:docMk/>
            <pc:sldMk cId="3159512346" sldId="294"/>
            <ac:picMk id="11" creationId="{253793DE-1D0C-48AC-8B0E-C416D0478481}"/>
          </ac:picMkLst>
        </pc:picChg>
      </pc:sldChg>
      <pc:sldChg chg="addSp delSp modSp">
        <pc:chgData name="Cat Leggat" userId="7b00beca-1767-484b-becd-e013ac1a2e83" providerId="ADAL" clId="{3DB1FA08-ABC9-494C-AA4F-55BCD24202E3}" dt="2020-03-06T15:14:09.144" v="231" actId="1076"/>
        <pc:sldMkLst>
          <pc:docMk/>
          <pc:sldMk cId="651818695" sldId="295"/>
        </pc:sldMkLst>
        <pc:spChg chg="add del mod">
          <ac:chgData name="Cat Leggat" userId="7b00beca-1767-484b-becd-e013ac1a2e83" providerId="ADAL" clId="{3DB1FA08-ABC9-494C-AA4F-55BCD24202E3}" dt="2020-03-06T15:14:06.012" v="227"/>
          <ac:spMkLst>
            <pc:docMk/>
            <pc:sldMk cId="651818695" sldId="295"/>
            <ac:spMk id="5" creationId="{716A7A75-E884-4341-935F-27B3626AFDDA}"/>
          </ac:spMkLst>
        </pc:spChg>
        <pc:picChg chg="del">
          <ac:chgData name="Cat Leggat" userId="7b00beca-1767-484b-becd-e013ac1a2e83" providerId="ADAL" clId="{3DB1FA08-ABC9-494C-AA4F-55BCD24202E3}" dt="2020-03-06T15:14:04.743" v="226" actId="478"/>
          <ac:picMkLst>
            <pc:docMk/>
            <pc:sldMk cId="651818695" sldId="295"/>
            <ac:picMk id="4" creationId="{08C2C112-1F5C-4411-B475-4A1874BF0942}"/>
          </ac:picMkLst>
        </pc:picChg>
        <pc:picChg chg="add mod">
          <ac:chgData name="Cat Leggat" userId="7b00beca-1767-484b-becd-e013ac1a2e83" providerId="ADAL" clId="{3DB1FA08-ABC9-494C-AA4F-55BCD24202E3}" dt="2020-03-06T15:14:09.144" v="231" actId="1076"/>
          <ac:picMkLst>
            <pc:docMk/>
            <pc:sldMk cId="651818695" sldId="295"/>
            <ac:picMk id="7" creationId="{B48CA625-60FB-4411-BBAE-A29D6DEC611C}"/>
          </ac:picMkLst>
        </pc:picChg>
      </pc:sldChg>
      <pc:sldChg chg="addSp delSp modSp">
        <pc:chgData name="Cat Leggat" userId="7b00beca-1767-484b-becd-e013ac1a2e83" providerId="ADAL" clId="{3DB1FA08-ABC9-494C-AA4F-55BCD24202E3}" dt="2020-03-06T15:05:08.301" v="169" actId="1076"/>
        <pc:sldMkLst>
          <pc:docMk/>
          <pc:sldMk cId="354639790" sldId="296"/>
        </pc:sldMkLst>
        <pc:spChg chg="add del mod">
          <ac:chgData name="Cat Leggat" userId="7b00beca-1767-484b-becd-e013ac1a2e83" providerId="ADAL" clId="{3DB1FA08-ABC9-494C-AA4F-55BCD24202E3}" dt="2020-03-06T15:05:00.845" v="162"/>
          <ac:spMkLst>
            <pc:docMk/>
            <pc:sldMk cId="354639790" sldId="296"/>
            <ac:spMk id="5" creationId="{17CCBADF-9037-4A3A-A088-8B6C82757D27}"/>
          </ac:spMkLst>
        </pc:spChg>
        <pc:picChg chg="del">
          <ac:chgData name="Cat Leggat" userId="7b00beca-1767-484b-becd-e013ac1a2e83" providerId="ADAL" clId="{3DB1FA08-ABC9-494C-AA4F-55BCD24202E3}" dt="2020-03-06T15:04:55.251" v="161" actId="478"/>
          <ac:picMkLst>
            <pc:docMk/>
            <pc:sldMk cId="354639790" sldId="296"/>
            <ac:picMk id="4" creationId="{DA9E6FED-1446-4380-85E7-D3E769D2D0A6}"/>
          </ac:picMkLst>
        </pc:picChg>
        <pc:picChg chg="add mod">
          <ac:chgData name="Cat Leggat" userId="7b00beca-1767-484b-becd-e013ac1a2e83" providerId="ADAL" clId="{3DB1FA08-ABC9-494C-AA4F-55BCD24202E3}" dt="2020-03-06T15:05:08.301" v="169" actId="1076"/>
          <ac:picMkLst>
            <pc:docMk/>
            <pc:sldMk cId="354639790" sldId="296"/>
            <ac:picMk id="7" creationId="{843DDE90-0D99-4EAE-AD6E-9ECB2E4CA5D1}"/>
          </ac:picMkLst>
        </pc:picChg>
      </pc:sldChg>
      <pc:sldChg chg="modSp">
        <pc:chgData name="Cat Leggat" userId="7b00beca-1767-484b-becd-e013ac1a2e83" providerId="ADAL" clId="{3DB1FA08-ABC9-494C-AA4F-55BCD24202E3}" dt="2020-03-06T14:51:26.194" v="17" actId="1076"/>
        <pc:sldMkLst>
          <pc:docMk/>
          <pc:sldMk cId="3379672547" sldId="297"/>
        </pc:sldMkLst>
        <pc:spChg chg="mod">
          <ac:chgData name="Cat Leggat" userId="7b00beca-1767-484b-becd-e013ac1a2e83" providerId="ADAL" clId="{3DB1FA08-ABC9-494C-AA4F-55BCD24202E3}" dt="2020-03-06T14:51:26.194" v="17" actId="1076"/>
          <ac:spMkLst>
            <pc:docMk/>
            <pc:sldMk cId="3379672547" sldId="297"/>
            <ac:spMk id="3" creationId="{9A63DBCB-5B45-4275-A8C0-AB67EDE02688}"/>
          </ac:spMkLst>
        </pc:spChg>
      </pc:sldChg>
      <pc:sldChg chg="add del">
        <pc:chgData name="Cat Leggat" userId="7b00beca-1767-484b-becd-e013ac1a2e83" providerId="ADAL" clId="{3DB1FA08-ABC9-494C-AA4F-55BCD24202E3}" dt="2020-03-06T14:51:06.141" v="13" actId="2696"/>
        <pc:sldMkLst>
          <pc:docMk/>
          <pc:sldMk cId="921098299" sldId="298"/>
        </pc:sldMkLst>
      </pc:sldChg>
      <pc:sldChg chg="modSp del">
        <pc:chgData name="Cat Leggat" userId="7b00beca-1767-484b-becd-e013ac1a2e83" providerId="ADAL" clId="{3DB1FA08-ABC9-494C-AA4F-55BCD24202E3}" dt="2020-03-06T14:51:19.006" v="15" actId="2711"/>
        <pc:sldMkLst>
          <pc:docMk/>
          <pc:sldMk cId="1203340233" sldId="298"/>
        </pc:sldMkLst>
        <pc:spChg chg="mod">
          <ac:chgData name="Cat Leggat" userId="7b00beca-1767-484b-becd-e013ac1a2e83" providerId="ADAL" clId="{3DB1FA08-ABC9-494C-AA4F-55BCD24202E3}" dt="2020-03-06T14:51:19.006" v="15" actId="2711"/>
          <ac:spMkLst>
            <pc:docMk/>
            <pc:sldMk cId="1203340233" sldId="298"/>
            <ac:spMk id="5" creationId="{ADFCA226-EFDA-404F-8C38-43C965250EE3}"/>
          </ac:spMkLst>
        </pc:spChg>
      </pc:sldChg>
      <pc:sldChg chg="add del">
        <pc:chgData name="Cat Leggat" userId="7b00beca-1767-484b-becd-e013ac1a2e83" providerId="ADAL" clId="{3DB1FA08-ABC9-494C-AA4F-55BCD24202E3}" dt="2020-03-06T14:56:55.658" v="65" actId="2696"/>
        <pc:sldMkLst>
          <pc:docMk/>
          <pc:sldMk cId="2572437313" sldId="299"/>
        </pc:sldMkLst>
      </pc:sldChg>
      <pc:sldChg chg="addSp delSp modSp add">
        <pc:chgData name="Cat Leggat" userId="7b00beca-1767-484b-becd-e013ac1a2e83" providerId="ADAL" clId="{3DB1FA08-ABC9-494C-AA4F-55BCD24202E3}" dt="2020-03-18T16:25:56.882" v="527" actId="20577"/>
        <pc:sldMkLst>
          <pc:docMk/>
          <pc:sldMk cId="3107462005" sldId="299"/>
        </pc:sldMkLst>
        <pc:spChg chg="del mod">
          <ac:chgData name="Cat Leggat" userId="7b00beca-1767-484b-becd-e013ac1a2e83" providerId="ADAL" clId="{3DB1FA08-ABC9-494C-AA4F-55BCD24202E3}" dt="2020-03-06T15:26:09.622" v="342" actId="478"/>
          <ac:spMkLst>
            <pc:docMk/>
            <pc:sldMk cId="3107462005" sldId="299"/>
            <ac:spMk id="2" creationId="{A1717F5B-FC12-460F-AC51-A6DBD12C637D}"/>
          </ac:spMkLst>
        </pc:spChg>
        <pc:spChg chg="mod">
          <ac:chgData name="Cat Leggat" userId="7b00beca-1767-484b-becd-e013ac1a2e83" providerId="ADAL" clId="{3DB1FA08-ABC9-494C-AA4F-55BCD24202E3}" dt="2020-03-06T15:26:15.183" v="344" actId="1076"/>
          <ac:spMkLst>
            <pc:docMk/>
            <pc:sldMk cId="3107462005" sldId="299"/>
            <ac:spMk id="3" creationId="{486EFD5A-D2CE-4DEA-B044-F39A46899696}"/>
          </ac:spMkLst>
        </pc:spChg>
        <pc:spChg chg="mod">
          <ac:chgData name="Cat Leggat" userId="7b00beca-1767-484b-becd-e013ac1a2e83" providerId="ADAL" clId="{3DB1FA08-ABC9-494C-AA4F-55BCD24202E3}" dt="2020-03-18T16:25:56.882" v="527" actId="20577"/>
          <ac:spMkLst>
            <pc:docMk/>
            <pc:sldMk cId="3107462005" sldId="299"/>
            <ac:spMk id="4" creationId="{206CDFE8-A178-4D40-9452-F115CA2B3A7E}"/>
          </ac:spMkLst>
        </pc:spChg>
        <pc:spChg chg="del">
          <ac:chgData name="Cat Leggat" userId="7b00beca-1767-484b-becd-e013ac1a2e83" providerId="ADAL" clId="{3DB1FA08-ABC9-494C-AA4F-55BCD24202E3}" dt="2020-03-06T15:11:09.537" v="185" actId="478"/>
          <ac:spMkLst>
            <pc:docMk/>
            <pc:sldMk cId="3107462005" sldId="299"/>
            <ac:spMk id="5" creationId="{9A3DE6C7-1452-401F-9C99-5C2FD5A2864C}"/>
          </ac:spMkLst>
        </pc:spChg>
        <pc:spChg chg="del">
          <ac:chgData name="Cat Leggat" userId="7b00beca-1767-484b-becd-e013ac1a2e83" providerId="ADAL" clId="{3DB1FA08-ABC9-494C-AA4F-55BCD24202E3}" dt="2020-03-06T15:11:12.219" v="187" actId="478"/>
          <ac:spMkLst>
            <pc:docMk/>
            <pc:sldMk cId="3107462005" sldId="299"/>
            <ac:spMk id="6" creationId="{B2CDD2BE-BA9F-4AAD-AB50-B46A3A69BDA2}"/>
          </ac:spMkLst>
        </pc:spChg>
        <pc:spChg chg="add del mod">
          <ac:chgData name="Cat Leggat" userId="7b00beca-1767-484b-becd-e013ac1a2e83" providerId="ADAL" clId="{3DB1FA08-ABC9-494C-AA4F-55BCD24202E3}" dt="2020-03-06T15:11:10.929" v="186" actId="478"/>
          <ac:spMkLst>
            <pc:docMk/>
            <pc:sldMk cId="3107462005" sldId="299"/>
            <ac:spMk id="9" creationId="{325F9EFA-86D6-4317-BE33-A5C031456C5D}"/>
          </ac:spMkLst>
        </pc:spChg>
        <pc:spChg chg="add del mod">
          <ac:chgData name="Cat Leggat" userId="7b00beca-1767-484b-becd-e013ac1a2e83" providerId="ADAL" clId="{3DB1FA08-ABC9-494C-AA4F-55BCD24202E3}" dt="2020-03-06T15:11:13.273" v="188" actId="478"/>
          <ac:spMkLst>
            <pc:docMk/>
            <pc:sldMk cId="3107462005" sldId="299"/>
            <ac:spMk id="13" creationId="{10CD408A-F815-4F3F-BAFA-90934D0FE100}"/>
          </ac:spMkLst>
        </pc:spChg>
        <pc:spChg chg="add del mod">
          <ac:chgData name="Cat Leggat" userId="7b00beca-1767-484b-becd-e013ac1a2e83" providerId="ADAL" clId="{3DB1FA08-ABC9-494C-AA4F-55BCD24202E3}" dt="2020-03-06T15:26:13.431" v="343" actId="478"/>
          <ac:spMkLst>
            <pc:docMk/>
            <pc:sldMk cId="3107462005" sldId="299"/>
            <ac:spMk id="17" creationId="{6C70C3FC-99BC-4A17-8A93-498A33B23CB1}"/>
          </ac:spMkLst>
        </pc:spChg>
        <pc:picChg chg="mod">
          <ac:chgData name="Cat Leggat" userId="7b00beca-1767-484b-becd-e013ac1a2e83" providerId="ADAL" clId="{3DB1FA08-ABC9-494C-AA4F-55BCD24202E3}" dt="2020-03-06T15:26:25.471" v="345" actId="1076"/>
          <ac:picMkLst>
            <pc:docMk/>
            <pc:sldMk cId="3107462005" sldId="299"/>
            <ac:picMk id="8" creationId="{3AE1B56C-B1A4-46A7-9C38-AAB0B68F5A0D}"/>
          </ac:picMkLst>
        </pc:picChg>
        <pc:picChg chg="del">
          <ac:chgData name="Cat Leggat" userId="7b00beca-1767-484b-becd-e013ac1a2e83" providerId="ADAL" clId="{3DB1FA08-ABC9-494C-AA4F-55BCD24202E3}" dt="2020-03-06T15:11:14.585" v="191" actId="478"/>
          <ac:picMkLst>
            <pc:docMk/>
            <pc:sldMk cId="3107462005" sldId="299"/>
            <ac:picMk id="10" creationId="{B90B93CF-9CD5-4CCC-BB45-8DF32E6CBBA3}"/>
          </ac:picMkLst>
        </pc:picChg>
        <pc:picChg chg="del">
          <ac:chgData name="Cat Leggat" userId="7b00beca-1767-484b-becd-e013ac1a2e83" providerId="ADAL" clId="{3DB1FA08-ABC9-494C-AA4F-55BCD24202E3}" dt="2020-03-06T15:11:14.145" v="190" actId="478"/>
          <ac:picMkLst>
            <pc:docMk/>
            <pc:sldMk cId="3107462005" sldId="299"/>
            <ac:picMk id="12" creationId="{B79D47B4-5794-46C9-8E30-318FBF594188}"/>
          </ac:picMkLst>
        </pc:picChg>
        <pc:picChg chg="mod">
          <ac:chgData name="Cat Leggat" userId="7b00beca-1767-484b-becd-e013ac1a2e83" providerId="ADAL" clId="{3DB1FA08-ABC9-494C-AA4F-55BCD24202E3}" dt="2020-03-06T15:26:25.471" v="345" actId="1076"/>
          <ac:picMkLst>
            <pc:docMk/>
            <pc:sldMk cId="3107462005" sldId="299"/>
            <ac:picMk id="14" creationId="{59C19FC2-3F65-48F6-BBEB-B3D3C3A265D0}"/>
          </ac:picMkLst>
        </pc:picChg>
        <pc:picChg chg="mod">
          <ac:chgData name="Cat Leggat" userId="7b00beca-1767-484b-becd-e013ac1a2e83" providerId="ADAL" clId="{3DB1FA08-ABC9-494C-AA4F-55BCD24202E3}" dt="2020-03-06T15:26:25.471" v="345" actId="1076"/>
          <ac:picMkLst>
            <pc:docMk/>
            <pc:sldMk cId="3107462005" sldId="299"/>
            <ac:picMk id="16" creationId="{F17641FC-114C-43E2-AE44-AAA37EB50590}"/>
          </ac:picMkLst>
        </pc:picChg>
        <pc:picChg chg="del">
          <ac:chgData name="Cat Leggat" userId="7b00beca-1767-484b-becd-e013ac1a2e83" providerId="ADAL" clId="{3DB1FA08-ABC9-494C-AA4F-55BCD24202E3}" dt="2020-03-06T15:11:13.754" v="189" actId="478"/>
          <ac:picMkLst>
            <pc:docMk/>
            <pc:sldMk cId="3107462005" sldId="299"/>
            <ac:picMk id="20" creationId="{72E91F4F-C5FA-4342-95C1-C583841A8259}"/>
          </ac:picMkLst>
        </pc:picChg>
        <pc:picChg chg="del">
          <ac:chgData name="Cat Leggat" userId="7b00beca-1767-484b-becd-e013ac1a2e83" providerId="ADAL" clId="{3DB1FA08-ABC9-494C-AA4F-55BCD24202E3}" dt="2020-03-06T15:11:14.986" v="192" actId="478"/>
          <ac:picMkLst>
            <pc:docMk/>
            <pc:sldMk cId="3107462005" sldId="299"/>
            <ac:picMk id="22" creationId="{93EBEA6B-1BF4-437F-B1A3-A3E2A1084078}"/>
          </ac:picMkLst>
        </pc:picChg>
      </pc:sldChg>
      <pc:sldMasterChg chg="modSldLayout">
        <pc:chgData name="Cat Leggat" userId="7b00beca-1767-484b-becd-e013ac1a2e83" providerId="ADAL" clId="{3DB1FA08-ABC9-494C-AA4F-55BCD24202E3}" dt="2020-03-06T15:27:54.755" v="351" actId="1076"/>
        <pc:sldMasterMkLst>
          <pc:docMk/>
          <pc:sldMasterMk cId="1618342078" sldId="2147483648"/>
        </pc:sldMasterMkLst>
        <pc:sldLayoutChg chg="modSp">
          <pc:chgData name="Cat Leggat" userId="7b00beca-1767-484b-becd-e013ac1a2e83" providerId="ADAL" clId="{3DB1FA08-ABC9-494C-AA4F-55BCD24202E3}" dt="2020-03-06T15:27:54.755" v="351" actId="1076"/>
          <pc:sldLayoutMkLst>
            <pc:docMk/>
            <pc:sldMasterMk cId="1618342078" sldId="2147483648"/>
            <pc:sldLayoutMk cId="3871235458" sldId="2147483649"/>
          </pc:sldLayoutMkLst>
          <pc:spChg chg="mod">
            <ac:chgData name="Cat Leggat" userId="7b00beca-1767-484b-becd-e013ac1a2e83" providerId="ADAL" clId="{3DB1FA08-ABC9-494C-AA4F-55BCD24202E3}" dt="2020-03-06T15:27:54.755" v="351" actId="1076"/>
            <ac:spMkLst>
              <pc:docMk/>
              <pc:sldMasterMk cId="1618342078" sldId="2147483648"/>
              <pc:sldLayoutMk cId="3871235458" sldId="2147483649"/>
              <ac:spMk id="3" creationId="{9EBCD532-2E4A-4A06-9372-47AF238712A5}"/>
            </ac:spMkLst>
          </pc:spChg>
          <pc:picChg chg="mod">
            <ac:chgData name="Cat Leggat" userId="7b00beca-1767-484b-becd-e013ac1a2e83" providerId="ADAL" clId="{3DB1FA08-ABC9-494C-AA4F-55BCD24202E3}" dt="2020-03-06T15:27:54.755" v="351" actId="1076"/>
            <ac:picMkLst>
              <pc:docMk/>
              <pc:sldMasterMk cId="1618342078" sldId="2147483648"/>
              <pc:sldLayoutMk cId="3871235458" sldId="2147483649"/>
              <ac:picMk id="6" creationId="{C5418CC5-F90D-4FE3-8B4C-A2AF2F893F7A}"/>
            </ac:picMkLst>
          </pc:picChg>
          <pc:picChg chg="mod">
            <ac:chgData name="Cat Leggat" userId="7b00beca-1767-484b-becd-e013ac1a2e83" providerId="ADAL" clId="{3DB1FA08-ABC9-494C-AA4F-55BCD24202E3}" dt="2020-03-06T15:27:54.755" v="351" actId="1076"/>
            <ac:picMkLst>
              <pc:docMk/>
              <pc:sldMasterMk cId="1618342078" sldId="2147483648"/>
              <pc:sldLayoutMk cId="3871235458" sldId="2147483649"/>
              <ac:picMk id="13" creationId="{7719AEDC-9204-4D10-BD3E-1A87EAA991E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1812-F522-4CF9-8D14-73E3A8A9B5C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0E5-AF33-41E4-9BFE-56050967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A42DC-A72E-4292-9727-0F2E0CF12F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e.g. spray </a:t>
            </a:r>
            <a:r>
              <a:rPr lang="en-GB" dirty="0" err="1"/>
              <a:t>deoderant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2A0E5-AF33-41E4-9BFE-5605096792A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8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2A0E5-AF33-41E4-9BFE-5605096792A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6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848" y="1049210"/>
            <a:ext cx="4724400" cy="2910356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9AEDC-9204-4D10-BD3E-1A87EAA99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3" y="1365848"/>
            <a:ext cx="3232053" cy="2593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CD532-2E4A-4A06-9372-47AF238712A5}"/>
              </a:ext>
            </a:extLst>
          </p:cNvPr>
          <p:cNvSpPr txBox="1"/>
          <p:nvPr userDrawn="1"/>
        </p:nvSpPr>
        <p:spPr>
          <a:xfrm>
            <a:off x="3956571" y="5071405"/>
            <a:ext cx="10753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VAG Rounded Next" panose="020F0502020203020204" pitchFamily="34" charset="0"/>
              </a:rPr>
              <a:t>Coordinated by Global Action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18CC5-F90D-4FE3-8B4C-A2AF2F893F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57" y="4899424"/>
            <a:ext cx="731524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2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051"/>
            <a:ext cx="803783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783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10F7D-1BC6-42BB-A7E5-03B2E1E90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56" y="477703"/>
            <a:ext cx="2519203" cy="20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5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051"/>
            <a:ext cx="803783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783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10F7D-1BC6-42BB-A7E5-03B2E1E90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56" y="477703"/>
            <a:ext cx="2519203" cy="20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E750-9067-4556-A532-F51A4CC0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6EF0-BCA7-4E10-95B8-06EF1A81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69E25-DE6B-48AB-83DF-F27949A9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7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14E-7E45-4F50-B7E9-EA087C0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A30DA-91B4-46EA-8F79-1BE7A36F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VAG Rounded Next Black" panose="020F0A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147E-5DBA-40FE-9228-66B6BEDA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9FCE-BDB7-4E0D-9CD2-8C49C1064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VAG Rounded Next Black" panose="020F0A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60A0D-26EB-4854-AE14-857C1EFF4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4368" y="4132264"/>
            <a:ext cx="8403082" cy="99124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the presenters name and contact details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94CE4-D632-44E2-9506-BF8F9E6828C7}"/>
              </a:ext>
            </a:extLst>
          </p:cNvPr>
          <p:cNvSpPr txBox="1"/>
          <p:nvPr userDrawn="1"/>
        </p:nvSpPr>
        <p:spPr>
          <a:xfrm>
            <a:off x="1559306" y="1338981"/>
            <a:ext cx="9866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www.cleanairday.org.uk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www.cleanairhub.org.uk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#</a:t>
            </a:r>
            <a:r>
              <a:rPr lang="en-GB" sz="2800" dirty="0" err="1">
                <a:solidFill>
                  <a:schemeClr val="bg1"/>
                </a:solidFill>
                <a:latin typeface="VAG Rounded Next Black" panose="020F0A02020203020204" pitchFamily="34" charset="0"/>
              </a:rPr>
              <a:t>cleanairday</a:t>
            </a:r>
            <a:endParaRPr lang="en-GB" sz="2800" dirty="0">
              <a:solidFill>
                <a:schemeClr val="bg1"/>
              </a:solidFill>
              <a:latin typeface="VAG Rounded Next Black" panose="020F0A02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9F8C5-2C84-4A9E-B9DD-6DF680002417}"/>
              </a:ext>
            </a:extLst>
          </p:cNvPr>
          <p:cNvSpPr txBox="1"/>
          <p:nvPr userDrawn="1"/>
        </p:nvSpPr>
        <p:spPr>
          <a:xfrm>
            <a:off x="364236" y="5580709"/>
            <a:ext cx="1106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Action Plan, 9-13 Kean Street, London, WC2B 4AY, Telephone 020 7420 4444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Charity registered in England and Wales No. 1026148, in Scotland No. SC041260, Registered company in England and Wales No. 2838296, VAT No. 625 994 009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44E02-ED41-4549-94C0-E586DD228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" y="569146"/>
            <a:ext cx="2994330" cy="3105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18A23-32C4-43B3-9C91-B4CBB860B0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289"/>
            <a:ext cx="12192000" cy="7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98ED-5BF4-4660-B9B5-9B6CC5EB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CC48-CFC9-4FF4-B2A0-B6B1AB97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DA0E-B505-4B75-B3D5-10D344531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7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70F5-1F12-4A23-98CD-CDA1EEF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24E9-26C0-47AA-AB73-D24A8F2DE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ACB25-8B70-4B54-ABD6-4A17E1D86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101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4" y="1840621"/>
            <a:ext cx="11432675" cy="191323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18CC5-F90D-4FE3-8B4C-A2AF2F893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" y="4922746"/>
            <a:ext cx="1510766" cy="1568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D54E01-A23B-4E8F-9C40-A6E0EB33A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44" y="5781518"/>
            <a:ext cx="3622654" cy="709688"/>
          </a:xfrm>
          <a:prstGeom prst="rect">
            <a:avLst/>
          </a:prstGeom>
        </p:spPr>
      </p:pic>
      <p:pic>
        <p:nvPicPr>
          <p:cNvPr id="1026" name="Picture 2" descr="https://www.towerhamletstogether.com/default/assets/images/logo-tower-hamlets_2x.png">
            <a:extLst>
              <a:ext uri="{FF2B5EF4-FFF2-40B4-BE49-F238E27FC236}">
                <a16:creationId xmlns:a16="http://schemas.microsoft.com/office/drawing/2014/main" id="{7B082DED-33D4-4079-9A0B-D430C2AD78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95" y="4922745"/>
            <a:ext cx="1818645" cy="15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6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848" y="1049210"/>
            <a:ext cx="4724400" cy="2910356"/>
          </a:xfrm>
        </p:spPr>
        <p:txBody>
          <a:bodyPr anchor="b"/>
          <a:lstStyle>
            <a:lvl1pPr algn="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99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848" y="1049210"/>
            <a:ext cx="4724400" cy="2910356"/>
          </a:xfrm>
        </p:spPr>
        <p:txBody>
          <a:bodyPr anchor="b"/>
          <a:lstStyle>
            <a:lvl1pPr algn="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9AEDC-9204-4D10-BD3E-1A87EAA99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2" y="696478"/>
            <a:ext cx="5123698" cy="40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12F9-F64D-45FB-AEA9-0F68ECFF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2F57-F0BC-41F2-94F2-CCC072EC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032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076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3544503"/>
            <a:ext cx="11363826" cy="2458453"/>
          </a:xfrm>
          <a:solidFill>
            <a:schemeClr val="accent6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94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3544503"/>
            <a:ext cx="11363826" cy="2458453"/>
          </a:xfrm>
          <a:solidFill>
            <a:schemeClr val="accent1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08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794085"/>
            <a:ext cx="4812632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896853"/>
            <a:ext cx="4050634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bg1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219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794085"/>
            <a:ext cx="4812632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896853"/>
            <a:ext cx="4050634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bg1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272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446414"/>
            <a:ext cx="4843854" cy="3664359"/>
          </a:xfrm>
          <a:ln w="76200">
            <a:noFill/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accent6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1EBAE6-4C46-4E30-9C15-AFBE58387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0"/>
            <a:ext cx="5334000" cy="685799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57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68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051"/>
            <a:ext cx="803783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783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769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051"/>
            <a:ext cx="803783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783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56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12F9-F64D-45FB-AEA9-0F68ECFF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2F57-F0BC-41F2-94F2-CCC072EC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350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E750-9067-4556-A532-F51A4CC0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6EF0-BCA7-4E10-95B8-06EF1A81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69E25-DE6B-48AB-83DF-F27949A9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76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14E-7E45-4F50-B7E9-EA087C0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A30DA-91B4-46EA-8F79-1BE7A36F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VAG Rounded Next Black" panose="020F0A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147E-5DBA-40FE-9228-66B6BEDA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9FCE-BDB7-4E0D-9CD2-8C49C1064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VAG Rounded Next Black" panose="020F0A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60A0D-26EB-4854-AE14-857C1EFF4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5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4368" y="4132264"/>
            <a:ext cx="8403082" cy="99124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the presenters name and contact details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94CE4-D632-44E2-9506-BF8F9E6828C7}"/>
              </a:ext>
            </a:extLst>
          </p:cNvPr>
          <p:cNvSpPr txBox="1"/>
          <p:nvPr userDrawn="1"/>
        </p:nvSpPr>
        <p:spPr>
          <a:xfrm>
            <a:off x="1559306" y="1338981"/>
            <a:ext cx="9866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twitter.com/globalactplan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instagram.com/globalactionplan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facebook.com/globalactionplan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linkedin.com/company/global-action-plan</a:t>
            </a:r>
            <a:endParaRPr lang="en-GB" sz="2800" dirty="0">
              <a:solidFill>
                <a:schemeClr val="bg1"/>
              </a:solidFill>
              <a:latin typeface="VAG Rounded Next Black" panose="020F0A02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9F8C5-2C84-4A9E-B9DD-6DF680002417}"/>
              </a:ext>
            </a:extLst>
          </p:cNvPr>
          <p:cNvSpPr txBox="1"/>
          <p:nvPr userDrawn="1"/>
        </p:nvSpPr>
        <p:spPr>
          <a:xfrm>
            <a:off x="364236" y="5580709"/>
            <a:ext cx="1106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Action Plan, 9-13 Kean Street, London, WC2B 4AY, Telephone 020 7420 4444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Charity registered in England and Wales No. 1026148, in Scotland No. SC041260, Registered company in England and Wales No. 2838296, VAT No. 625 994 009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44E02-ED41-4549-94C0-E586DD228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" y="569146"/>
            <a:ext cx="2994330" cy="3105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18A23-32C4-43B3-9C91-B4CBB860B0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289"/>
            <a:ext cx="12192000" cy="7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00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A18A23-32C4-43B3-9C91-B4CBB860B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289"/>
            <a:ext cx="12192000" cy="7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40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98ED-5BF4-4660-B9B5-9B6CC5EB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CC48-CFC9-4FF4-B2A0-B6B1AB97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DA0E-B505-4B75-B3D5-10D344531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537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70F5-1F12-4A23-98CD-CDA1EEF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24E9-26C0-47AA-AB73-D24A8F2DE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ACB25-8B70-4B54-ABD6-4A17E1D86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657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50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18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04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8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9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64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76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82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4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8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40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63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0B5C7A-E13B-4351-9463-CCDA5F3C1A5F}"/>
              </a:ext>
            </a:extLst>
          </p:cNvPr>
          <p:cNvSpPr/>
          <p:nvPr/>
        </p:nvSpPr>
        <p:spPr>
          <a:xfrm flipH="1">
            <a:off x="0" y="913034"/>
            <a:ext cx="12192000" cy="5944967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1128A-20BC-45C5-A361-EC630988330F}"/>
              </a:ext>
            </a:extLst>
          </p:cNvPr>
          <p:cNvSpPr/>
          <p:nvPr/>
        </p:nvSpPr>
        <p:spPr>
          <a:xfrm>
            <a:off x="0" y="1"/>
            <a:ext cx="12192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D99DAFC6-96F6-4850-B518-0CC863F0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730" y="-15939"/>
            <a:ext cx="8134775" cy="69135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C4AA3-023E-46E3-AA17-EED00DE1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801370" y="-177752"/>
            <a:ext cx="6348069" cy="747407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9286524" y="655692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051" y="241911"/>
            <a:ext cx="10318749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501248F-972F-43E0-AC4E-A224AA95A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384" y="110697"/>
            <a:ext cx="996869" cy="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3544503"/>
            <a:ext cx="11363826" cy="2458453"/>
          </a:xfrm>
          <a:solidFill>
            <a:schemeClr val="accent6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61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3544503"/>
            <a:ext cx="11363826" cy="2458453"/>
          </a:xfrm>
          <a:solidFill>
            <a:schemeClr val="accent1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9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794085"/>
            <a:ext cx="4812632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896853"/>
            <a:ext cx="4050634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bg1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37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794085"/>
            <a:ext cx="4812632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896853"/>
            <a:ext cx="4050634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bg1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2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446414"/>
            <a:ext cx="4843854" cy="3664359"/>
          </a:xfrm>
          <a:ln w="76200">
            <a:noFill/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accent6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1EBAE6-4C46-4E30-9C15-AFBE58387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0"/>
            <a:ext cx="5334000" cy="68579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94906-1CF3-481B-9F2C-6118B458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9D23-D06D-4B93-97BD-C0BE74B9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5683"/>
            <a:ext cx="10515600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3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9" r:id="rId5"/>
    <p:sldLayoutId id="2147483663" r:id="rId6"/>
    <p:sldLayoutId id="2147483660" r:id="rId7"/>
    <p:sldLayoutId id="2147483664" r:id="rId8"/>
    <p:sldLayoutId id="2147483661" r:id="rId9"/>
    <p:sldLayoutId id="2147483655" r:id="rId10"/>
    <p:sldLayoutId id="2147483651" r:id="rId11"/>
    <p:sldLayoutId id="2147483665" r:id="rId12"/>
    <p:sldLayoutId id="2147483652" r:id="rId13"/>
    <p:sldLayoutId id="2147483653" r:id="rId14"/>
    <p:sldLayoutId id="2147483658" r:id="rId15"/>
    <p:sldLayoutId id="2147483656" r:id="rId16"/>
    <p:sldLayoutId id="21474836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VAG Rounded Next Black" panose="020F0A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94906-1CF3-481B-9F2C-6118B458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9D23-D06D-4B93-97BD-C0BE74B9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5683"/>
            <a:ext cx="10515600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1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VAG Rounded Next Black" panose="020F0A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F0BA-0E62-41FF-972C-D88FAEC3DC78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5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5" Type="http://schemas.openxmlformats.org/officeDocument/2006/relationships/image" Target="../media/image29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Maiandra GD" panose="020E0502030308020204" pitchFamily="34" charset="0"/>
              </a:rPr>
              <a:t>Newburgh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\\NPS2325-fs\STAFF\janice simpkins\Newburgh201617\Homelearning 201617\Schoo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356992"/>
            <a:ext cx="274562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FF8C-65B0-4CD5-B5A2-CAF37CCE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asthma symptoms worse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EDDB275E-454B-4DBD-8BDB-CF1B3DC76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51" y="1690688"/>
            <a:ext cx="4071839" cy="4694443"/>
          </a:xfrm>
        </p:spPr>
      </p:pic>
    </p:spTree>
    <p:extLst>
      <p:ext uri="{BB962C8B-B14F-4D97-AF65-F5344CB8AC3E}">
        <p14:creationId xmlns:p14="http://schemas.microsoft.com/office/powerpoint/2010/main" val="354402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oy&#10;&#10;Description automatically generated">
            <a:extLst>
              <a:ext uri="{FF2B5EF4-FFF2-40B4-BE49-F238E27FC236}">
                <a16:creationId xmlns:a16="http://schemas.microsoft.com/office/drawing/2014/main" id="{DD896C4E-BFBD-4F33-85D4-00FCAF54B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09" y="238252"/>
            <a:ext cx="7678993" cy="76789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4313C-6F4B-45CD-A30B-77C3598F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 heavy traffic </a:t>
            </a:r>
          </a:p>
        </p:txBody>
      </p:sp>
    </p:spTree>
    <p:extLst>
      <p:ext uri="{BB962C8B-B14F-4D97-AF65-F5344CB8AC3E}">
        <p14:creationId xmlns:p14="http://schemas.microsoft.com/office/powerpoint/2010/main" val="6733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8EEB-62C7-4CBE-A8C7-DBA1F075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Burning wood and coal at home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D9E544-82ED-4376-ACCC-0E110DCFE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1988" y="2165350"/>
            <a:ext cx="4468024" cy="40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C9005F8E-5B21-4629-8C7B-B8DCB40B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1952212"/>
            <a:ext cx="5495539" cy="2526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DC128-27CD-4BFE-8AC8-309FE9E4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Vans </a:t>
            </a:r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46F39674-823E-4F4C-9F4B-E6CC3E018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25" y="2930012"/>
            <a:ext cx="6813061" cy="3131905"/>
          </a:xfrm>
        </p:spPr>
      </p:pic>
    </p:spTree>
    <p:extLst>
      <p:ext uri="{BB962C8B-B14F-4D97-AF65-F5344CB8AC3E}">
        <p14:creationId xmlns:p14="http://schemas.microsoft.com/office/powerpoint/2010/main" val="186765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760A-D824-4CB7-95E8-D75E403A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Cycling or walking</a:t>
            </a:r>
          </a:p>
        </p:txBody>
      </p:sp>
      <p:pic>
        <p:nvPicPr>
          <p:cNvPr id="7" name="Content Placeholder 6" descr="A picture containing light&#10;&#10;Description automatically generated">
            <a:extLst>
              <a:ext uri="{FF2B5EF4-FFF2-40B4-BE49-F238E27FC236}">
                <a16:creationId xmlns:a16="http://schemas.microsoft.com/office/drawing/2014/main" id="{E99EE600-DFC6-4047-96E9-60E154748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/>
          <a:stretch/>
        </p:blipFill>
        <p:spPr>
          <a:xfrm>
            <a:off x="2506876" y="2192594"/>
            <a:ext cx="8987491" cy="390832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C308CA2-7442-4B5E-B2F4-5E4983877CC6}"/>
              </a:ext>
            </a:extLst>
          </p:cNvPr>
          <p:cNvSpPr/>
          <p:nvPr/>
        </p:nvSpPr>
        <p:spPr>
          <a:xfrm>
            <a:off x="7266039" y="2015613"/>
            <a:ext cx="727586" cy="727586"/>
          </a:xfrm>
          <a:prstGeom prst="ellipse">
            <a:avLst/>
          </a:prstGeom>
          <a:solidFill>
            <a:srgbClr val="005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06E8-AD10-4CAF-8354-8B158259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963"/>
            <a:ext cx="10515600" cy="1325563"/>
          </a:xfrm>
        </p:spPr>
        <p:txBody>
          <a:bodyPr/>
          <a:lstStyle/>
          <a:p>
            <a:r>
              <a:rPr lang="en-GB" dirty="0"/>
              <a:t>Impact heart and lead to future heart problems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A920B3-8807-4CCC-9CB6-8B2113263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58" y="2286311"/>
            <a:ext cx="4254025" cy="3888088"/>
          </a:xfrm>
        </p:spPr>
      </p:pic>
    </p:spTree>
    <p:extLst>
      <p:ext uri="{BB962C8B-B14F-4D97-AF65-F5344CB8AC3E}">
        <p14:creationId xmlns:p14="http://schemas.microsoft.com/office/powerpoint/2010/main" val="198949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74CD-F6FD-456D-89B2-E1BB4D4C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Strong smelling sprays and toiletries  </a:t>
            </a:r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253793DE-1D0C-48AC-8B0E-C416D0478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69" y="1967841"/>
            <a:ext cx="5818982" cy="4336244"/>
          </a:xfrm>
        </p:spPr>
      </p:pic>
    </p:spTree>
    <p:extLst>
      <p:ext uri="{BB962C8B-B14F-4D97-AF65-F5344CB8AC3E}">
        <p14:creationId xmlns:p14="http://schemas.microsoft.com/office/powerpoint/2010/main" val="315951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7A5F-AF55-44F6-B44C-6F3F663D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windows when cooking and cleaning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3DDE90-0D99-4EAE-AD6E-9ECB2E4CA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21" y="1456912"/>
            <a:ext cx="2026248" cy="5035963"/>
          </a:xfrm>
        </p:spPr>
      </p:pic>
    </p:spTree>
    <p:extLst>
      <p:ext uri="{BB962C8B-B14F-4D97-AF65-F5344CB8AC3E}">
        <p14:creationId xmlns:p14="http://schemas.microsoft.com/office/powerpoint/2010/main" val="35463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0192-52FA-4C88-8362-C3F8A897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 instead of driving</a:t>
            </a:r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id="{23CD6073-5584-46AB-9C37-61FF616C7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12" y="1599739"/>
            <a:ext cx="6646378" cy="4584750"/>
          </a:xfrm>
        </p:spPr>
      </p:pic>
    </p:spTree>
    <p:extLst>
      <p:ext uri="{BB962C8B-B14F-4D97-AF65-F5344CB8AC3E}">
        <p14:creationId xmlns:p14="http://schemas.microsoft.com/office/powerpoint/2010/main" val="59504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1C87-C02D-45EE-BF80-7445CE56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car</a:t>
            </a:r>
          </a:p>
        </p:txBody>
      </p:sp>
      <p:pic>
        <p:nvPicPr>
          <p:cNvPr id="7" name="Content Placeholder 6" descr="A picture containing clock&#10;&#10;Description automatically generated">
            <a:extLst>
              <a:ext uri="{FF2B5EF4-FFF2-40B4-BE49-F238E27FC236}">
                <a16:creationId xmlns:a16="http://schemas.microsoft.com/office/drawing/2014/main" id="{7DFB6687-C9D2-4FCD-A2FD-64CB5C35A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9" y="2685888"/>
            <a:ext cx="9306157" cy="2652394"/>
          </a:xfrm>
        </p:spPr>
      </p:pic>
    </p:spTree>
    <p:extLst>
      <p:ext uri="{BB962C8B-B14F-4D97-AF65-F5344CB8AC3E}">
        <p14:creationId xmlns:p14="http://schemas.microsoft.com/office/powerpoint/2010/main" val="234055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Newburgh Primary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Nurturing</a:t>
            </a:r>
          </a:p>
          <a:p>
            <a:r>
              <a:rPr lang="en-GB" dirty="0">
                <a:latin typeface="Maiandra GD" panose="020E0502030308020204" pitchFamily="34" charset="0"/>
              </a:rPr>
              <a:t>Engaged</a:t>
            </a:r>
          </a:p>
          <a:p>
            <a:r>
              <a:rPr lang="en-GB" dirty="0">
                <a:latin typeface="Maiandra GD" panose="020E0502030308020204" pitchFamily="34" charset="0"/>
              </a:rPr>
              <a:t>Welcoming to everyone</a:t>
            </a:r>
          </a:p>
          <a:p>
            <a:r>
              <a:rPr lang="en-GB" dirty="0">
                <a:latin typeface="Maiandra GD" panose="020E0502030308020204" pitchFamily="34" charset="0"/>
              </a:rPr>
              <a:t>Be considerate</a:t>
            </a:r>
          </a:p>
          <a:p>
            <a:r>
              <a:rPr lang="en-GB" dirty="0">
                <a:latin typeface="Maiandra GD" panose="020E0502030308020204" pitchFamily="34" charset="0"/>
              </a:rPr>
              <a:t>Unique</a:t>
            </a:r>
          </a:p>
          <a:p>
            <a:r>
              <a:rPr lang="en-GB" dirty="0">
                <a:latin typeface="Maiandra GD" panose="020E0502030308020204" pitchFamily="34" charset="0"/>
              </a:rPr>
              <a:t>Resilient</a:t>
            </a:r>
          </a:p>
          <a:p>
            <a:r>
              <a:rPr lang="en-GB" dirty="0">
                <a:latin typeface="Maiandra GD" panose="020E0502030308020204" pitchFamily="34" charset="0"/>
              </a:rPr>
              <a:t>Great achievers</a:t>
            </a:r>
          </a:p>
          <a:p>
            <a:r>
              <a:rPr lang="en-GB" dirty="0">
                <a:latin typeface="Maiandra GD" panose="020E0502030308020204" pitchFamily="34" charset="0"/>
              </a:rPr>
              <a:t>Happy and Healthy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3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265979-A65E-4E00-BD8E-3ADE0AF8B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3119">
            <a:off x="3242671" y="1548769"/>
            <a:ext cx="5411780" cy="54117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A4200-8AE4-4C32-AAFA-D0308297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Leaving the engine running</a:t>
            </a:r>
          </a:p>
        </p:txBody>
      </p:sp>
    </p:spTree>
    <p:extLst>
      <p:ext uri="{BB962C8B-B14F-4D97-AF65-F5344CB8AC3E}">
        <p14:creationId xmlns:p14="http://schemas.microsoft.com/office/powerpoint/2010/main" val="1509262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B5DC-4C6E-4473-A383-84CC6756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Strong smelling cleaning products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31C296-A0BD-4C7D-9534-75542F4CB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57" y="1831526"/>
            <a:ext cx="4758813" cy="4661349"/>
          </a:xfrm>
        </p:spPr>
      </p:pic>
    </p:spTree>
    <p:extLst>
      <p:ext uri="{BB962C8B-B14F-4D97-AF65-F5344CB8AC3E}">
        <p14:creationId xmlns:p14="http://schemas.microsoft.com/office/powerpoint/2010/main" val="347079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3DEC-FFC8-4A28-A9EE-2A6D906B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coughing </a:t>
            </a:r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3F55EDCA-3B3E-41C9-9899-B81F47DB7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79" y="1690688"/>
            <a:ext cx="3562692" cy="461907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23836D-E535-4835-BC02-5030576C1289}"/>
              </a:ext>
            </a:extLst>
          </p:cNvPr>
          <p:cNvSpPr/>
          <p:nvPr/>
        </p:nvSpPr>
        <p:spPr>
          <a:xfrm>
            <a:off x="5581707" y="2388937"/>
            <a:ext cx="49161" cy="49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71858E-CABE-40AF-935E-9798E71788DB}"/>
              </a:ext>
            </a:extLst>
          </p:cNvPr>
          <p:cNvSpPr/>
          <p:nvPr/>
        </p:nvSpPr>
        <p:spPr>
          <a:xfrm>
            <a:off x="5666788" y="2350607"/>
            <a:ext cx="49161" cy="49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C94D1F-678B-4EC0-A143-10E1B9E6CD22}"/>
              </a:ext>
            </a:extLst>
          </p:cNvPr>
          <p:cNvSpPr/>
          <p:nvPr/>
        </p:nvSpPr>
        <p:spPr>
          <a:xfrm>
            <a:off x="5650894" y="2452518"/>
            <a:ext cx="49161" cy="49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C71A7A-17E4-4AFC-BB0B-46501FD96180}"/>
              </a:ext>
            </a:extLst>
          </p:cNvPr>
          <p:cNvSpPr/>
          <p:nvPr/>
        </p:nvSpPr>
        <p:spPr>
          <a:xfrm>
            <a:off x="5740653" y="2446908"/>
            <a:ext cx="49161" cy="49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9717ED-FB4A-41BC-986C-BA30AEF7960A}"/>
              </a:ext>
            </a:extLst>
          </p:cNvPr>
          <p:cNvSpPr/>
          <p:nvPr/>
        </p:nvSpPr>
        <p:spPr>
          <a:xfrm>
            <a:off x="5584219" y="2500143"/>
            <a:ext cx="49161" cy="49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C70FD2-F3EE-4D0C-8C55-308603DFDC58}"/>
              </a:ext>
            </a:extLst>
          </p:cNvPr>
          <p:cNvSpPr/>
          <p:nvPr/>
        </p:nvSpPr>
        <p:spPr>
          <a:xfrm>
            <a:off x="5688994" y="2557293"/>
            <a:ext cx="49161" cy="49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6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7F7F-F6CD-4A1D-9B7A-9196557D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Damage lungs and impact breathing </a:t>
            </a:r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EDA5E164-5DD3-4395-8B22-177BE1CAD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14" y="1690688"/>
            <a:ext cx="4039482" cy="4767798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B30F6FE-1A96-4821-9DF1-659EC089B881}"/>
              </a:ext>
            </a:extLst>
          </p:cNvPr>
          <p:cNvSpPr/>
          <p:nvPr/>
        </p:nvSpPr>
        <p:spPr>
          <a:xfrm>
            <a:off x="5584723" y="1822541"/>
            <a:ext cx="1101213" cy="1101213"/>
          </a:xfrm>
          <a:prstGeom prst="ellipse">
            <a:avLst/>
          </a:prstGeom>
          <a:solidFill>
            <a:srgbClr val="FFA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93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FAB8-83FC-4BA1-84FA-5BF9C06F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quiet routes and avoid main roads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1EF10491-4FB7-43CD-A487-27387B819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73" y="1559644"/>
            <a:ext cx="3565878" cy="4764804"/>
          </a:xfr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09ADC0F-AE0E-4C0C-B057-B629D2758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97" y="4081112"/>
            <a:ext cx="1884116" cy="22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41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7F5B-FC12-460F-AC51-A6DBD12C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514"/>
            <a:ext cx="10515600" cy="1325563"/>
          </a:xfrm>
        </p:spPr>
        <p:txBody>
          <a:bodyPr/>
          <a:lstStyle/>
          <a:p>
            <a:r>
              <a:rPr lang="en-GB" dirty="0"/>
              <a:t>So what can you and your family do to play your part?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DE6C7-1452-401F-9C99-5C2FD5A28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490" y="1455992"/>
            <a:ext cx="5183188" cy="612858"/>
          </a:xfrm>
        </p:spPr>
        <p:txBody>
          <a:bodyPr/>
          <a:lstStyle/>
          <a:p>
            <a:r>
              <a:rPr lang="en-GB" dirty="0"/>
              <a:t>Outdoor air pollution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DD2BE-BA9F-4AAD-AB50-B46A3A69B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76984" y="2610686"/>
            <a:ext cx="7176848" cy="3987800"/>
          </a:xfrm>
        </p:spPr>
        <p:txBody>
          <a:bodyPr>
            <a:normAutofit/>
          </a:bodyPr>
          <a:lstStyle/>
          <a:p>
            <a:r>
              <a:rPr lang="en-GB" sz="2000" b="1" dirty="0"/>
              <a:t>Walk, cycle, scoot </a:t>
            </a:r>
            <a:r>
              <a:rPr lang="en-GB" sz="2000" dirty="0"/>
              <a:t>or take public transport whenever you can instead of driving</a:t>
            </a:r>
          </a:p>
          <a:p>
            <a:endParaRPr lang="en-GB" sz="2000" b="1" dirty="0"/>
          </a:p>
          <a:p>
            <a:r>
              <a:rPr lang="en-GB" sz="2000" b="1" dirty="0"/>
              <a:t>Discover the side streets </a:t>
            </a:r>
            <a:r>
              <a:rPr lang="en-GB" sz="2000" dirty="0"/>
              <a:t>– use quieter streets and avoid main roads</a:t>
            </a:r>
          </a:p>
          <a:p>
            <a:endParaRPr lang="en-GB" sz="2000" dirty="0"/>
          </a:p>
          <a:p>
            <a:r>
              <a:rPr lang="en-GB" sz="2000" b="1" dirty="0"/>
              <a:t>Go electric – </a:t>
            </a:r>
            <a:r>
              <a:rPr lang="en-GB" sz="2000" dirty="0"/>
              <a:t>ask your parents to think about making their next car an electric one!</a:t>
            </a:r>
          </a:p>
          <a:p>
            <a:endParaRPr lang="en-GB" sz="2000" b="1" dirty="0"/>
          </a:p>
          <a:p>
            <a:r>
              <a:rPr lang="en-GB" sz="2000" b="1" dirty="0"/>
              <a:t>Don’t idle </a:t>
            </a:r>
            <a:r>
              <a:rPr lang="en-GB" sz="2000" dirty="0"/>
              <a:t>– ask your parents to turn off their engines when the car isn’t moving</a:t>
            </a:r>
          </a:p>
        </p:txBody>
      </p:sp>
      <p:pic>
        <p:nvPicPr>
          <p:cNvPr id="22" name="Graphic 21" descr="Car">
            <a:extLst>
              <a:ext uri="{FF2B5EF4-FFF2-40B4-BE49-F238E27FC236}">
                <a16:creationId xmlns:a16="http://schemas.microsoft.com/office/drawing/2014/main" id="{93EBEA6B-1BF4-437F-B1A3-A3E2A1084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49" y="5496039"/>
            <a:ext cx="914400" cy="914400"/>
          </a:xfrm>
          <a:prstGeom prst="rect">
            <a:avLst/>
          </a:prstGeom>
        </p:spPr>
      </p:pic>
      <p:pic>
        <p:nvPicPr>
          <p:cNvPr id="17" name="Graphic 16" descr="Electric car">
            <a:extLst>
              <a:ext uri="{FF2B5EF4-FFF2-40B4-BE49-F238E27FC236}">
                <a16:creationId xmlns:a16="http://schemas.microsoft.com/office/drawing/2014/main" id="{3E6B594C-5839-4DFE-B0B1-1D1A8D115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049" y="4483372"/>
            <a:ext cx="914400" cy="914400"/>
          </a:xfrm>
          <a:prstGeom prst="rect">
            <a:avLst/>
          </a:prstGeom>
        </p:spPr>
      </p:pic>
      <p:pic>
        <p:nvPicPr>
          <p:cNvPr id="18" name="Graphic 17" descr="Plant">
            <a:extLst>
              <a:ext uri="{FF2B5EF4-FFF2-40B4-BE49-F238E27FC236}">
                <a16:creationId xmlns:a16="http://schemas.microsoft.com/office/drawing/2014/main" id="{7BAF5D5E-1C4F-41BA-B718-75CDD3207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049" y="3429000"/>
            <a:ext cx="914400" cy="914400"/>
          </a:xfrm>
          <a:prstGeom prst="rect">
            <a:avLst/>
          </a:prstGeom>
        </p:spPr>
      </p:pic>
      <p:pic>
        <p:nvPicPr>
          <p:cNvPr id="19" name="Graphic 18" descr="Walk">
            <a:extLst>
              <a:ext uri="{FF2B5EF4-FFF2-40B4-BE49-F238E27FC236}">
                <a16:creationId xmlns:a16="http://schemas.microsoft.com/office/drawing/2014/main" id="{9C783B4A-A446-43EE-84EA-303CC08EC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2049" y="2365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EFD5A-D2CE-4DEA-B044-F39A4689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137" y="525087"/>
            <a:ext cx="5157787" cy="612858"/>
          </a:xfrm>
        </p:spPr>
        <p:txBody>
          <a:bodyPr/>
          <a:lstStyle/>
          <a:p>
            <a:r>
              <a:rPr lang="en-GB" dirty="0"/>
              <a:t>Indoor air pollution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CDFE8-A178-4D40-9452-F115CA2B3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9254" y="1895475"/>
            <a:ext cx="8440655" cy="3684588"/>
          </a:xfrm>
        </p:spPr>
        <p:txBody>
          <a:bodyPr>
            <a:noAutofit/>
          </a:bodyPr>
          <a:lstStyle/>
          <a:p>
            <a:r>
              <a:rPr lang="en-GB" sz="2400" b="1" dirty="0"/>
              <a:t>Open windows to let the fresh air in – especially when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b="1" dirty="0"/>
              <a:t>cooking</a:t>
            </a:r>
            <a:r>
              <a:rPr lang="en-GB" sz="24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b="1" dirty="0"/>
              <a:t>or</a:t>
            </a:r>
            <a:r>
              <a:rPr lang="en-GB" sz="2400" dirty="0"/>
              <a:t> </a:t>
            </a:r>
            <a:r>
              <a:rPr lang="en-GB" sz="2400" b="1" dirty="0"/>
              <a:t>cleaning</a:t>
            </a:r>
          </a:p>
          <a:p>
            <a:pPr lvl="1"/>
            <a:endParaRPr lang="en-GB" sz="2400" b="1" dirty="0"/>
          </a:p>
          <a:p>
            <a:r>
              <a:rPr lang="en-GB" sz="2400" b="1" dirty="0"/>
              <a:t>Use fragrance-free milder cleaning products. 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Ask your parents to only burn dry, well-seasoned wood or smokeless fuel </a:t>
            </a:r>
            <a:r>
              <a:rPr lang="en-GB" sz="2400" dirty="0"/>
              <a:t>on your stove, open fire or barbeque. </a:t>
            </a:r>
          </a:p>
        </p:txBody>
      </p:sp>
      <p:pic>
        <p:nvPicPr>
          <p:cNvPr id="8" name="Graphic 7" descr="Soap">
            <a:extLst>
              <a:ext uri="{FF2B5EF4-FFF2-40B4-BE49-F238E27FC236}">
                <a16:creationId xmlns:a16="http://schemas.microsoft.com/office/drawing/2014/main" id="{3AE1B56C-B1A4-46A7-9C38-AAB0B68F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141" y="3218028"/>
            <a:ext cx="914400" cy="914400"/>
          </a:xfrm>
          <a:prstGeom prst="rect">
            <a:avLst/>
          </a:prstGeom>
        </p:spPr>
      </p:pic>
      <p:pic>
        <p:nvPicPr>
          <p:cNvPr id="14" name="Graphic 13" descr="House">
            <a:extLst>
              <a:ext uri="{FF2B5EF4-FFF2-40B4-BE49-F238E27FC236}">
                <a16:creationId xmlns:a16="http://schemas.microsoft.com/office/drawing/2014/main" id="{59C19FC2-3F65-48F6-BBEB-B3D3C3A26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498" y="2016731"/>
            <a:ext cx="914400" cy="914400"/>
          </a:xfrm>
          <a:prstGeom prst="rect">
            <a:avLst/>
          </a:prstGeom>
        </p:spPr>
      </p:pic>
      <p:pic>
        <p:nvPicPr>
          <p:cNvPr id="16" name="Graphic 15" descr="Bonfire">
            <a:extLst>
              <a:ext uri="{FF2B5EF4-FFF2-40B4-BE49-F238E27FC236}">
                <a16:creationId xmlns:a16="http://schemas.microsoft.com/office/drawing/2014/main" id="{F17641FC-114C-43E2-AE44-AAA37EB50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141" y="44195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3DBCB-5B45-4275-A8C0-AB67EDE02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39" y="1896853"/>
            <a:ext cx="4682085" cy="3064291"/>
          </a:xfrm>
        </p:spPr>
        <p:txBody>
          <a:bodyPr>
            <a:normAutofit/>
          </a:bodyPr>
          <a:lstStyle/>
          <a:p>
            <a:r>
              <a:rPr lang="en-GB" dirty="0"/>
              <a:t>What is air pollution?</a:t>
            </a:r>
          </a:p>
        </p:txBody>
      </p:sp>
      <p:pic>
        <p:nvPicPr>
          <p:cNvPr id="5" name="Graphic 4" descr="Cloud">
            <a:extLst>
              <a:ext uri="{FF2B5EF4-FFF2-40B4-BE49-F238E27FC236}">
                <a16:creationId xmlns:a16="http://schemas.microsoft.com/office/drawing/2014/main" id="{11083676-11E7-460A-9C33-8D847449F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9478" y="1135652"/>
            <a:ext cx="4382279" cy="43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7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CA226-EFDA-404F-8C38-43C965250EE3}"/>
              </a:ext>
            </a:extLst>
          </p:cNvPr>
          <p:cNvSpPr/>
          <p:nvPr/>
        </p:nvSpPr>
        <p:spPr>
          <a:xfrm>
            <a:off x="779441" y="920621"/>
            <a:ext cx="5843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AG Rounded Next" panose="020F0502020203020204" pitchFamily="34" charset="0"/>
              </a:rPr>
              <a:t>Air pollution is in the air that we breathe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AG Rounded Next" panose="020F05020202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AG Rounded Next" panose="020F0502020203020204" pitchFamily="34" charset="0"/>
              </a:rPr>
              <a:t>The particles and gases enter our bodies and can damage our </a:t>
            </a:r>
            <a:r>
              <a:rPr lang="en-GB" sz="4000" b="1" dirty="0">
                <a:solidFill>
                  <a:srgbClr val="00B0F0"/>
                </a:solidFill>
                <a:latin typeface="VAG Rounded Next" panose="020F0502020203020204" pitchFamily="34" charset="0"/>
              </a:rPr>
              <a:t>health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AG Rounded Next" panose="020F0502020203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AG Rounded Next" panose="020F0502020203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359AF-E36B-4CEB-AC16-0DC1D8C65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69" y="920621"/>
            <a:ext cx="4579290" cy="4379851"/>
          </a:xfrm>
          <a:prstGeom prst="rect">
            <a:avLst/>
          </a:prstGeom>
        </p:spPr>
      </p:pic>
      <p:pic>
        <p:nvPicPr>
          <p:cNvPr id="3" name="Picture 2" descr="A picture containing light, traffic, outdoor, sitting&#10;&#10;Description automatically generated">
            <a:extLst>
              <a:ext uri="{FF2B5EF4-FFF2-40B4-BE49-F238E27FC236}">
                <a16:creationId xmlns:a16="http://schemas.microsoft.com/office/drawing/2014/main" id="{74A2D029-4CCF-4F6D-A2EB-A51211F7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31" y="920621"/>
            <a:ext cx="4579290" cy="43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D188AD-F77A-42BB-922E-C5ADBDF14CDD}"/>
              </a:ext>
            </a:extLst>
          </p:cNvPr>
          <p:cNvSpPr/>
          <p:nvPr/>
        </p:nvSpPr>
        <p:spPr>
          <a:xfrm>
            <a:off x="6096000" y="1905506"/>
            <a:ext cx="51562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G Rounded Next" panose="020F0502020203020204" pitchFamily="34" charset="0"/>
              </a:rPr>
              <a:t>Any amount of pollution can be damaging to our health, but the more that you are exposed to, the bigger the risk and the larger the impact it can have.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D3BC1-9BD9-417E-88B9-1654A1A21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5" y="1313167"/>
            <a:ext cx="4487445" cy="42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2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464" y="823465"/>
            <a:ext cx="3343656" cy="122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84" y="2727959"/>
            <a:ext cx="2398776" cy="701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1383"/>
            <a:ext cx="1304544" cy="1709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530" y="972976"/>
            <a:ext cx="2932176" cy="1155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093" y="3289188"/>
            <a:ext cx="2746248" cy="1069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107" y="5432313"/>
            <a:ext cx="2535936" cy="8564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B95B9D-5F81-442F-B176-B4173A87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057" y="2818690"/>
            <a:ext cx="4161886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Where does </a:t>
            </a:r>
            <a:br>
              <a:rPr lang="en-GB" sz="6000" dirty="0"/>
            </a:br>
            <a:r>
              <a:rPr lang="en-GB" sz="6000" dirty="0"/>
              <a:t>air pollution </a:t>
            </a:r>
            <a:br>
              <a:rPr lang="en-GB" sz="6000" dirty="0"/>
            </a:br>
            <a:r>
              <a:rPr lang="en-GB" sz="6000" dirty="0"/>
              <a:t>come from?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3F48A-4CE5-4FEB-AED2-E95EB7C3A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6311" y="2853563"/>
            <a:ext cx="819150" cy="214312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7275F2-DCBC-4566-8883-200F958A2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9" y="3824112"/>
            <a:ext cx="2172866" cy="2669164"/>
          </a:xfrm>
          <a:prstGeom prst="rect">
            <a:avLst/>
          </a:prstGeom>
        </p:spPr>
      </p:pic>
      <p:pic>
        <p:nvPicPr>
          <p:cNvPr id="16" name="Graphic 15" descr="Farm scene">
            <a:extLst>
              <a:ext uri="{FF2B5EF4-FFF2-40B4-BE49-F238E27FC236}">
                <a16:creationId xmlns:a16="http://schemas.microsoft.com/office/drawing/2014/main" id="{46885825-6045-41F5-9C72-0379E7F0E3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61046" y="4681729"/>
            <a:ext cx="2024888" cy="2024888"/>
          </a:xfrm>
          <a:prstGeom prst="rect">
            <a:avLst/>
          </a:prstGeom>
        </p:spPr>
      </p:pic>
      <p:pic>
        <p:nvPicPr>
          <p:cNvPr id="14" name="Graphic 13" descr="Tractor">
            <a:extLst>
              <a:ext uri="{FF2B5EF4-FFF2-40B4-BE49-F238E27FC236}">
                <a16:creationId xmlns:a16="http://schemas.microsoft.com/office/drawing/2014/main" id="{2057288B-8D39-48CC-BC80-2B82A262A7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545915" y="4996688"/>
            <a:ext cx="2143124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6761" y="4470273"/>
            <a:ext cx="263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AG Rounded Next" panose="020F0502020203020204" pitchFamily="34" charset="0"/>
              </a:rPr>
              <a:t>Air pollution can damage your lungs and impact your breathing.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9317" y="4470274"/>
            <a:ext cx="2920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AG Rounded Next" panose="020F0502020203020204" pitchFamily="34" charset="0"/>
              </a:rPr>
              <a:t>Exposure to air pollution can cause asthma, or make symptoms of asthma worse.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8102" y="4470273"/>
            <a:ext cx="305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AG Rounded Next" panose="020F0502020203020204" pitchFamily="34" charset="0"/>
              </a:rPr>
              <a:t>Breathing air pollution can impact your heart and cause future heart problems.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DE3A2F-411D-47ED-A258-FF77A673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22" y="590011"/>
            <a:ext cx="10835825" cy="965330"/>
          </a:xfrm>
        </p:spPr>
        <p:txBody>
          <a:bodyPr>
            <a:normAutofit/>
          </a:bodyPr>
          <a:lstStyle/>
          <a:p>
            <a:r>
              <a:rPr lang="en-GB" sz="6000" dirty="0"/>
              <a:t>How </a:t>
            </a:r>
            <a:r>
              <a:rPr lang="en-GB" sz="6000"/>
              <a:t>does air pollution affect </a:t>
            </a:r>
            <a:r>
              <a:rPr lang="en-GB" sz="6000" dirty="0"/>
              <a:t>us?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15BC27-0FDB-4ED0-8930-FF55AC77FAAE}"/>
              </a:ext>
            </a:extLst>
          </p:cNvPr>
          <p:cNvSpPr/>
          <p:nvPr/>
        </p:nvSpPr>
        <p:spPr>
          <a:xfrm>
            <a:off x="8702173" y="5790935"/>
            <a:ext cx="2269846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VAG Rounded Next" panose="020F0502020203020204" pitchFamily="34" charset="0"/>
              </a:rPr>
              <a:t>But we can fix it!</a:t>
            </a:r>
            <a:endParaRPr lang="en-GB" sz="2800" dirty="0">
              <a:solidFill>
                <a:schemeClr val="bg1"/>
              </a:solidFill>
              <a:latin typeface="VAG Rounded Next" panose="020F0502020203020204" pitchFamily="34" charset="0"/>
            </a:endParaRPr>
          </a:p>
        </p:txBody>
      </p:sp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B719875-0496-4BDC-89C6-058645FC9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27"/>
          <a:stretch/>
        </p:blipFill>
        <p:spPr>
          <a:xfrm>
            <a:off x="1893053" y="1607628"/>
            <a:ext cx="1160059" cy="2779125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248A16F-B74D-4C8A-9131-B2CFDACD6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r="32341"/>
          <a:stretch/>
        </p:blipFill>
        <p:spPr>
          <a:xfrm>
            <a:off x="5645949" y="1607627"/>
            <a:ext cx="1236770" cy="2779126"/>
          </a:xfrm>
          <a:prstGeom prst="rect">
            <a:avLst/>
          </a:prstGeom>
        </p:spPr>
      </p:pic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6572ADB-7ACC-415E-9DE2-7DCC794F9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7"/>
          <a:stretch/>
        </p:blipFill>
        <p:spPr>
          <a:xfrm>
            <a:off x="9360796" y="1607627"/>
            <a:ext cx="1160059" cy="27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8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D6A036-A3B3-4001-AE36-693C65CCF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02934"/>
              </p:ext>
            </p:extLst>
          </p:nvPr>
        </p:nvGraphicFramePr>
        <p:xfrm>
          <a:off x="2032000" y="777240"/>
          <a:ext cx="10735310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7655">
                  <a:extLst>
                    <a:ext uri="{9D8B030D-6E8A-4147-A177-3AD203B41FA5}">
                      <a16:colId xmlns:a16="http://schemas.microsoft.com/office/drawing/2014/main" val="3895806397"/>
                    </a:ext>
                  </a:extLst>
                </a:gridCol>
                <a:gridCol w="5367655">
                  <a:extLst>
                    <a:ext uri="{9D8B030D-6E8A-4147-A177-3AD203B41FA5}">
                      <a16:colId xmlns:a16="http://schemas.microsoft.com/office/drawing/2014/main" val="1974889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600" b="1" dirty="0">
                          <a:solidFill>
                            <a:schemeClr val="accent6"/>
                          </a:solidFill>
                          <a:latin typeface="VAG Rounded Next" panose="020F0502020203020204" pitchFamily="34" charset="0"/>
                        </a:rPr>
                        <a:t>Source</a:t>
                      </a:r>
                    </a:p>
                    <a:p>
                      <a:endParaRPr lang="en-GB" sz="6600" b="1" dirty="0">
                        <a:solidFill>
                          <a:schemeClr val="accent6"/>
                        </a:solidFill>
                        <a:latin typeface="VAG Rounded Next" panose="020F05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b="1" dirty="0">
                          <a:solidFill>
                            <a:schemeClr val="accent2"/>
                          </a:solidFill>
                          <a:latin typeface="VAG Rounded Next" panose="020F0502020203020204" pitchFamily="34" charset="0"/>
                        </a:rPr>
                        <a:t>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600" b="1" dirty="0">
                          <a:solidFill>
                            <a:schemeClr val="accent6"/>
                          </a:solidFill>
                          <a:latin typeface="VAG Rounded Next" panose="020F0502020203020204" pitchFamily="34" charset="0"/>
                        </a:rPr>
                        <a:t>Health effect</a:t>
                      </a:r>
                    </a:p>
                    <a:p>
                      <a:endParaRPr lang="en-GB" sz="6600" b="1" dirty="0">
                        <a:solidFill>
                          <a:schemeClr val="accent6"/>
                        </a:solidFill>
                        <a:latin typeface="VAG Rounded Next" panose="020F05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b="1" dirty="0">
                          <a:solidFill>
                            <a:schemeClr val="accent2"/>
                          </a:solidFill>
                          <a:latin typeface="VAG Rounded Next" panose="020F0502020203020204" pitchFamily="34" charset="0"/>
                        </a:rPr>
                        <a:t>Shoulders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600" b="1" dirty="0">
                          <a:solidFill>
                            <a:schemeClr val="accent6"/>
                          </a:solidFill>
                          <a:latin typeface="VAG Rounded Next" panose="020F0502020203020204" pitchFamily="34" charset="0"/>
                        </a:rPr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b="1" dirty="0">
                          <a:solidFill>
                            <a:schemeClr val="accent2"/>
                          </a:solidFill>
                          <a:latin typeface="VAG Rounded Next" panose="020F0502020203020204" pitchFamily="34" charset="0"/>
                        </a:rPr>
                        <a:t>Knees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590427"/>
                  </a:ext>
                </a:extLst>
              </a:tr>
            </a:tbl>
          </a:graphicData>
        </a:graphic>
      </p:graphicFrame>
      <p:pic>
        <p:nvPicPr>
          <p:cNvPr id="8" name="Graphic 7" descr="Truck">
            <a:extLst>
              <a:ext uri="{FF2B5EF4-FFF2-40B4-BE49-F238E27FC236}">
                <a16:creationId xmlns:a16="http://schemas.microsoft.com/office/drawing/2014/main" id="{ADF9E248-5412-467B-8BF8-B9064326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648" y="906062"/>
            <a:ext cx="914400" cy="914400"/>
          </a:xfrm>
          <a:prstGeom prst="rect">
            <a:avLst/>
          </a:prstGeom>
        </p:spPr>
      </p:pic>
      <p:pic>
        <p:nvPicPr>
          <p:cNvPr id="10" name="Graphic 9" descr="Lungs">
            <a:extLst>
              <a:ext uri="{FF2B5EF4-FFF2-40B4-BE49-F238E27FC236}">
                <a16:creationId xmlns:a16="http://schemas.microsoft.com/office/drawing/2014/main" id="{4FAEEDD2-D5DE-4FEF-ABDA-ADA342C0F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648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Cycling">
            <a:extLst>
              <a:ext uri="{FF2B5EF4-FFF2-40B4-BE49-F238E27FC236}">
                <a16:creationId xmlns:a16="http://schemas.microsoft.com/office/drawing/2014/main" id="{A9A2AC67-BDA1-4462-AADE-3FC12BD52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648" y="5037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2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6FF7-07F8-4447-A81F-ED296D7C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Cars</a:t>
            </a: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BB5666B1-B6C8-4F77-B136-E2B08252D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8" b="72622"/>
          <a:stretch/>
        </p:blipFill>
        <p:spPr>
          <a:xfrm>
            <a:off x="3295650" y="2044062"/>
            <a:ext cx="5205607" cy="53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P 2018">
      <a:dk1>
        <a:sysClr val="windowText" lastClr="000000"/>
      </a:dk1>
      <a:lt1>
        <a:sysClr val="window" lastClr="FFFFFF"/>
      </a:lt1>
      <a:dk2>
        <a:srgbClr val="0000A0"/>
      </a:dk2>
      <a:lt2>
        <a:srgbClr val="262626"/>
      </a:lt2>
      <a:accent1>
        <a:srgbClr val="E51A92"/>
      </a:accent1>
      <a:accent2>
        <a:srgbClr val="EC0044"/>
      </a:accent2>
      <a:accent3>
        <a:srgbClr val="FF5000"/>
      </a:accent3>
      <a:accent4>
        <a:srgbClr val="FFC600"/>
      </a:accent4>
      <a:accent5>
        <a:srgbClr val="A0E300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D 2019 template" id="{A375BD90-450B-44DC-9B29-C92747CDAB50}" vid="{01DE4851-E3A3-43E0-A284-A4B4D61187AA}"/>
    </a:ext>
  </a:extLst>
</a:theme>
</file>

<file path=ppt/theme/theme2.xml><?xml version="1.0" encoding="utf-8"?>
<a:theme xmlns:a="http://schemas.openxmlformats.org/drawingml/2006/main" name="1_Office Theme">
  <a:themeElements>
    <a:clrScheme name="GAP 2018">
      <a:dk1>
        <a:sysClr val="windowText" lastClr="000000"/>
      </a:dk1>
      <a:lt1>
        <a:sysClr val="window" lastClr="FFFFFF"/>
      </a:lt1>
      <a:dk2>
        <a:srgbClr val="0000A0"/>
      </a:dk2>
      <a:lt2>
        <a:srgbClr val="262626"/>
      </a:lt2>
      <a:accent1>
        <a:srgbClr val="E51A92"/>
      </a:accent1>
      <a:accent2>
        <a:srgbClr val="EC0044"/>
      </a:accent2>
      <a:accent3>
        <a:srgbClr val="FF5000"/>
      </a:accent3>
      <a:accent4>
        <a:srgbClr val="FFC600"/>
      </a:accent4>
      <a:accent5>
        <a:srgbClr val="A0E300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D 2019 template" id="{A375BD90-450B-44DC-9B29-C92747CDAB50}" vid="{01DE4851-E3A3-43E0-A284-A4B4D61187A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0B4F1B4450E4E8A5FE18239308EEA" ma:contentTypeVersion="21" ma:contentTypeDescription="Create a new document." ma:contentTypeScope="" ma:versionID="e54bfedbed37db33572f903a54548ea1">
  <xsd:schema xmlns:xsd="http://www.w3.org/2001/XMLSchema" xmlns:xs="http://www.w3.org/2001/XMLSchema" xmlns:p="http://schemas.microsoft.com/office/2006/metadata/properties" xmlns:ns2="15beabfd-36fb-41ac-afc4-02f51862359f" xmlns:ns3="b3493637-91d3-40f9-802b-f852cb2783f9" targetNamespace="http://schemas.microsoft.com/office/2006/metadata/properties" ma:root="true" ma:fieldsID="76016a0d224de23a752223adb4d9c265" ns2:_="" ns3:_="">
    <xsd:import namespace="15beabfd-36fb-41ac-afc4-02f51862359f"/>
    <xsd:import namespace="b3493637-91d3-40f9-802b-f852cb278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cdv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eabfd-36fb-41ac-afc4-02f51862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dv" ma:index="23" nillable="true" ma:displayName="Text" ma:internalName="acdv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93637-91d3-40f9-802b-f852cb2783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readOnly="false" ma:fieldId="{23f27201-bee3-471e-b2e7-b64fd8b7ca38}" ma:taxonomyMulti="true" ma:sspId="c7cf4bdf-6ea0-4761-a6db-ba0d02b66f8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e67a50d2-8246-48d2-8ccf-f5a8fe27e81d}" ma:internalName="TaxCatchAll" ma:showField="CatchAllData" ma:web="b3493637-91d3-40f9-802b-f852cb278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3493637-91d3-40f9-802b-f852cb2783f9">
      <Terms xmlns="http://schemas.microsoft.com/office/infopath/2007/PartnerControls"/>
    </TaxKeywordTaxHTField>
    <TaxCatchAll xmlns="b3493637-91d3-40f9-802b-f852cb2783f9"/>
    <acdv xmlns="15beabfd-36fb-41ac-afc4-02f51862359f" xsi:nil="true"/>
  </documentManagement>
</p:properties>
</file>

<file path=customXml/itemProps1.xml><?xml version="1.0" encoding="utf-8"?>
<ds:datastoreItem xmlns:ds="http://schemas.openxmlformats.org/officeDocument/2006/customXml" ds:itemID="{37EFDFFD-DB04-43DE-9259-3492659362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A54236-C482-4BDC-871F-721052798C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beabfd-36fb-41ac-afc4-02f51862359f"/>
    <ds:schemaRef ds:uri="b3493637-91d3-40f9-802b-f852cb2783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11DF3-8B86-4191-AAFD-3BBEEF2AFBDF}">
  <ds:schemaRefs>
    <ds:schemaRef ds:uri="http://schemas.microsoft.com/office/2006/metadata/properties"/>
    <ds:schemaRef ds:uri="http://schemas.microsoft.com/office/infopath/2007/PartnerControls"/>
    <ds:schemaRef ds:uri="b3493637-91d3-40f9-802b-f852cb2783f9"/>
    <ds:schemaRef ds:uri="15beabfd-36fb-41ac-afc4-02f5186235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CAD 2019 template</Template>
  <TotalTime>206</TotalTime>
  <Words>346</Words>
  <Application>Microsoft Office PowerPoint</Application>
  <PresentationFormat>Widescreen</PresentationFormat>
  <Paragraphs>65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Lato</vt:lpstr>
      <vt:lpstr>Maiandra GD</vt:lpstr>
      <vt:lpstr>Times New Roman</vt:lpstr>
      <vt:lpstr>Utsaah</vt:lpstr>
      <vt:lpstr>VAG Rounded Next</vt:lpstr>
      <vt:lpstr>VAG Rounded Next Black</vt:lpstr>
      <vt:lpstr>VAG Rounded Next Light</vt:lpstr>
      <vt:lpstr>Office Theme</vt:lpstr>
      <vt:lpstr>1_Office Theme</vt:lpstr>
      <vt:lpstr>2_Office Theme</vt:lpstr>
      <vt:lpstr>Newburgh Primary School</vt:lpstr>
      <vt:lpstr>Newburgh Primary School Values</vt:lpstr>
      <vt:lpstr>PowerPoint Presentation</vt:lpstr>
      <vt:lpstr>PowerPoint Presentation</vt:lpstr>
      <vt:lpstr>PowerPoint Presentation</vt:lpstr>
      <vt:lpstr>Where does  air pollution  come from? </vt:lpstr>
      <vt:lpstr>How does air pollution affect us?</vt:lpstr>
      <vt:lpstr>PowerPoint Presentation</vt:lpstr>
      <vt:lpstr>Cars</vt:lpstr>
      <vt:lpstr>Making asthma symptoms worse</vt:lpstr>
      <vt:lpstr>Avoid heavy traffic </vt:lpstr>
      <vt:lpstr>Burning wood and coal at home</vt:lpstr>
      <vt:lpstr>Vans </vt:lpstr>
      <vt:lpstr>Cycling or walking</vt:lpstr>
      <vt:lpstr>Impact heart and lead to future heart problems</vt:lpstr>
      <vt:lpstr>Strong smelling sprays and toiletries  </vt:lpstr>
      <vt:lpstr>Open windows when cooking and cleaning</vt:lpstr>
      <vt:lpstr>Walk instead of driving</vt:lpstr>
      <vt:lpstr>Electric car</vt:lpstr>
      <vt:lpstr>Leaving the engine running</vt:lpstr>
      <vt:lpstr>Strong smelling cleaning products</vt:lpstr>
      <vt:lpstr>More coughing </vt:lpstr>
      <vt:lpstr>Damage lungs and impact breathing </vt:lpstr>
      <vt:lpstr>Take quiet routes and avoid main roads</vt:lpstr>
      <vt:lpstr>So what can you and your family do to play your part?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Leggat</dc:creator>
  <cp:lastModifiedBy>J Simpkins NPS</cp:lastModifiedBy>
  <cp:revision>6</cp:revision>
  <dcterms:created xsi:type="dcterms:W3CDTF">2019-06-13T11:05:12Z</dcterms:created>
  <dcterms:modified xsi:type="dcterms:W3CDTF">2021-06-13T15:59:42Z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0x010100FAE0B4F1B4450E4E8A5FE18239308EEA</vt:lpwstr>
  </property>
  <property fmtid="{D5CDD505-2E9C-101B-9397-08002B2CF9AE}" pid="3" name="TaxKeyword">
    <vt:lpwstr/>
  </property>
</Properties>
</file>