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724650" cy="9774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34:06.347"/>
    </inkml:context>
    <inkml:brush xml:id="br0">
      <inkml:brushProperty name="width" value="0.35" units="cm"/>
      <inkml:brushProperty name="height" value="0.35" units="cm"/>
      <inkml:brushProperty name="color" value="#FF0000"/>
      <inkml:brushProperty name="ignorePressure" value="1"/>
    </inkml:brush>
  </inkml:definitions>
  <inkml:trace contextRef="#ctx0" brushRef="#br0">23 3883,'0'0,"0"0,0 0,0 0,0 0,0 0,-23-51,23 25,1-1,2 1,0-1,2 1,1 0,1 1,1-1,1 1,12-21,0-10,434-1362,-51 324,-198 490,-96 288,-85 252,259 1012,15 21,-4-116,-122-342,-63-201,-64-167,-45-141</inkml:trace>
  <inkml:trace contextRef="#ctx0" brushRef="#br0" timeOffset="805.843">712 1810,'0'0,"0"0,0 0,0 0,0 0,0 0,3 0,272-5,226-34,-171-33,-308 67</inkml:trace>
  <inkml:trace contextRef="#ctx0" brushRef="#br0" timeOffset="4011.316">4842 1749,'0'0,"0"0,0 0,0 0,0 0,0 0,-8-13,-8-9,-1 0,0 1,-2 1,-1 1,0 1,-1 0,-1 2,-7-4,-33-27,30 26,-2 2,0 1,-1 1,0 2,-1 1,-1 2,0 2,-1 1,-9 1,-1 3,-1 2,0 2,0 2,0 2,0 3,0 1,1 3,1 2,-17 7,22-6,-1 3,2 1,0 2,1 1,1 3,2 1,0 1,1 3,2 0,0 3,3 0,0 2,2 2,-11 19,-13 23,4 2,4 3,-20 50,48-79,3 0,2 1,3 0,2 1,2 0,3 0,2 0,2 0,3 0,2 0,7 19,-7-24,3 1,2-2,1 1,4-2,1 0,2-1,2-1,2-1,3-1,11 14,1-5,1-1,3-2,3-2,1-2,2-2,2-2,2-3,6 1,-33-22,2-2,0-1,0-2,1 0,1-2,0-1,0-2,1-1,0-1,1-1,-1-2,1-2,0 0,13-3,-18-3,-1-1,0-1,0-1,-1-2,0 0,0-1,-1-2,-1-1,0 0,-1-2,0 0,-2-2,0 0,-1-1,0-1,-2-1,-1-1,0 0,-2-1,7-14,14-16,19-28,-4-1,-3-3,27-71,73-240,-115 226,-8-1,-6 0,-9-2,-11-151,-9 184,-9 16,33 264,-6 0,-6 1,-18 137,9-141,0 513,38-200,-25-422,2-1,1 0,1-1,1 1,1-2,1 0,8 12,29 62,-45-92,1 1,0-1,0-1,0 1,1-1,0 0,0 0,0-1,1 1,0-1,0-1,0 0,1 0,-1 0,1-1,0 0,0 0,0-1,0 0,1 0,-1-1,0 0,1-1,-1 0,1 0,-1-1,1 0,-1 0,0-1,0 0,0-1,0 1,4-4,45-33,-25 11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31:25.391"/>
    </inkml:context>
    <inkml:brush xml:id="br0">
      <inkml:brushProperty name="width" value="0.35" units="cm"/>
      <inkml:brushProperty name="height" value="0.35" units="cm"/>
      <inkml:brushProperty name="color" value="#0070C0"/>
      <inkml:brushProperty name="ignorePressure" value="1"/>
    </inkml:brush>
  </inkml:definitions>
  <inkml:trace contextRef="#ctx0" brushRef="#br0">-71 145,'-6'32,"3"18,3 0,2 0,2 0,2-1,4 7,-1 12,19 231,-11 247,-16-312,28 681,-14-159,-17-484,2-252,0 0</inkml:trace>
  <inkml:trace contextRef="#ctx0" brushRef="#br0" timeOffset="2019.601">28 238,'-44'0,"-13"19,40-3,32-18,39-20,78-34,2 6,3 6,104-18,-184 51,0 2,1 3,0 2,0 3,0 2,0 3,-1 2,33 9,-58-8,0 2,0 1,-1 1,-1 2,0 1,-1 2,0 0,-2 2,0 1,0 1,-2 1,-1 2,-1 0,0 2,14 21,-17-16,-1 1,-1 1,-1 1,-2 0,-2 2,-1-1,-1 1,-3 1,0 0,-2 0,-2 0,-2 1,-1 0,-2 22,-2-36,-1 1,-1-1,-1 0,0-1,-2 0,-1 0,-1 0,0-1,-2-1,0 0,-1 0,-2-2,1 1,-2-2,-1 0,-17 14,-21 14,-1-3,-3-2,0-3,-3-2,-3-2,-66 25,-3-5,-2-6,-28 1,119-34,11-3,1-1,-2-1,1-3,-1 0,0-2,0-2,0-1,0-2,-4-1,-20-12,160-14,1 5,1 4,54-1,65-11,-162 20,-1-2,-1 2,1 3,1 2,-1 3,1 3,-1 2,1 3,37 9,-69-10,-1 2,0 1,0 2,-1 0,1 2,-2 0,0 2,-1 1,0 1,-1 1,0 1,-2 1,0 1,-1 0,-1 2,0 0,-2 2,-1 0,-1 0,4 9,-2 8,-2 0,-1 1,-3 1,-1 0,-1 0,-3 1,-2 0,-1 1,-3-1,-1 0,-2 0,-2 0,-2 0,-2-1,-2 0,-1 0,-13 25,-2-5,-3-1,-3-2,-3-2,-1-1,-4-1,-7 4,13-16,-2-1,-2-2,-1-2,-2-2,-2-1,-1-3,-1-1,-2-3,-1-2,-1-1,-38 11,-6-6,-1-4,-1-4,-1-4,-1-5,0-4,0-4,-1-5,0-4,-26-7,102 9</inkml:trace>
  <inkml:trace contextRef="#ctx0" brushRef="#br0" timeOffset="5388.604">2574-51,'0'0,"0"0,0 0,-13 31,3 9,1 1,3 0,1 0,2 0,2 1,2-1,1 0,3 6,2 98,26 949,-11-610,-12 159,-21-181,0-173,11-144,-10-250,10-819,1 860,3-1,3 1,3 1,2 0,3 0,3 1,3 1,10-18,-9 26,2 0,2 2,3 0,2 2,2 2,2 1,2 1,1 2,3 2,1 2,3 1,0 3,2 1,2 3,33-16,-26 25,2 3,0 3,0 1,2 4,-1 2,1 3,1 2,-1 3,0 2,1 3,-1 3,-1 3,48 13,-68-10,0 2,-1 1,-1 2,0 1,-2 3,0 0,-2 2,-1 2,0 1,-2 1,-1 1,-2 2,-1 1,18 29,-18-23,-1 1,-3 1,-1 1,-2 0,-1 2,-3 0,-1 1,-3 1,-1 0,3 42,-3 32,-4 0,-6 1,-5-1,-15 78,15-163,0 0,-2-1,-2 0,-1-1,-1 0,-2 0,-15 27,10-28,0 4,-1-2,-1 0,-2-1,-1-1,-2-1,-1-1,-4 1,1-6,-2-1,0-2,-2-1,0-1,-1-2,-1-1,0-2,-1-1,0-2,-1-2,-1-1,-1-2,-48 5,-2-5,1-3,0-4,-23-6,-5 2,41 2,1-2,1-4,-1-3,1-3,1-3,1-3,-47-22,89 31,0-1,0-1,2-1,0-2,0-1,2 0,-6-8,17 11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45:23.100"/>
    </inkml:context>
    <inkml:brush xml:id="br0">
      <inkml:brushProperty name="width" value="0.1" units="cm"/>
      <inkml:brushProperty name="height" value="0.1" units="cm"/>
      <inkml:brushProperty name="color" value="#0066CC"/>
      <inkml:brushProperty name="ignorePressure" value="1"/>
    </inkml:brush>
  </inkml:definitions>
  <inkml:trace contextRef="#ctx0" brushRef="#br0">46 747,'0'0,"0"0,0 0,0 0,0 0,-6 35,-5 47,4 1,3 0,4 0,6 30,23 224,-13-195,-16-317,0 82,18-318,-14 397,1 0,0 0,1 0,0 0,2 1,-1 0,1 1,1-1,0 2,1-1,0 1,1 1,1 0,5-9,112-48,31 44,-149 22,0 1,0 0,0 0,0 1,0 0,0 1,0 1,0 0,-1 0,1 1,-1 0,0 1,0 0,-1 0,1 1,-1 0,0 1,-1 0,0 1,0 0,0 0,-1 0,-1 1,1 0,-1 0,-1 1,4 7,47 148,-48 115,28 31,15-235,-38-63</inkml:trace>
  <inkml:trace contextRef="#ctx0" brushRef="#br0" timeOffset="2161.22">1918 849,'-26'-18,"2"7,-1 1,0 0,0 2,0 1,-1 1,0 2,-1 0,1 2,-1 0,1 2,-1 1,1 1,0 2,-1 0,2 2,-1 0,1 2,0 1,-23 11,33-10,0 0,1 1,0 1,0 0,1 1,1 0,0 1,1 1,1-1,0 2,1-1,1 1,0 1,1-1,1 2,0-1,1 0,1 1,1 0,1 0,-1 17,0-10,1 1,0-1,2 0,1 0,2 0,0 0,1 0,2 0,0-1,2 0,0 0,10 18,-4-17,1 0,1 0,1-2,1 0,1-1,1-1,1 0,1-2,10 6,105 8,-126-34,0-1,0 0,-1-1,0 0,1 0,-1-2,0 1,-1-1,1 0,-1-1,0 0,1-2,17-8,-12 4,-1-1,0 0,-1-1,0-1,-1 0,-1 0,0-1,-1-1,-1 1,-1-2,0 1,-1-1,-1 0,1-7,10-20,1-11,-2-1,-3 0,-3-1,3-58,-9 85,-5-122,-4 126,-6 36,2 46,2 1,2-1,3 1,2 0,2 0,6 19,-3 12,-6-65,1 0,1 1,1-1,0 0,2 0,1 0,0-1,2 1,1-1,0-1,1 1,2-1,0-1,5 6,-14-22,0 0,0 0,0 0,1-1,-1 1,1-1,0 1,0-1,0 0,0 0,0 0,0-1,0 1,1-1,-1 1,1-1,-1 0,1-1,-1 1,1-1,0 1,-1-1,1 0,0 0,-1-1,1 1,-1-1,1 0,-1 0,1 0,-1 0,1 0,-1-1,0 0,0 1,0-1,0 0,2-2,22-18</inkml:trace>
  <inkml:trace contextRef="#ctx0" brushRef="#br0" timeOffset="4340.235">2395 849,'-31'95,"17"119,12-178,2 0,2 0,1 0,1 0,2 0,2-1,1 0,2-1,1 0,2-1,1 0,5 7,77 43,-85-76,-1-1,1 0,0-1,1 0,0-1,-1-1,1 0,0 0,0-1,1-1,-1-1,0 1,1-2,4-3,1-2,-1 0,0-1,-1-1,1 0,-2-1,1-1,-1-1,-1 0,2-2,2-3,0-1,-1-1,-1-1,0 0,-2-1,0-1,-2 0,0-1,-1 0,-1-1,-1 0,-1-1,-2 0,0 0,-1-1,-2 0,2-23,-3 22,-1 0,0 0,-2-1,-1 1,-2 0,0-1,-2 2,0-1,-7-16,8 20,-2-10,0 48,16 377,5-160,-16-227,0 1,0 0,1-1,0 1,1 0,0 0,0-1,0 1,0 0,1-1,0 0,1 1,0-1,0 0,0 0,0 0,1-1,0 1,0-1,1 0,-1 0,1 0,0-1,1 1,-1-1,1-1,-1 1,1-1,0 0,1 0,-1-1,0 0,1 0,-1 0,1-1,0 0,5 0,10-5</inkml:trace>
  <inkml:trace contextRef="#ctx0" brushRef="#br0" timeOffset="7146.72">4119 849,'-1'2,"1"0,-1-1,1 1,-1 0,1 0,-1-1,0 1,0 0,0-1,0 1,0-1,0 1,0-1,-1 0,1 1,0-1,-1 0,1 0,-1 0,1 0,-1 0,0 0,1 0,-1-1,0 1,0-1,1 1,-1-1,0 0,0 1,0-1,0 0,1 0,-1 0,0-1,0 1,0 0,0-1,1 1,-2-1,-82-17,82 17,-22-4,0 1,0 1,-1 1,1 2,-1 0,1 2,0 1,0 1,0 0,0 2,1 2,0 0,-6 3,-83 96,103-89,1 1,0 0,1 0,1 1,1 0,1 0,1 0,1 1,0-1,2 1,0 0,1 0,1-1,2 8,1 0,1-1,1 0,1 0,2 0,0-1,2-1,1 0,1 0,1-1,1-1,1 0,1-1,1-1,1 0,1-2,1 0,22 16,-27-27,-1 0,1-1,1-1,0 0,-1-2,2 1,-1-2,0-1,1 0,-1-1,1 0,-1-2,1 0,-1-1,1-1,-1 0,-4-2,0-1,0 0,-1-1,0 0,0 0,-1-2,0 1,-1-1,1-1,-2 0,0-1,3-3,5-15,-2-1,0 0,-3-1,0 0,-2-1,-1 0,-2-1,-1 0,-2 0,-1 0,-2-1,-1 1,-1 0,-5-27,-28-231,0 198,41 140,44 410,-48-382,2 0,5-1,2 1,12 33,-22 71,16 129,-14 30,-27-265,17-65,-1 0,0-1,0 0,0 0,-1 0,0-1,-1-1,1 1,-1-1,0 0,0-1,-1 0,-4 1,-12 2,1-1,-1-2,0 0,0-1,0-2,0 0,0-2,0-1,0-1,0-2,1 0,0-1,0-2,0-1,1 0,0-2,1-1,-12-8,-29-19,47 28</inkml:trace>
  <inkml:trace contextRef="#ctx0" brushRef="#br0" timeOffset="9764.712">4572 115,'0'0,"0"0,0 0,0 0,0 33,28 396,10-44,-11-98,17 75,-33-319,-10-43,-1 0,0 0,1 0,-1-1,0 1,1 0,-1 0,0 0,1 0,-1 0,1 0,-1 0,0 0,1 0,-1 0,0 0,1 1,-1-1,0 0,1 0,-1 0,0 0,1 1,-1-1,0 0,1 0,-1 0,0 1,0-1,1 0,-1 1,1-466,2 439,0 0,2 1,1-1,1 1,2 0,0 1,1 0,2 1,0 0,1 0,2 2,5-6,-7 16,0 0,1 2,0 0,1 0,0 1,0 1,1 1,0 0,0 1,1 1,-1 0,1 1,0 1,-1 0,1 2,0 0,4 1,-11-1,0 1,0 1,1 0,-2 0,1 1,0 0,0 1,-1 0,0 0,0 1,0 1,-1-1,1 1,-1 1,-1-1,1 1,-1 1,0-1,-1 1,0 0,0 1,-1 0,0 0,0 0,-1 0,0 1,-1-1,0 1,0 0,-1 0,-1 0,1 7,20 396,20-274,-41-133,0 0,1 0,0 1,0-1,1-1,0 1,0 0,0-1,0 1,1-1,0 0,0 0,0-1,1 1,0-1,0 0,0 0,0 0,0-1,1 0,0 0,0 0,-1-1,2 0,-1 0,0 0,0-1,5 1,6-9</inkml:trace>
  <inkml:trace contextRef="#ctx0" brushRef="#br0" timeOffset="11265.558">5785 1,'0'0,"0"0,0 0,0 0,0 0,0 0,-1 3,-50 408,35 36,15-364,2 1,5-1,3-1,4 1,19 63,-23-122,0-1,2-1,0 1,2-2,0 1,2-2,0 0,1-1,1 0,1-1,0-1,2-1,0-1,0-1,22 12,-29-21,0-1,1-1,-1 0,1-1,-1 0,1-1,0-1,0 0,0-1,-1 0,1-1,0 0,-1-1,0-1,0 0,0-1,0-1,0 0,-1 0,0-1,-1-1,5-3,-1-2,-1 0,-1 0,0-1,-1-1,0 0,-1 0,-1-1,-1-1,0 0,0-2,13-27</inkml:trace>
  <inkml:trace contextRef="#ctx0" brushRef="#br0" timeOffset="11781.453">5661 874,'44'17,"191"-33,-223 15</inkml:trace>
  <inkml:trace contextRef="#ctx0" brushRef="#br0" timeOffset="14673.281">6771 849,'14'58,"32"148,-37-114,5 0,4-1,16 43,58 1,-82-124,0-1,1-1,0 1,0-2,1 1,0-2,1 0,0 0,0-1,0-1,1 0,0 0,0-2,0 0,0 0,1-2,-1 1,14-2,-9 1,0-2,-1 0,1 0,-1-2,1-1,-1 0,0-1,-1-1,1 0,-1-2,0 0,-1 0,0-2,0 0,-1-1,0-1,-1 0,-1 0,0-2,0 0,-1 0,-1-1,-1 0,0-1,-1 0,0-1,-2 0,0 0,0-1,-2 0,0 0,-2-1,1-18,-1 0,-3 0,-1 0,-1 0,-3 1,0-1,-3 1,-1 0,-1 0,-2 1,-2 0,-42-106,57 261,48 197,21 193,-60-353,26 23,-3-37,-28-123,-1 0,-1 0,-1 1,0-1,-2 0,0 1,-1-1,-1 0,-1 1,-1-1,-1 0,0-1,-2 1,-4 9,-79 67,76-85,-1-1,0 0,0 0,-1-2,0 0,0-1,-1-1,0 0,0-1,-1-1,1-1,-1 0,0-1,0-1,0-1,0 0,0-2,-9-1,1-1,0-1,1-1,-1-2,2 0,-1-2,1 0,0-2,1 0,1-2,-2-2,7 4</inkml:trace>
  <inkml:trace contextRef="#ctx0" brushRef="#br0" timeOffset="24620.898">103 2993,'-23'88,"8"268,7 29,29-512,2-197,59 92,-14 158,-52 57,0 1,1 1,1 1,1 0,0 1,0 1,1 1,1 1,1 0,-14 7,1 0,-1 0,1 1,0 1,-1-1,1 1,0 1,0 0,0 0,0 0,-1 1,1 1,0-1,-1 2,1-1,-1 1,0 0,1 1,-1 0,-1 0,1 1,-1 0,0 0,0 0,0 1,3 5,2 1,-1 1,0 0,-1 1,-1 0,0 1,-1 0,0 0,-1 1,-1 0,-1 0,0 1,-1-1,0 9,19 225,-13-73,-7-144,30 100,-24-123</inkml:trace>
  <inkml:trace contextRef="#ctx0" brushRef="#br0" timeOffset="26922.735">1080 3375,'0'0,"0"0,0 0,0 0,0 0,0 0,0 0,0 0,0 0,22 16,-9-11,0 0,0 0,0-1,0-1,1 0,0-1,-1 0,1-1,0-1,0 0,0-1,-1 0,2-2,42 1,18 0,0-4,-1-3,0-3,0-4,47-16,-112 30,1-1,-1 1,0-2,0 1,0-1,0 0,-1-1,0 0,0 0,0-1,0 0,-1-1,0 1,-1-1,1-1,-1 1,-1-1,1 0,-1 0,-1-1,1 0,-1 1,-1-1,0-1,1-4,-3 5,-1 0,0-1,-1 1,0 0,0 0,-1 1,0-1,0 0,-1 0,0 1,-1 0,0-1,0 1,-1 1,0-1,0 1,-1 0,0 0,0 0,-1 0,-7-5,-1 1,0 0,0 1,-1 0,0 1,-1 1,0 1,0 0,0 1,-1 1,0 1,0 1,0 0,-11 0,4 1,1 1,0 1,-1 1,1 1,0 1,0 1,0 2,-19 6,23-8,1 1,0 0,0 1,1 1,0 1,0 0,1 2,0 0,0 1,1 0,1 2,0-1,1 2,0 0,1 1,0 0,2 1,0 0,-9 18,11 5,1 1,3 0,1 0,2 0,1 0,2 0,3 0,0 0,3 2,-2-2,-2-24,2 0,-1 0,2-1,0 0,1 0,1 0,0-1,1 0,0 0,4 3,112 67,33-48,-143-35,10 3,1-1,0-1,0-1,0-2,0 0,-1-2,1-1,-1-1,0-1,0-1,0-1,-1-1,0-2,-1 0,0-1,6-6,-16 8</inkml:trace>
  <inkml:trace contextRef="#ctx0" brushRef="#br0" timeOffset="29412.612">3053 2974,'0'0,"0"0,0 0,0 0,0 0,0 0,0 0,0 0,0 0,0 0,0 0,0 0,0 0,-27 5,-240 3,243-6,0 1,1 1,-1 2,0 0,1 1,1 1,-1 2,1 0,1 1,0 1,0 1,-3 4,11-5,0 1,1-1,1 2,0 0,1 0,0 1,1 0,1 0,0 1,1 1,1-1,1 1,0 0,1 0,1 0,0 1,2-1,0 1,1-1,0 1,2-1,0 1,1-1,2 9,2-4,0-1,1 0,1 0,1-1,1 0,1-1,0 0,1-1,2-1,6 7,-14-12,0-1,1 0,0 0,1-1,0 0,0 0,1-1,1 0,0-1,0 0,0-1,1 0,0-1,0-1,0 1,1-2,0 0,0 0,0-2,1 1,-1-2,0 1,1-2,6 0,-2-6,1-1,-1 0,0-2,0 0,-1-1,0 0,-1-1,-1-1,1-1,-2 0,0-1,0-1,-2 0,0-1,0 0,-2-1,0 0,0 0,-2-1,-1 0,4-13,1-6,-2 0,-2-1,-1 0,-2 0,-2 0,-1-32,-13-199,-20 323,28 217,3-232,-3-14,2-1,0 1,2 0,1 0,1 0,0-1,2 1,2-1,0 0,1-1,1 1,1-2,1 1,10 12,-18-32,0 0,0 0,1 0,0 0,-1-1,1 1,0-1,0 0,0 0,1 0,-1-1,0 0,1 1,-1-2,1 1,-1 0,1-1,-1 0,1 0,-1 0,1-1,-1 1,1-1,-1 0,0 0,1-1,-1 1,0-1,0 0,0 0,0-1,0 1,0-1,-1 0,1 0,-1 0,0 0,0 0,0-1,1-1,13-15</inkml:trace>
  <inkml:trace contextRef="#ctx0" brushRef="#br0" timeOffset="31394.325">3495 3050,'0'47,"10"459,14-300,-31-372,2-157,7 305,-1 0,2 0,0 0,2 1,0 0,0-1,2 2,0-1,1 1,0 0,2 1,-1 0,2 0,0 1,1 0,0 1,1 1,1 0,0 1,0 0,1 1,10-5,-13 9,0 1,0 0,0 1,0 1,1 0,0 0,-1 1,1 1,0 0,0 1,2 0,0 3,0 0,0 1,-1 0,1 1,-1 1,0 0,-1 1,0 0,0 1,0 1,-1 0,0 1,-1 0,5 5,95 66,-103-78,0 1,1-2,-1 1,1-1,0 0,0-1,-1 0,1 0,0-1,0 0,0-1,0 0,0 0,0-1,0 0,-1-1,1 0,-1 0,0-1,0 0,7-4,1-4</inkml:trace>
  <inkml:trace contextRef="#ctx0" brushRef="#br0" timeOffset="32966.376">4674 2183,'0'0,"0"0,0 0,0 0,0 0,0 0,0 0,0 3,-34 766,44-385,12-199,-17-165,1 0,1 0,1 0,0-1,2-1,0 0,1 0,1 0,0-2,1 0,1 0,1-1,0-1,1 0,0-1,1-1,1 0,0-2,0 0,1-1,0 0,1-2,14 4,-22-9,0-1,0 0,0 0,-1-1,1-1,0 0,0-1,0 0,-1-1,1 0,-1 0,0-1,0-1,0 0,-1-1,1 0,-2 0,1-1,0 0,-1-1,-1 0,1-1,-1 1,4-8,0 1</inkml:trace>
  <inkml:trace contextRef="#ctx0" brushRef="#br0" timeOffset="35728.712">5751 3050,'-10'69,"21"140,45 79,25-173,-52-86,-19-16,0-2,1 0,0 0,0-1,2 0,-1-1,1 0,0-1,1-1,12 5,-11-8,-1 0,1-2,0 0,0-1,0 0,0-1,1-1,-1 0,0-1,-1-1,1 0,0-1,-1 0,0-1,0-1,0-1,0 0,-1 0,-1-1,1-1,-1 0,-1-1,0 0,0-1,-1 0,0-1,-1 0,0 0,-1-1,0 0,-1 0,-1-1,0 0,0-2,62-202,-67 43,-31 38,20 75,4 86,6 521,12-393,33 226,-33-214,-9-62,0-75,-2 0,-1 0,-1 0,-1 0,-1 0,-2-1,-6 23,-78 119,76-157,0-1,-1 0,0-1,0 0,-1-1,0-1,0-1,-1 0,1 0,-1-2,-1 0,1-1,-1-1,1 0,-1-1,1-1,-1-1,-15-2,-189-45,142 2,61 25</inkml:trace>
  <inkml:trace contextRef="#ctx0" brushRef="#br0" timeOffset="44816.536">23 5047,'-23'254,"33"183,-13-311,19 5,28-632,-40 482,1 0,1 0,1 0,1 1,0 0,1 1,1 0,1 0,0 1,1 0,1 1,0 1,1 0,0 1,2 0,3-2,-1 5,0 0,1 1,0 1,0 1,1 0,0 2,0 0,0 1,1 1,-1 1,1 1,0 1,-1 1,1 0,-1 2,1 0,-1 1,0 2,0 0,-10-1,0 1,0 0,0 0,-1 1,0 1,-1-1,0 1,0 1,0 0,-1 0,-1 0,1 1,-2-1,1 2,-1-1,-1 1,0-1,0 1,-1 0,-1 1,2 8,55 356,-32-192,-23-172</inkml:trace>
  <inkml:trace contextRef="#ctx0" brushRef="#br0" timeOffset="47068.964">1091 5692,'44'-10,"379"-51,-188 11,-95-28,-93 11,-44 57,0-1,0 0,-1 0,-1 0,0 0,0 0,-1 0,-1 0,0 0,0 1,-1-1,0 0,-1 0,-1 1,1-1,-2 1,1 0,-1 1,-1-1,-3-5,-3-9,8 15,-1 0,0 1,-1 0,0-1,0 2,0-1,-1 1,0 0,-1 0,0 1,0 0,0 1,-1-1,1 2,-1-1,0 1,-1 0,1 1,-1 0,1 1,-1 0,0 0,0 1,0 1,0-1,-6 2,-18 1,1 1,0 2,0 1,0 2,1 1,0 2,-9 4,20-5,1 0,-1 1,2 1,0 1,0 1,1 1,1 0,0 1,1 1,1 0,1 1,0 1,2 0,0 1,-3 7,4-4,1 2,1-1,1 1,1 0,1 1,1 0,2 0,0 0,2 0,1 0,1 0,1 0,1 0,2 0,0 0,8 19,-5-28,0-1,2 0,0 0,1 0,0-2,1 1,1-1,0-1,1 0,1-1,0-1,0 0,1-1,0-1,1 0,0-1,0-1,1-1,0 0,0-1,0-1,1-1,-1-1,1 0,6-1,-3 1,1-2,0 0,-1-1,1-1,-1-1,0-1,0-2,0 0,-1-1,0 0,0-2,0-1,4-4,111-82,-117 83</inkml:trace>
  <inkml:trace contextRef="#ctx0" brushRef="#br0" timeOffset="48849.049">2316 5150,'0'146,"12"131,44 151,-50-404,-4-12,-13-29,2-7,0-1,2 0,0 0,2-1,0 1,2-1,1 0,2-19,-4-8,2-249,4 285,-1 0,2-1,1 1,0 0,1 1,0-1,2 1,0 0,1 0,0 1,1 0,1 1,0 0,1 0,10-8,-15 14,1 0,1 1,0 1,0-1,0 1,0 0,1 1,0 0,1 0,-1 1,1 1,-1-1,1 1,0 1,0 0,0 0,1 1,-1 0,8 1,2 0,0 1,1 0,-1 2,0 0,0 2,-1 0,1 1,-1 0,-1 2,1 0,-1 2,0 0,6 5,124 104,-71-104,-63-19</inkml:trace>
  <inkml:trace contextRef="#ctx0" brushRef="#br0" timeOffset="50471.471">3506 5220,'60'157,"49"59,-23 26,-11-46,-73-194,-1 0,1-1,0 1,-1 0,1-1,0 0,0 0,0 1,1-1,-1 0,0 0,0-1,0 1,1 0,-1-1,0 0,1 1,-1-1,0 0,1 0,-1 0,0-1,1 1,-1 0,0-1,1 0,-1 1,0-1,0 0,0 0,0 0,1 0,-2-1,1 1,0-1,0 1,0-1,-1 0,1 1,-1-1,1 0,-1 0,0 0,1 0,-1 0,0 0,-1-1,1 1,0 0,-1 0,1-1,-1 1,1 0,-1-1,0 1,0 0,110-327,12-50,-90 266,-27 97</inkml:trace>
  <inkml:trace contextRef="#ctx0" brushRef="#br0" timeOffset="52534.477">5321 5175,'0'0,"0"0,0 0,0 0,0 0,0 0,0 0,0 0,0 0,-29-12,-87-63,-16 48,118 24,-1 2,1 0,0 0,-1 1,1 1,0 1,0 0,-1 0,1 2,1 0,-1 0,1 1,-1 1,1 0,1 1,-1 0,1 1,1 1,-1 0,2 0,-1 1,1 0,1 1,-3 4,12-15,-15 17,1 1,1 0,0 1,1 1,2 0,0 0,1 1,-4 16,7-20,0 0,1 1,2 0,-1 0,2 0,1 0,0 0,1 0,1 0,1 1,0-1,1 0,5 13,-7-28,7 25,2 1,1-2,2 1,0-2,2 0,0 0,19 22,90 44,18-52,-119-36,1-1,-1-1,1-1,-1-2,1 0,-1-1,1-1,-1-2,15-4,88-90,-113 86,-2-1,0 0,0-1,-1 0,-1-1,0 0,-2 0,1 0,-2-1,0 0,-2-1,1 1,-2-1,1-11,-2 14,-1 1,-1-1,0 1,0-1,-2 1,1-1,-2 1,0 0,-1 0,0 0,-1 0,-1 1,0 0,-1 0,0 0,-1 1,0 0,-1 1,0 0,-1 0,-1 1,-2-2,-113-88,113 90</inkml:trace>
  <inkml:trace contextRef="#ctx0" brushRef="#br0" timeOffset="56013.27">5751 5175,'-4'5,"0"0,0 0,1 0,0 1,0-1,0 1,0 0,1-1,0 1,0 0,1 1,0-1,0 0,0 0,1 1,0-1,0 0,0 0,1 1,0 2,57 322,-45-274,1-1,3 0,3-1,2-1,15 24,-30-68,0-1,1 0,0-1,1 0,0 0,0-1,1 0,0-1,0 0,0 0,1-1,0-1,0 0,0 0,7 1,1-4,-1-1,0-1,0 0,0-1,0-1,0-1,0-1,-1 0,0-1,0-1,0 0,-1-2,0 1,-1-2,0 0,0-1,-1-1,0 0,-1-1,-1 0,0-1,-1 0,0-1,2-6,66-133,-70 133,-1-1,-2 0,0-1,-2 0,0 0,-1 0,-2 0,0 0,-1 0,-3-12,-17-221,-14 125,14 175,13-20,0 1,2-1,0 1,2 0,1 0,1 1,1-1,1 0,2 9,-1 31,9 231,-10-281,-1 7,1-1,1 1,1 0,1-1,1 0,1 0,0 0,2-1,5 10,-11-26,1 1,1-1,-1 0,1 0,0 0,-1-1,2 1,-1-1,0 0,1 0,-1 0,1 0,0-1,0 0,0 0,0-1,0 1,0-1,1 0,-1 0,0-1,1 1,-1-1,1-1,-1 1,0-1,1 0,-1 0,0 0,0-1,0 1,0-1,0-1,0 1,0-1,-1 0,1 0,-1 0,4-4,6-2,-3 2</inkml:trace>
  <inkml:trace contextRef="#ctx0" brushRef="#br0" timeOffset="57831.304">7589 5201,'0'0,"0"0,0 0,0 0,0 0,0 0,0 0,0 0,0 0,0 0,0 0,-34 0,-174-65,182 59,1 2,-1 1,0 1,-1 2,1 0,0 2,0 0,0 2,1 1,-1 1,1 1,0 2,-20 9,-34 87,77-97,0 0,1 0,0 0,1 0,0 0,0 0,1 0,0 0,0 0,1-1,0 1,0 0,1-1,0 1,0-1,0 0,2 1,1-1,1 0,-1 0,1 0,1-1,-1 0,1 0,0-1,0 0,0-1,1 1,0-1,0-1,0 0,0 0,0-1,1 0,-1-1,1 0,-1 0,1-1,-1 0,1-1,8-1,305-5,-308 12,1 0,-1 1,0 1,-1 0,1 1,-2 1,1 0,-1 1,0 0,-1 1,-1 0,1 1,-2 0,0 1,0 1,-1-1,-1 1,0 1,-1-1,0 1,3 15,-8-22,-1 0,0 1,0 0,-1-1,0 1,-1-1,1 1,-2-1,1 1,-1-1,-1 1,1-1,-1 0,-1 0,0-1,0 1,0-1,-1 1,0-2,0 1,-6 6,2-7,1 0,-1 0,1-1,-1 0,-1 0,1-1,-1 0,0-1,0 0,0-1,0 0,-1 0,-22 3,1-2,-1-1,0-1,1-1,-1-3,0 0,1-2,0-1,0-2,1-1,0-2,-4-2,20 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46:35.644"/>
    </inkml:context>
    <inkml:brush xml:id="br0">
      <inkml:brushProperty name="width" value="0.1" units="cm"/>
      <inkml:brushProperty name="height" value="0.1" units="cm"/>
      <inkml:brushProperty name="color" value="#0066CC"/>
      <inkml:brushProperty name="ignorePressure" value="1"/>
    </inkml:brush>
  </inkml:definitions>
  <inkml:trace contextRef="#ctx0" brushRef="#br0">29 1,'-23'448,"18"-327,10 109,9-134,-12-91,0 0,0 0,0-1,0 1,1 0,0-1,0 1,0-1,0 0,1 0,0 0,0-1,0 1,0-1,0 0,1 0,-1-1,1 1,0-1,0 0,0 0,0 0,0-1,0 0,0 0,1 0,-1-1,0 1,0-1,1-1,-1 1,0-1,0 0,1 0,-1 0,0-1,3-1,1-1,-1 0,-1 0,1-1,-1 0,1 0,-2-1,1 0,0 0,-1-1,0 1,-1-1,0-1,0 1,0-1,-1 0,14-22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46:36.020"/>
    </inkml:context>
    <inkml:brush xml:id="br0">
      <inkml:brushProperty name="width" value="0.1" units="cm"/>
      <inkml:brushProperty name="height" value="0.1" units="cm"/>
      <inkml:brushProperty name="color" value="#0066CC"/>
      <inkml:brushProperty name="ignorePressure" value="1"/>
    </inkml:brush>
  </inkml:definitions>
  <inkml:trace contextRef="#ctx0" brushRef="#br0">1 1,'0'0,"0"0,0 0,0 0,0 0,0 0,0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46:30.310"/>
    </inkml:context>
    <inkml:brush xml:id="br0">
      <inkml:brushProperty name="width" value="0.1" units="cm"/>
      <inkml:brushProperty name="height" value="0.1" units="cm"/>
      <inkml:brushProperty name="color" value="#0066CC"/>
      <inkml:brushProperty name="ignorePressure" value="1"/>
    </inkml:brush>
  </inkml:definitions>
  <inkml:trace contextRef="#ctx0" brushRef="#br0">7 766,'-6'34,"24"158,3 198,14-122,-15-333,-60-211,37 238,6-178,-2 199,1 1,1-1,1 1,0-1,1 1,1 1,0-1,1 1,1 0,0 0,1 1,1 0,0 1,1 0,0 1,2-2,91-66,72 35,-40 72,-127-21,1 1,-1 0,-1 1,1 0,-1 0,-1 1,0 0,0 0,0 1,-1 0,-1 0,0 0,0 0,-1 1,0 0,0 5,-3-14,35 241,3 18,-30-134,-8-118,-1-2,0 0,1 0,-1 0,1-1,1 1,-1 0,1-1,0 1,1-1,-1 0,1 0,1 0,-1 0,1 0,0-1,0 1,0-1,1 0,0-1,0 1,0-1,1 0,-1 0,1 0,0-1,0 0,10-2</inkml:trace>
  <inkml:trace contextRef="#ctx0" brushRef="#br0" timeOffset="1826.697">1767 747,'-44'26,"-201"6,230-27,0 0,1 1,-1 1,1 0,1 1,-1 0,1 1,1 1,0 0,0 0,1 1,0 1,-3 5,-90 163,98-163,1 0,1 0,0 0,1 1,1-1,1 1,0-1,1 1,1 0,1-1,1 1,0-1,1 0,1 0,0 0,4 6,85 102,-74-112,-1-1,2 0,-1-2,1 0,1-2,0 0,0-1,1-1,-1-2,1 0,0-1,1-1,-1-2,0 0,0-1,0-1,0-2,19-4,-26 6,-1-1,0 0,1-1,-1-1,-1 0,1-1,-1-1,0 0,0-1,-1 0,0-1,-1-1,0 0,0 0,-1-1,0-1,-1 0,-1 0,0-1,0 0,-1-1,-1 0,0 0,-1 0,-1-1,0 0,-1 0,1-6,-2 0,-1 0,-1 0,-1-1,-1 1,0 0,-2-1,0 1,-2 0,0 1,-1-1,-1 1,-1 0,-1 1,-1 0,-8-13,10 15,0-1,-1 2,-1-1,-1 1,0 1,-1 0,0 0,-1 1,-1 1,0 0,-1 1,-1 1,1 0,-2 1,1 1,-10-4,-30-3,51 15</inkml:trace>
  <inkml:trace contextRef="#ctx0" brushRef="#br0" timeOffset="3503.781">2288 0,'7'43,"-7"226,-8-145,6 110,14 119,13-117,75 0,-90-221,0 0,2-1,-1 0,1-1,1 0,1-1,-1 0,2-1,0-1,0 0,0-1,2-1,2 1,-4-3,0 0,0-1,0-1,0-1,1 0,-1-1,1 0,0-1,-1-1,1-1,0 0,0-1,-1-1,1 0,-1-1,0-1,0 0,-1-1,1-1,-1 0,-1-1,1 0,-1-1,-1-1,0 0,0 0,-1-1,2-3,3-6</inkml:trace>
  <inkml:trace contextRef="#ctx0" brushRef="#br0" timeOffset="4138.589">2300 753,'0'2,"0"1,0-1,0 0,0 1,1-1,-1 0,1 0,0 1,0-1,0 0,0 0,0 0,0 0,0 0,0 0,1 0,-1 0,1-1,0 1,-1 0,1-1,0 0,0 1,0-1,0 0,0 0,0 0,0 0,1 0,-1 0,0-1,0 1,1-1,-1 0,0 0,1 0,-1 0,0 0,1 0,-1 0,0-1,1 1,-1-1,1 0,202-56,-146 35,-48 17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46:37.743"/>
    </inkml:context>
    <inkml:brush xml:id="br0">
      <inkml:brushProperty name="width" value="0.1" units="cm"/>
      <inkml:brushProperty name="height" value="0.1" units="cm"/>
      <inkml:brushProperty name="color" value="#0066CC"/>
      <inkml:brushProperty name="ignorePressure" value="1"/>
    </inkml:brush>
  </inkml:definitions>
  <inkml:trace contextRef="#ctx0" brushRef="#br0">660 106,'0'0,"0"0,0 0,0 0,0 0,0 0,0 0,0 0,0 0,0 0,0 0,0 0,0 0,0 0,0 0,0 0,-12-9,0-1,0 0,0 0,-1 1,0 1,-1 1,0 0,0 0,0 1,-1 1,0 1,0 0,0 0,0 2,-1 0,1 1,-1 0,1 1,-1 1,1 1,-1 0,1 1,-2 1,3 0,0 0,0 2,0 0,1 0,0 1,0 1,1 0,0 1,1 0,-1 0,2 2,-1-1,2 1,-1 1,2 0,-1 0,2 0,-6 11,-1 2,1 1,1 0,1 1,1 0,1 1,2 0,0 0,3 1,0 0,1 0,2 0,1 0,2-1,0 1,2 0,1 0,2-1,2 5,-4-16,0 0,1 0,1-1,1 0,0 0,2-1,-1 0,2-1,0 0,0 0,1-1,1-1,0 0,1-1,0 0,1-1,0-1,1 0,0-1,0-1,0 0,1-1,11 2,-5-8,0-1,0-1,0-1,-1-1,1-1,-1-1,0-1,-1-1,1 0,-2-2,1-1,-1 0,-1-1,0-2,10-9,38-39,-54 48</inkml:trace>
  <inkml:trace contextRef="#ctx0" brushRef="#br0" timeOffset="2546.419">1113 463,'0'0,"0"0,0 0,0 0,0 0,0 0,0 0,0 0,0 0,0 0,0 0,0 0,0 0,0 0,0 0,0 0,0 0,0 14,-1-11,1-1,-1 1,0 0,1-1,-1 1,1 0,0-1,0 1,0 0,1-1,-1 1,0-1,1 1,0 0,-1-1,1 1,0-1,1 1,-1-1,0 0,1 0,-1 1,1-1,-1 0,1 0,0 0,0-1,0 1,0 0,0-1,1 1,-1-1,0 0,1 0,-1 0,1 0,-1 0,1 0,-1-1,1 1,0-1,-1 0,3 1,597 16,-412-43,-141-51,-46 63,0 0,-1-1,-1 1,0-1,-1 1,0-1,-1 1,-1-1,0 1,-1 0,-1 0,0 0,-1 0,0 0,-1 1,0 0,-2 1,1-1,-1 1,-1 0,0 1,-1 0,0 1,-1 0,0 0,0 1,-7-3,-3 0,0 1,-1 1,0 1,0 1,-1 1,0 1,-1 1,0 1,1 1,-1 1,-3 1,-1 0,1 2,0 1,-1 0,1 2,1 2,-1 0,1 2,0 0,0 2,1 1,1 1,0 1,0 1,-2 4,15-8,1 0,0 2,1-1,0 1,1 0,0 1,1 0,0 0,1 1,1-1,-3 10,-4 27,2 1,2 0,2 0,2 1,3 0,2 5,54 104,-46-149,1 0,0 0,0-1,2-1,-1 0,1 0,0-1,1-1,0 0,12 5,2 1,2 0,0-2,0 0,1-3,0 0,1-2,0-1,0-2,0 0,1-3,4 0,-22-1,-1 1,1-2,-1 1,0-2,1 0,-1-1,0 0,0-1,-1 0,1-1,-1 0,0-1,0-1,0 0,-1 0,6-6,5-8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12:30.999"/>
    </inkml:context>
    <inkml:brush xml:id="br0">
      <inkml:brushProperty name="width" value="0.35" units="cm"/>
      <inkml:brushProperty name="height" value="0.35" units="cm"/>
      <inkml:brushProperty name="color" value="#00B050"/>
      <inkml:brushProperty name="ignorePressure" value="1"/>
    </inkml:brush>
  </inkml:definitions>
  <inkml:trace contextRef="#ctx0" brushRef="#br0">1286 9,'-36'0,"8"0,0 2,-1 1,2 2,-1 0,0 2,1 1,1 1,-1 1,1 1,1 2,0 0,1 2,-20 16,-8 10,1 4,3 1,2 2,1 3,4 1,1 2,-6 16,-4 2,4 3,3 1,4 2,-3 14,-18 64,7 2,6 3,8 1,7 3,1 53,26-124,3 1,5 0,4-1,10 37,-2-41,5 0,3-2,4 0,4-2,24 45,-20-69,3-1,2-1,3-3,2-1,20 15,-39-41,4 0,1-1,1-2,1-1,1-2,1-1,1-2,1-1,1-2,1-2,0-1,1-2,41 7,-42-13,0-2,1-2,-1-1,1-2,0-2,-1-2,1-1,-1-2,-1-2,1-1,31-14,-22 3,-2-3,0-1,-2-3,-1-1,-1-2,-2-2,-1-2,-2-1,24-32,-20 15,-2-3,-3-1,-2-1,-3-2,-3-1,-2-2,-3 0,-3-2,-2 0,-4-1,-2 0,-3-4,7-56,-5 0,-5-1,-6 0,-9-53,-92-333,-60-3,138 450,-2 1,-4 1,-2 1,-3 1,-3 3,-2 1,-3 1,-2 3,-3 1,-11-6,41 42,-1 0,-1 2,0 0,-1 1,-1 1,0 1,-1 1,0 1,-1 1,0 0,0 2,0 1,-1 1,0 1,0 1,-10 0,7 3,6 0</inkml:trace>
  <inkml:trace contextRef="#ctx0" brushRef="#br0" timeOffset="2169.259">4137 1262,'-42'-35,"19"26,0 0,0 2,-1 1,1 0,-1 2,-1 1,1 1,0 1,-1 1,1 1,-1 1,-20 5,-8 3,0 1,0 3,1 3,1 1,1 3,0 2,-20 15,25-10,1 1,1 2,2 3,2 1,1 1,2 2,1 2,2 1,2 2,2 1,2 1,-12 30,22-31,2 0,2 1,2 0,2 1,2 0,2 1,2 30,-1-25,0 174,19-148,3 0,4-1,3-1,4-2,2 0,4-2,27 39,-32-64,2-1,3-1,1-2,2-2,2-1,2-2,1-2,2-1,47 26,-56-45,0-1,1-2,0-2,1-1,0-2,1-2,6 0,-10-1,1 1,0-2,0-1,0-2,1-1,-1-2,0-2,0-1,0-2,-1-1,0-2,0-1,-1-2,-1-1,0-2,-1-1,-1-2,-1-1,0-1,-2-1,2-3,16-22,-3-1,-1-3,-3-1,-2-2,-2-1,5-15,-13 6,-2-1,-2-2,-4 0,-3-1,-3 0,-2-1,-4-1,-3 0,-3 1,-2-1,-10-50,1 44,-3-1,-3 2,-4 0,-3 1,-3 1,-23-40,37 83,-2 2,-1-1,-1 2,-2 0,0 1,-2 1,-1 0,0 2,-2 1,-1 0,-21-14,-131-31,142 59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47:03.970"/>
    </inkml:context>
    <inkml:brush xml:id="br0">
      <inkml:brushProperty name="width" value="0.1" units="cm"/>
      <inkml:brushProperty name="height" value="0.1" units="cm"/>
      <inkml:brushProperty name="color" value="#00B050"/>
      <inkml:brushProperty name="ignorePressure" value="1"/>
    </inkml:brush>
  </inkml:definitions>
  <inkml:trace contextRef="#ctx0" brushRef="#br0">739 44,'0'0,"0"0,0 0,0 0,0 0,0 0,0 0,0 0,0 0,0 0,0 0,0 0,0 0,-35-10,-8 0,0 1,0 3,-1 1,1 2,-1 3,0 1,0 2,-30 6,58-4,1 0,-1 1,1 1,0 0,0 1,0 0,1 2,1 0,0 0,0 1,1 0,0 1,1 1,1 0,0 0,0 1,2 1,0-1,0 1,-1 6,2 8,1 0,2 0,0 1,2-1,2 1,0 0,2-1,1 1,2-1,1 0,1 0,1 0,1-1,2-1,1 1,1-2,1 0,17 23,-18-28,1 0,1-1,1 0,1-1,1-1,0-1,1 0,1-2,1 0,0-1,0-1,2-1,-1-1,2-1,10 3,-21-9,1-1,-1 0,1-1,0 0,0-1,-1-1,1 0,0-1,0 0,-1-1,1-1,0 0,-1-1,0 0,0-1,0 0,-1-1,0-1,0 0,9-7,-8-1,0 0,-2-1,0 0,0-1,-2 0,0-1,-1 0,0 0,-2-1,0 0,-1 0,1-18,1-4,-1 0,-3 0,-2 0,-1 0,-2 0,-2 0,-1 0,-3 0,-1 1,-2 0,-2 1,-14-32,-68-65,77 123</inkml:trace>
  <inkml:trace contextRef="#ctx0" brushRef="#br0" timeOffset="1697.347">1965 178,'-238'-76,"210"68,0 2,0 0,0 2,-1 1,1 2,-1 0,1 2,-1 2,1 0,-1 2,1 0,1 2,-22 9,-41 84,81-80,1 0,1 0,1 1,1 0,1 1,1-1,0 1,2-1,0 1,2 0,0-1,1 1,2-1,1 6,-5-25,52 204,-44-190,1-1,0 0,1 0,0-1,2 0,-1-1,2 0,-1-1,2-1,0 0,0 0,1-2,0 0,0 0,1-1,0-1,1-1,0-1,-1 0,2-1,-1 0,0-2,1 0,0-1,-1 0,1-2,0 0,-1-1,8-2,-5 0,0-1,0-1,-1 0,1-2,-2 0,1-1,-1-1,0 0,9-9,-10 4</inkml:trace>
  <inkml:trace contextRef="#ctx0" brushRef="#br0" timeOffset="3152.038">3122 223,'-45'-11,"-98"-84,122 86,0 1,-1 0,0 2,0 0,-1 2,1 0,-1 1,0 2,0 0,0 2,-6 1,11 0,1 1,-1 1,1 1,0 0,0 1,0 1,1 1,0 0,-2 3,5-4,1 2,1-1,-1 1,1 1,1 0,0 1,0 0,1 0,0 1,1 0,1 1,0 0,0 0,1 0,1 1,0 0,1 2,-2 7,0 0,2 0,1 0,1 0,1 1,1-1,1 0,1 1,1-1,1 0,1 0,1 0,1-1,0 0,2 0,1-1,1 0,12 18,-14-25,1 0,0 0,1-1,1 0,0-1,0-1,1 1,1-2,0 0,0-1,1 0,0-1,0-1,1 0,0-1,0-1,0-1,1 0,0-1,0-1,0 0,0-1,8-1,-1-3,0-1,-1-1,0-1,1 0,-2-2,1-1,-1-1,-1-1,0-1,2-2,22-20,-39 28</inkml:trace>
  <inkml:trace contextRef="#ctx0" brushRef="#br0" timeOffset="5202.255">4256 229,'-37'-41,"26"29,-1-1,0 2,-1 0,0 0,0 1,-1 1,-1 0,0 1,0 0,0 2,-1-1,0 2,0 0,0 1,-1 1,0 0,1 2,-1 0,0 0,0 2,-9 1,2 0,0 1,0 2,0 0,0 2,1 0,0 2,1 0,0 2,0 0,1 2,0 0,1 1,1 1,1 1,0 1,1 0,0 1,2 1,0 0,1 2,1-1,1 2,1-1,1 2,-2 7,6-17,1 0,1 0,0 0,1 1,1-1,0 1,0 0,2 0,0-1,0 1,1 0,1 0,0-1,1 1,0-1,5 11,0-1,0-1,2 1,0-2,2 0,0 0,1-1,2 0,-1-2,2 1,1-2,0 0,1-1,1-1,0-1,1 0,0-2,1 0,1-1,0-1,0-1,1-2,0 0,0-1,1-1,0-1,-1-1,1-2,0 0,1-1,6-2,-16-3,-1 1,0-2,1 0,-2 0,1-2,-1 1,0-2,-1 0,0 0,-1-1,1 0,-2-1,0-1,0 1,-1-2,0 1,-1-1,-1-1,0 1,-1-1,0 0,1-6,70-230,-62 177,-9 46,0 1,-2-1,-1 0,-1-1,-1 1,-1 0,-2-8,1-10,1 32,-6 43,2 324,26-93,40-156,-20-84,-32-18</inkml:trace>
  <inkml:trace contextRef="#ctx0" brushRef="#br0" timeOffset="6927.668">5401 236,'0'0,"0"0,0 0,0 0,0 0,0 0,0 0,0 0,0 0,0 0,0 0,0 0,0 0,-10-11,-15-6,0 1,-1 1,-1 2,-1 0,0 2,0 1,-1 1,0 1,0 2,-1 1,0 1,0 2,0 1,0 1,0 2,0 1,0 1,-19 6,-107 75,151-79,-1 0,1 1,1-1,-1 1,1 0,0 0,1 0,0 1,0-1,1 1,-1 0,2-1,-1 1,1 0,0 0,1 6,-1-8,1 0,0 1,1-1,0 0,0 0,0 0,0 0,1 0,0 0,0 0,1-1,0 1,0-1,0 1,0-1,1 0,0-1,0 1,0 0,1-1,0 0,-1 0,1-1,1 1,-1-1,0 0,1 0,0-1,-1 0,1 0,0 0,3 0,198 29,-158-29,1-3,0-2,-1-2,0-3,16-5,-58 11,-1 0,1 1,0 0,0 0,0 0,0 1,0 0,-1 1,1-1,0 1,0 0,0 1,-1 0,1 0,-1 0,1 1,-1 0,0 0,0 1,0 0,-1 0,1 0,-1 0,0 1,0 0,0 0,-1 1,0-1,0 1,0 0,-1 0,0 0,0 0,0 0,1 7,-1-2,-1 0,0 1,-1 0,0-1,-1 1,0 0,-1-1,0 1,-1 0,0-1,-1 1,0-1,-1 0,0 0,-1 0,0-1,0 0,-1 0,-1 0,0 0,0-1,-1 0,0-1,0 0,-2 1,-9 6,-1-1,-1 0,0-2,0 0,-1-1,-1-2,0 0,0-1,-1-2,0 0,0-1,-1-2,1 0,-1-2,1-1,-1 0,1-2,-1-1,1-1,0-1,0-1,1-1,-1-1,-4-4,11 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47:29.009"/>
    </inkml:context>
    <inkml:brush xml:id="br0">
      <inkml:brushProperty name="width" value="0.1" units="cm"/>
      <inkml:brushProperty name="height" value="0.1" units="cm"/>
      <inkml:brushProperty name="color" value="#00B050"/>
      <inkml:brushProperty name="ignorePressure" value="1"/>
    </inkml:brush>
  </inkml:definitions>
  <inkml:trace contextRef="#ctx0" brushRef="#br0">66 0,'-36'36,"31"-24,0 0,1 0,0 1,1-1,0 1,1-1,0 1,1 0,1 0,0 0,1-1,0 1,-2 50,7 211,5-112,-8-143,-2-8,0-1,0 0,1 1,0-1,1 0,0 0,1 0,0-1,0 1,1-1,0 0,1 0,0 0,0-1,2 1,-1-5,0 0,1-1,-1 1,1-2,0 1,-1-1,1 0,0-1,0 0,1 0,-1-1,0 0,0 0,0-1,0 0,0 0,0-1,0 0,0 0,0-1,-1 0,0-1,1 1,-1-2,0 1,-1-1,1 0,-1 0,2-2,7-4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47:29.372"/>
    </inkml:context>
    <inkml:brush xml:id="br0">
      <inkml:brushProperty name="width" value="0.1" units="cm"/>
      <inkml:brushProperty name="height" value="0.1" units="cm"/>
      <inkml:brushProperty name="color" value="#00B050"/>
      <inkml:brushProperty name="ignorePressure" value="1"/>
    </inkml:brush>
  </inkml:definitions>
  <inkml:trace contextRef="#ctx0" brushRef="#br0">0 1,'0'0,"0"0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47:31.172"/>
    </inkml:context>
    <inkml:brush xml:id="br0">
      <inkml:brushProperty name="width" value="0.1" units="cm"/>
      <inkml:brushProperty name="height" value="0.1" units="cm"/>
      <inkml:brushProperty name="color" value="#00B050"/>
      <inkml:brushProperty name="ignorePressure" value="1"/>
    </inkml:brush>
  </inkml:definitions>
  <inkml:trace contextRef="#ctx0" brushRef="#br0">618 129,'0'0,"0"0,0 0,0 0,0 0,0 0,0 0,0 0,-213-41,198 38,0 1,0 0,0 1,0 1,0 0,0 1,0 1,0 0,0 1,1 1,-1 0,1 1,0 1,0 0,1 1,-1 0,1 1,1 0,0 1,0 1,-7 8,9-7,1 1,0 0,1 0,1 1,0 0,1 1,0-1,1 1,0 0,1 1,1-1,0 1,1 0,0 13,0-7,1 1,2 0,0 0,1-1,1 1,1-1,0 0,2 0,1 0,0-1,2 0,0 0,11 17,-7-16,1 0,0-1,2 0,0-1,1-1,1 0,20 14,137 93,-162-117,1-1,0-1,0 0,1-1,0-1,-1 0,1-1,1-1,-1 0,0-1,1 0,-1-2,0 0,1 0,-1-1,0-1,0-1,-1 0,1-1,-1 0,1-2,-2 1,1-2,-1 1,0-2,-1 0,0 0,0-1,-1-1,0 0,-1-1,5-6,-3-6,-1-1,-1-1,-1 1,-1-2,-1 1,-1-1,-2 0,-1 0,-1 0,-1-1,-1 1,-1 0,-2 0,-1 0,-1 0,-1 0,-2 1,0 0,-2 0,-2-2,3 10,-1 2,-1-1,0 2,-1-1,-1 2,0-1,-1 2,-1 0,0 0,0 2,-1 0,-1 0,0 2,-17-8,-4 3,26 10</inkml:trace>
  <inkml:trace contextRef="#ctx0" brushRef="#br0" timeOffset="2086.835">1197 1,'0'0,"0"0,0 0,0 0,-6 32,12 274,-1-251,32 510,-31-548,-7-55,0 18,1-482,42 312,-34 176,0 0,0 1,1 0,1 0,0 1,1 0,0 1,1 0,0 1,0 1,1 0,1 0,0 1,0 1,0 0,1 1,0 1,0 0,0 1,0 1,16-2,-9 3,1 1,-1 2,0 0,0 1,0 1,0 1,-1 1,0 1,1 1,12 6,40 58,-63-55,0 1,0 0,-2 1,0 0,-2 1,0 0,0 0,-2 0,-1 1,0 0,-1 8,-2-26,8 39,-2 0,-2 1,-2-1,-1 1,-3 0,-4 30,33 159,-28-224,1 0,0-1,0 1,1 0,-1 0,2-1,-1 1,1-1,0 0,0 0,1 0,-1 0,1 0,1-1,-1 0,1 0,0 0,0 0,2 0,9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05:53.740"/>
    </inkml:context>
    <inkml:brush xml:id="br0">
      <inkml:brushProperty name="width" value="0.1" units="cm"/>
      <inkml:brushProperty name="height" value="0.1" units="cm"/>
      <inkml:brushProperty name="color" value="#0066CC"/>
      <inkml:brushProperty name="ignorePressure" value="1"/>
    </inkml:brush>
  </inkml:definitions>
  <inkml:trace contextRef="#ctx0" brushRef="#br0">46 1,'-18'122,"5"-33,5 0,3 1,4-1,4 1,6 21,24 391,-33 137,1-742,3 1,5 0,10-33,-16 119,1-1,0 1,1 0,1 0,0 1,1 0,1 0,0 0,1 1,1 0,0 1,1 0,0 1,1 0,0 0,1 2,0-1,1 2,0 0,1 0,0 1,6-2,8 4,-1 0,1 2,-1 1,1 1,0 1,0 2,0 1,0 1,-1 2,1 1,106 71,-125-68,-1 1,0 0,0 1,-1 0,0 0,-1 1,0 0,-1 0,-1 0,2 6,-4-11,5 18,-1 0,-1 1,-1-1,-2 1,0 0,-2 0,-1 1,-1-1,-1 0,-1 0,-1 0,-2 2,3-14,0-1,-1 1,0-1,-1 0,0 0,-1 0,-1 0,0-1,0 0,-1-1,-1 0,0 0,-1-1,0 0,0 0,-1-1,0-1,0 0,-1 0,0-1,-1-1,0 0,0-1,0 0,0-1,-9 2,-18 2,0-2,0-1,0-2,0-2,-1-1,1-3,0-1,0-2,0-1,-17-7,18-6,27 15</inkml:trace>
  <inkml:trace contextRef="#ctx0" brushRef="#br0" timeOffset="2590.791">1907 1212,'0'0,"0"0,0 0,0 0,0 0,0 0,0 0,0 0,0 0,0 0,-26-7,-124-52,-58-11,194 66,0 1,0 1,0 0,-1 1,1 0,0 1,-1 1,1 0,0 1,0 1,-1 0,2 1,-1 0,0 1,1 1,0 0,0 1,1 0,0 1,0 0,1 1,0 0,0 1,1 0,0 1,1 0,-2 4,-1 12,1 1,1 0,2 0,1 1,1 0,1 0,2 1,1-1,1 1,2-1,0 1,2-1,3 9,-3-24,-1 0,2 0,0 0,0 0,1-1,1 1,1-1,0-1,0 1,1-1,0-1,1 0,1 0,0 0,0-1,1-1,5 4,-3 0,0-1,1-1,0 0,1-1,0 0,1-2,0 1,0-2,0 0,1-1,0-1,1 0,-1-2,1 0,0 0,-1-2,1 0,0-1,0-1,0-1,-1 0,1-2,0 1,-1-2,0-1,0 0,-1-1,2-1,-3-5,0-1,0 0,-1-1,-1-1,-1 0,0-1,-1 0,-1-1,0 0,-1-2,23-37,-22 33,-1-1,-2 0,0 0,-1 0,-2-1,0 0,-2 0,-1 0,-1-1,-1 1,-4-16,3-40,-9-18,2 206,-2 263,19-279,25 11,-29-95,0 0,0 0,0 0,1-1,0 0,1 0,-1 0,1 0,-1-1,1 0,1 0,-1-1,1 1,-1-2,1 1,0-1,0 0,0 0,0 0,0-1,0 0,1-1,-1 0,0 0,0 0,6-2,0 0</inkml:trace>
  <inkml:trace contextRef="#ctx0" brushRef="#br0" timeOffset="4248.259">2395 313,'0'0,"0"0,0 0,0 0,0 0,0 0,0 0,-4 15,-17 85,4 2,5 0,1 77,10-165,11 460,3-301,41 98,12-144,-60-117,1-1,0 0,0-1,1 0,0 0,0 0,1-1,0 0,0-1,1 0,8 4,63-5,-60-5,0-1,0 0,0-2,0-1,0-1,0 0,-1-2,0 0,8-5,73-88,-94 90</inkml:trace>
  <inkml:trace contextRef="#ctx0" brushRef="#br0" timeOffset="5112.6">2214 1111,'0'0,"0"0,0 0,0 0,0 0,0 0,0 0,0 0,31 2,324-47,-7-1,-343 45</inkml:trace>
  <inkml:trace contextRef="#ctx0" brushRef="#br0" timeOffset="8158.182">3416 306,'-21'35,"13"-14,1-1,0 1,2 0,0 0,2 1,0-1,1 1,1 0,2-1,2 21,-3-1,22 405,37-66,-26-129,-9-85,-23-155,6 30,2-61,11-515,-18 523,0 0,0-1,1 1,1 0,0 0,0 1,1-1,1 1,0 0,0 0,1 1,1 0,-1 0,2 1,-1 0,9-6,1 0,1 1,1 1,1 1,-1 1,2 1,-1 0,2 2,-1 0,1 2,0 1,0 0,0 2,1 0,0 2,-1 1,1 0,0 2,-1 1,0 1,13 4,-29-7,0 1,0 1,0-1,-1 1,1 0,-1 1,0 0,0 0,0 0,-1 1,1-1,-1 1,0 1,0-1,-1 1,0-1,3 6,5 8,-1 1,-1 0,0 1,-2 0,0 0,-2 1,0-1,-2 2,0-1,-1 0,-2 1,0-1,-1 1,-2 9,11 122,-5-6,-2-139,-1-3,-1 0,1 0,0 1,1-1,-1 0,1 0,0 0,1-1,-1 1,1 0,0-1,1 0,-1 1,1-1,0-1,1 1,-1-1,1 1,-1-1,1 0,1-1,-1 0,2 1,11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48:33.144"/>
    </inkml:context>
    <inkml:brush xml:id="br0">
      <inkml:brushProperty name="width" value="0.1" units="cm"/>
      <inkml:brushProperty name="height" value="0.1" units="cm"/>
      <inkml:brushProperty name="color" value="#00B050"/>
      <inkml:brushProperty name="ignorePressure" value="1"/>
    </inkml:brush>
  </inkml:definitions>
  <inkml:trace contextRef="#ctx0" brushRef="#br0">806 20,'0'0,"0"0,0 0,0 0,0 0,0 0,0 0,0 0</inkml:trace>
  <inkml:trace contextRef="#ctx0" brushRef="#br0" timeOffset="1273.571">728 1,'0'0,"0"0,0 0,0 0,0 0,0 0,0 0,0 0,0 0,0 0,0 0,-54 23,-57-14,89-10,1 2,-1 1,1 0,0 2,0 0,0 2,0 0,-14 7,11 0,0 2,0 0,1 1,1 2,1 0,1 1,0 1,1 1,2 1,0 0,1 1,1 1,-2 6,4-2,0 1,2 0,1 1,2 0,1 0,1 1,1 0,2 0,1 0,2 10,1-25,1-1,0 1,1-1,0 0,2 0,0 0,0 0,2-1,-1 0,2 0,0 0,1-1,0-1,1 1,0-2,1 1,0-1,1-1,0 0,0-1,1 0,1-1,-1 0,1-1,1-1,-1 0,1-1,0 0,0-1,1-1,-1-1,1 0,-1-1,1-1,0 0,-1-1,12-2,11-5,-2-1,1-1,-1-3,-1-1,0-1,-2-2,1-1,-2-2,-1-1,0-2,16-16,-37 27,0 0,-1-1,0 0,-1-1,-1 0,0 0,-1 0,-1-1,0 0,-1 0,0 0,-1 0,-1-1,-1 0,0-13,-54-215,45 225,0 1,-2 0,0 0,-1 1,-1 0,0 1,-1 0,-1 1,0 1,-11-9,22 20</inkml:trace>
  <inkml:trace contextRef="#ctx0" brushRef="#br0" timeOffset="3816.959">1205 116,'0'0,"0"0,0 0,0 0,0 0,0 0,0 0,0 0,0 0,4 28,27 261,-32-176,6 0,4-1,7 11,-12-53,-4-219,7 0,6 1,11-30,-21 161,2-1,0 1,1 0,1 0,1 1,0 0,1 0,1 1,0 0,1 1,0 0,2 0,-1 1,2 1,-1 0,2 1,-1 1,2 0,-1 1,1 0,0 2,1 0,0 0,15-2,145-1,-168 14,1 0,-1 1,0 0,-1 1,0 0,0 0,0 1,0 0,-1 1,0-1,-1 1,0 0,0 1,-1 0,0 0,0 0,-1 0,0 1,-1 0,0-1,0 1,0 4,33 200,4 81,6-147,-43-142,0 0,0 0,1 0,0-1,0 0,0 1,0-1,1 0,0-1,0 1,0-1,0 0,1-1,-1 1,1-1,0 0,0 0,1-1,-1 0,0 0,1 0,0-1,-1 0,1 0,-1-1,7 0,1-1</inkml:trace>
  <inkml:trace contextRef="#ctx0" brushRef="#br0" timeOffset="5558.035">3178 211,'-8'-12,"-1"0,-1 1,0 0,0 0,-1 1,0 1,-1 0,0 0,-1 1,0 1,0 0,0 0,-1 2,0-1,0 2,0 0,-1 1,-3-1,-3-1,0 0,0 2,-1 0,1 1,-1 2,0 0,1 1,-1 1,1 1,0 1,0 0,0 2,0 1,1 0,0 2,1 0,0 1,0 1,-5 5,8-6,2 1,-1 1,1 1,1 0,1 0,0 1,0 1,1 0,1 0,1 1,0 1,1-1,1 2,0-1,2 0,0 1,0 0,2 1,0-1,2 0,0 1,1-1,0 1,3 13,-1-11,0 0,2 0,1 0,0 0,1-1,1 0,1 0,1-1,1 0,0 0,2-1,0-1,1 0,0 0,2-2,12 12,-10-17,1 0,1-2,-1 0,1-1,1-1,-1-1,1 0,0-2,0 0,0-1,1-1,-1-1,0-1,0-1,0 0,0-2,0 0,0-1,-1-1,0-1,0-1,-1 0,17-11,-21 11,-1-1,-1 0,0-1,0 0,-1 0,0-2,0 1,-2-1,1-1,1-3,10-15,-1-2</inkml:trace>
  <inkml:trace contextRef="#ctx0" brushRef="#br0" timeOffset="7902.059">3473 409,'34'27,"-25"-22,0-1,1-1,0 1,-1-2,1 1,0-1,0-1,1 0,-1 0,0-1,0 0,0-1,0 0,6-2,31 0,419 29,-304-52,-157 23,0-1,0 1,-1-1,1-1,-1 1,0-1,0 0,0 0,-1 0,0 0,0 0,0-1,0 0,-1 1,0-1,0-2,0-1,-1 1,0-1,-1 1,1-1,-2 0,1 1,-1-1,0 1,-1-1,0 1,-1-1,0 1,0 0,0 0,-1 1,0-1,-1 1,0-1,0 1,0 1,-1-1,0 1,0 0,-1 0,1 1,-7-4,-8-5,0 1,0 0,-1 2,0 0,-1 2,-1 1,1 0,-21-3,8 6,0 1,-1 1,0 3,1 0,-1 3,1 1,-1 1,1 2,-29 11,45-11,1 1,0 0,0 2,1 0,0 1,1 1,0 1,1 0,1 1,-9 9,14-8,1-1,0 1,1 1,1 0,0 0,1 0,1 1,1-1,0 1,1 1,0-1,2 0,0 3,1-16,1 18,1 1,1-1,1 1,1-1,1-1,1 1,0-1,2 0,1 0,0-1,2-1,0 0,1 0,1-1,1-1,0 0,6 3,-6-1,2-3,0 0,0-1,2-1,-1-1,2-1,0-1,0 0,1-2,0 0,6 1,23 11,-33-16,-1-2,1 0,0-1,0-1,-1 0,1-2,0 1,0-2,0-1,-1 0,1 0,-1-2,9-4,-9 5,-2-2,1 0,-1 0,1-2,-2 0,1 0,-1-1,-1-1,0 0,0-1,-1 0,0 0,6-11,-1 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48:53.990"/>
    </inkml:context>
    <inkml:brush xml:id="br0">
      <inkml:brushProperty name="width" value="0.1" units="cm"/>
      <inkml:brushProperty name="height" value="0.1" units="cm"/>
      <inkml:brushProperty name="color" value="#00B050"/>
      <inkml:brushProperty name="ignorePressure" value="1"/>
    </inkml:brush>
  </inkml:definitions>
  <inkml:trace contextRef="#ctx0" brushRef="#br0">679 83,'0'0,"0"0,0 0,0 0,0 0,0 0,0 0,0 0,0 0,0 0,0 0,0 0,-22-10,9 2,-1 2,0-1,-1 2,1 0,-1 0,0 1,0 1,-1 1,1 0,0 1,-1 1,1 0,-1 1,1 1,0 0,-12 3,5 3,-1 1,2 1,-1 1,1 1,1 0,0 2,1 0,0 1,1 1,1 1,0 0,2 2,0-1,1 2,1 0,0 1,2 0,-1 4,0 4,1 0,2 1,1 0,1 1,2-1,1 1,1 0,2 1,1-1,1 0,2 0,1 0,2 0,1-1,1 0,7 17,-8-32,0-2,0 1,1-1,1 0,0 0,0-1,2 0,-1-1,1 0,1-1,0 0,1-1,0 0,5 2,-4-5,0-1,0-1,1 0,0 0,-1-2,1 0,0 0,0-2,0 0,1 0,-1-2,3 2,1 0,1 0,-1-2,1 0,-1-1,0-1,0-1,-1-1,0 0,1-2,-2 0,1-1,-1 0,-1-1,0-1,0-1,-1 0,-1-1,0-1,-1 0,0-1,-1 0,6-11,-5 0,0-1,-2 0,-1-1,-1 0,-2-1,-1 0,-1 0,-1 0,-1 0,-2-1,-1 1,-2-1,0 1,-2-1,-2 1,0 1,-2-1,-1 1,-1 0,-1 1,-10-16,18 38,0-1,0 0,-1 1,0-1,0 1,0 0,0 0,-1 1,0-1,0 1,0 0,-1 0,1 1,-1 0,0 0,0 0,0 0,0 1,0 0,-1 1,1-1,0 1,-1 0,1 1,-1-1,0 2,1-1,-7 1,-2 1</inkml:trace>
  <inkml:trace contextRef="#ctx0" brushRef="#br0" timeOffset="2538.861">1145 166,'0'0,"0"0,0 0,0 0,0 0,0 0,0 0,0 0,-4 17,-6 46,3 0,2 1,3-1,6 52,-2 2,10 475,11-56,-22-495,-5-50,-28-793,21 182,9 476,7 130,2 0,-1 0,2 1,0 0,0 0,1 1,1 0,0 0,0 1,1 1,1 0,0 0,0 1,1 0,0 1,0 1,1 0,0 1,0 1,0 0,1 0,0 2,0 0,0 0,0 2,3 0,5-3,-1 1,0 1,1 1,-1 2,1 0,-1 1,0 1,1 1,-1 1,-1 1,1 1,-1 1,6 4,-11-6,0 1,0 1,-1 0,0 1,-1 1,0 0,0 1,-1 0,-1 1,0 0,0 1,-2 1,8 11,-7-10,-1 1,-1 0,0 1,-2-1,0 2,0-1,-2 1,0 0,-1 0,-1 0,-1 0,0 1,-1 3,-1-1,0 0,-1 1,-1-1,-1 0,-1 0,-1 0,-1 0,0-1,-2 0,0-1,-1 1,-1-1,-1-1,-1 0,-1 1,-7 3,0-1,-1 0,-1-2,0-1,-2-1,0 0,-1-2,-1-1,0-1,0-1,-1-1,-1-2,-4 0,0-2,-1-1,0-2,0-2,0-1,0-1,0-2,0-1,0-1,-26-8,54 10,0 0,0-1,0 1,1-1,-1 0,1 0,-1-1,1 1,0-1,0 0,1 0,-1-1,1 1,0 0,0-1,1 0,-1 0,1 0,0 0,0 0,1 0,-1-1,1 1,0 0,1-1,-1-1,3-18</inkml:trace>
  <inkml:trace contextRef="#ctx0" brushRef="#br0" timeOffset="5064.029">2359 223,'-11'45,"1"-7,3 1,0-1,3 1,1 0,2 0,1 0,3 0,5 34,47 335,-42 150,-15-357,14-115,-54-745,-28 11,72 610,1-1,2 1,2 0,1 1,2 0,1 0,5-7,-1 0,-9 29,1 0,1 0,0 0,1 1,1 1,0 0,0 0,2 1,-1 0,2 1,-1 0,12-6,-12 8,2 1,-1 0,1 1,1 0,-1 1,1 1,0 0,0 1,0 1,1 0,-1 1,1 1,0 1,0 0,8 1,-4 2,0 2,0 0,0 1,-1 0,1 2,-2 1,1 0,-1 1,-1 1,0 0,0 2,-1 0,-1 0,0 2,-1 0,-1 0,0 1,-1 1,-1 0,0 1,-2 0,0 1,0-1,-2 2,-1-1,0 1,1 11,7 17,-8-31,0 0,-1 0,-1 1,-1 0,0 0,-2-1,0 1,-1 0,0 1,-3 7,-3-6,-1-1,-2 0,0 0,-1-1,0 0,-2 0,0-1,-1-1,0 0,-2-1,1-1,-2 0,0-1,-1 0,-17 9,8-7,-1-2,0 0,-1-2,-1-1,0-2,0 0,0-2,-1-1,0-2,0 0,0-2,0-2,0 0,0-2,0-2,-7-2,0-7,22 7</inkml:trace>
  <inkml:trace contextRef="#ctx0" brushRef="#br0" timeOffset="6955.381">4049 115,'-32'40,"-59"-35,-168 13,144 55,97-57,0 1,1 0,1 1,0 1,1 0,2 1,0 1,1 0,-9 21,19-38,-9 126,10-117,2 0,-1 0,2 0,-1 0,2-1,0 1,0 0,2-1,-1 0,1 0,1 0,0 0,1-1,0 0,1-1,0 1,0-1,1-1,1 0,-1 0,1-1,1 0,2 1,3 5,0-1,1-1,0 0,1-1,0-1,0-1,1-1,0 0,1-1,0-1,0-1,0-1,1-1,-1-1,11 0,-12-1,-1-2,1 0,0-1,-1-1,0-1,1-1,-2 0,1-1,0-1,-1-1,-1 0,13-9,-14 8,1-2,-1 0,-1 0,0-2,0 1,-1-2,-1 0,-1-1,0 0,0 0,-2-1,0 0,-1-1,0 0,-2 0,0-1,0 0,-2 0,0 0,-2-1,0 1,-1-1,0 1,-2-1,-1-7,0 12,0-1,-1 1,-1 0,-1 0,0 0,0 0,-2 1,1 0,-2 0,0 1,0 0,-1 0,-1 1,0 0,0 1,-1 0,0 0,-1 1,0 1,0 0,-1 1,0 0,-10-3,-52-29,60 31</inkml:trace>
  <inkml:trace contextRef="#ctx0" brushRef="#br0" timeOffset="8965.396">5228 198,'0'0,"0"0,0 0,0 0,0 0,0 0,0 0,0 0,0 0,0 0,0 0,0 0,0 0,0 0,0 0,0 0,-31-13,-6 2,1 2,-1 2,-1 1,1 2,-1 2,1 1,-1 1,0 3,1 1,-1 2,-5 2,23-3,0 2,-1 0,2 0,-1 2,1 1,1 0,0 1,0 1,-6 7,6 62,24-71,0 0,0-1,1 0,0 0,0 0,1-1,0 0,1 0,0-1,0-1,0 1,1-1,0-1,0 0,0 0,1-1,0 0,0-1,0 0,0-1,0 0,0-1,1 0,-1-1,0 0,1 0,-1-2,0 1,2-2,139-26,-118 20,1 1,1 2,-1 1,1 2,0 1,34 4,-60 1,0 1,-1 0,0 1,0 0,0 0,0 1,-1 0,0 0,0 1,-1 0,0 1,0-1,-1 1,0 1,0-1,-1 1,0 0,0 0,-1 1,0-1,-1 1,0 0,-1 0,0 0,0 0,-1 0,0 1,-1-1,0 0,-1 1,0-1,-1 0,0 0,0 0,-1 0,-1 1,2 5,-1-1,-1 1,0-1,-1 0,-1 0,0 0,-1-1,-1 0,0 0,-1-1,0 0,-1-1,0 0,-1 0,-1-1,0-1,0 1,-8 2,-1-1,0-1,-1 0,0-2,0 0,-1-2,0 0,0-2,-1 0,0-2,0-1,1 0,-1-2,0-1,0-1,0 0,0-2,1-1,-1-1,2-1,-1-1,-9-5,-69-65,80 51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49:04.379"/>
    </inkml:context>
    <inkml:brush xml:id="br0">
      <inkml:brushProperty name="width" value="0.1" units="cm"/>
      <inkml:brushProperty name="height" value="0.1" units="cm"/>
      <inkml:brushProperty name="color" value="#00B050"/>
      <inkml:brushProperty name="ignorePressure" value="1"/>
    </inkml:brush>
  </inkml:definitions>
  <inkml:trace contextRef="#ctx0" brushRef="#br0">102 804,'0'0,"0"0,0 0,0 0,0 0,0 0,0 0,0 0,0 0,0 0,0 0,0 0,0 0,-9 36,6 26,3 0,3 0,3-1,12 52,-4-16,49 184,-8-201,-50-76,-1 0,0 0,1 0,0-1,0 0,0 0,0 0,1 0,-1-1,1 0,-1 0,1 0,0-1,0 0,0 0,0-1,0 1,0-1,0 0,0-1,-1 0,1 0,0 0,0 0,0-1,-1 0,1 0,-1-1,1 1,-1-1,0-1,0 1,-1-1,1 1,-1-1,1 0,-1-1,0 1,-1-1,1 0,-1 0,0 0,0 0,-1-1,1 1,-1-3,15-28,-3 3</inkml:trace>
  <inkml:trace contextRef="#ctx0" brushRef="#br0" timeOffset="437.414">1 383,'0'0,"0"0,0 0,0 0,0 0,0 0,0 0,0 0,0 0,0 0,0 0,0 0,0 0</inkml:trace>
  <inkml:trace contextRef="#ctx0" brushRef="#br0" timeOffset="2192.616">953 0,'-14'40,"5"9,1 0,3 1,2-1,2 1,2 0,3-1,2 5,9 380,-15-275,15 93,79 0,-28-186,63 29,-117-89,-1-1,2 0,-1-1,0 0,1-1,0-1,0 1,0-2,0 0,0-1,0 0,0-1,0 0,0-1,0-1,-1 0,1 0,-1-2,0 1,0-1,0-1,0 0,-1-1,0 0,-1-1,0 0,0-1,0 0,-1 0,-1-1,1 0,-2-1,1 1,1-7,0-8</inkml:trace>
  <inkml:trace contextRef="#ctx0" brushRef="#br0" timeOffset="2994.359">772 823,'0'0,"0"0,0 0,0 0,0 0,0 0,16 1,36 2,-1-2,1-2,0-2,0-3,-1-2,0-2,32-11,-60 13</inkml:trace>
  <inkml:trace contextRef="#ctx0" brushRef="#br0" timeOffset="5397.006">2021 1052,'-7'35,"9"-32,-1 1,1-1,1 0,-1-1,0 1,1 0,-1-1,1 1,0-1,0 0,0 0,0 0,0 0,0 0,1-1,-1 0,0 1,1-1,-1 0,1-1,-1 1,1-1,0 1,-1-1,1 0,0-1,-1 1,1-1,-1 1,1-1,17 3,453 70,-271-71,-196-1,-1 0,0-1,0 0,1-1,-1 0,0 0,0 0,0 0,-1-1,1 0,-1 0,1-1,-1 1,0-1,0 0,0-1,-1 1,0-1,0 0,0 0,0 0,-1-1,0 1,0-1,0 1,-1-1,0 0,0 0,0-1,-1 1,0 0,0-6,-1-5,-1 0,-2 0,1 0,-2 0,0 0,-1 1,-1-1,0 1,-1 1,-1-1,0 2,-1-1,-1 1,0 0,-1 1,-1 0,0 1,0 0,-1 1,-1 0,0 1,0 1,-1 0,0 1,-1 0,0 1,0 1,-12-2,-10 4,0 2,0 1,0 2,-1 2,1 2,1 1,-1 1,1 3,0 1,1 1,1 3,-26 13,51-22,0 0,0 1,1 0,0 1,0 0,1 1,0-1,0 2,1-1,0 1,1 0,0 0,0 1,1 0,1 0,0 0,0 0,1 1,0 5,-22 228,55-30,78-110,5-13,-17-59,-69-25,0-2,0-1,1-1,0-1,-1-1,1-2,0-1,0-1,0-1,-1-2,1-1,-1-1,-1-1,1-1,-1-1,4-4,37-51,-52 41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47:41.772"/>
    </inkml:context>
    <inkml:brush xml:id="br0">
      <inkml:brushProperty name="width" value="0.1" units="cm"/>
      <inkml:brushProperty name="height" value="0.1" units="cm"/>
      <inkml:brushProperty name="color" value="#00B050"/>
      <inkml:brushProperty name="ignorePressure" value="1"/>
    </inkml:brush>
  </inkml:definitions>
  <inkml:trace contextRef="#ctx0" brushRef="#br0">864 645,'-41'-13,"-20"-7,36 10,0 1,-1 0,0 2,-1 1,1 2,-1 0,0 2,0 1,0 1,0 1,-11 2,25-1,0 1,0 0,0 1,1 0,-1 0,1 2,0-1,1 2,-1-1,1 2,1-1,-1 2,1-1,1 1,0 1,0 0,1 0,0 1,0-1,0 3,-4 10,0 0,2 0,0 1,2 0,0 0,2 1,1 0,0 0,2 1,1-1,2 1,0-1,1 1,2-1,0 1,2-1,1 0,1-1,1 1,1-1,1-1,1 0,3 4,-2-15,0 1,1-1,1-1,0-1,0 0,1 0,0-2,1 0,0 0,0-2,1 0,0-1,0 0,0-2,0 0,1-1,-1 0,1-2,-1 0,1-1,-1 0,1-2,-1 0,7-3,-10 5,0 0,0-2,0 0,-1 0,1-1,-1-1,0 0,0-1,-1 0,1-1,-1 0,-1-1,0 0,0-1,0-1,-1 1,-1-2,1 1,-2-1,0-1,0 1,-1-1,0-1,-1 1,0-1,-1 0,-1-1,1-6,0-22,-2 1,-2-1,-2 0,-1 1,-3 0,-1-1,-2 2,-13-41,15 65,-1 1,-1-1,-1 1,0 1,-1-1,0 2,-1-1,-1 1,0 1,0 0,-1 1,-1 1,0 0,-12-7,1 5</inkml:trace>
  <inkml:trace contextRef="#ctx0" brushRef="#br0" timeOffset="4777.277">2339 1,'0'84,"0"405,57-21,9-269,16-85,3-50,-74-57,0 0,1-1,0 0,1-1,-1 0,1-1,0-1,0 0,0-1,0 0,0-1,1 0,-1-1,1-1,-1 0,0 0,0-2,0 1,0-2,0 0,0 0,3-3,122-69,-117 55</inkml:trace>
  <inkml:trace contextRef="#ctx0" brushRef="#br0" timeOffset="5440.206">2293 473,'0'0,"0"0,0 0,0 0,0 0,8 9,4-1,0 0,0-1,1-1,0 0,1-1,-1 0,1-1,0-1,0 0,0-1,0 0,0-1,1-1,-1 0,0-1,1-1,-1 0,0-1,0 0,7-4,34 0,22-6,-76 13</inkml:trace>
  <inkml:trace contextRef="#ctx0" brushRef="#br0" timeOffset="7603.388">3439 875,'0'0,"0"0,0 0,0 0,0 0,0 0,0 0,0 0,0 0,0 0,0 0,0 0,0 0,55 30,-22-20,1-3,0-1,0-1,1-2,-1-1,1-2,0-1,24-5,-22 4,35-3,0-3,-1-3,0-3,63-22,-129 34,1-1,-1-1,0 1,0-1,0 0,0 0,0 0,-1 0,0-1,0 0,0 0,-1 0,1 0,-1-1,-1 0,1 1,-1-1,0 0,0 0,0 0,-1 0,0 0,-1 0,1-1,-1 1,0 0,0 0,-1-1,0 1,0 0,-1 0,1 0,-1 0,0 0,-1 0,0 1,0-1,0-6,0 1,0 0,-1 1,-1-1,0 0,0 1,-1 0,0 1,-1-1,0 1,-1 0,1 1,-2 0,1 0,-1 1,0 0,-1 0,0 1,0 0,0 1,0 0,-1 1,0 0,0 1,0 0,-1 0,1 1,-11 0,-17 1,-1 1,1 2,-1 1,1 2,0 3,0 0,1 3,1 1,-1 1,2 3,0 0,-7 7,31-14,-1 0,1 1,0 0,1 1,1 0,-1 0,2 2,0-1,0 1,1 0,1 1,0 0,1 0,0 0,1 1,1 0,0 0,1 0,1 0,0 1,1-1,1 0,0 1,1-1,1 1,0-1,1 0,4 12,1-3,0 0,2 0,0-1,2 0,0 0,2-2,0 0,1 0,2-1,0-1,0-1,2-1,0 0,2-1,1 0,-5-2,0-1,1-1,0 0,0-1,2-1,-1-1,1-1,0-1,1 0,0-2,0 0,0-1,0-2,1 0,-1-1,1-1,-1-1,1-1,-1-1,9-2,97-51,-105 41</inkml:trace>
  <inkml:trace contextRef="#ctx0" brushRef="#br0" timeOffset="9690.864">4652 467,'0'0,"0"0,0 0,0 0,0 0,0 0,0 42,4 170,9-1,16 43,-21-111,-4-75,-5-57,-4-44,-3-69,5 1,4-1,9-45,34-89,-39 218,2 0,0 1,2-1,-1 1,2 1,0 0,1 0,1 1,0 0,1 1,1 1,0 0,1 1,2-2,105-44,12 65,-118-4,-1 2,-1 0,1 1,-1 0,0 1,0 1,-1 0,0 1,-1 0,1 1,-2 0,0 1,1 2,-5-7,66 127,-63-108,-1-1,0 2,-2-1,-1 1,-2 0,0 1,-1-1,-2 1,-1-1,-1 1,-1-1,-3 12,3-7,1-1,2 0,1 0,1 0,1 0,9 28,1 19,20-32,-19-35</inkml:trace>
  <inkml:trace contextRef="#ctx0" brushRef="#br0" timeOffset="119883.145">1953 728,'0'0,"0"0,0 0,0 0,0 0,0 0,0 0,0 0,0 0,0 0,0 0,0 0,0 0,0 0,-7-35,1 22,-1-1,-1 1,0 0,-1 1,0 0,-1 1,0 0,-1 0,0 1,-1 0,0 1,-1 1,0 0,0 0,0 1,-1 1,-3-1,-3-3,8 1,-1 1,0 1,0 0,0 0,-1 2,-1 0,1 0,0 1,-1 1,0 0,0 2,0-1,0 2,0 0,0 0,0 2,0 0,1 0,-1 2,1 0,-1 0,1 1,0 1,1 0,-1 1,1 1,1 0,-1 1,2 0,-10 9,13-9,-4 3,0 1,0 1,1 0,1 0,0 1,1 1,1 0,1 0,0 0,1 1,0 0,-2 14,0 249,22-148,21 167,-26-173,8 41,-10 124,-19-215,12-76</inkml:trace>
  <inkml:trace contextRef="#ctx0" brushRef="#br0" timeOffset="121144.473">1080 1322,'0'0,"0"0,0 0,0 0,0 0,0 0,0 0,0 0,0 0,0 0,0 0,0 0,0 0,0 3,0 0,1 0,-1 0,1 0,0 0,0 0,0-1,0 1,0 0,1 0,-1-1,1 1,-1-1,1 1,0-1,0 0,0 0,1 1,-1-1,0-1,1 1,-1 0,1-1,0 1,-1-1,1 0,0 0,0 0,0 0,0 0,0-1,0 1,1-1,118 4,-84-6,199 2,-227 0</inkml:trace>
  <inkml:trace contextRef="#ctx0" brushRef="#br0" timeOffset="124518.888">784 2693,'0'0,"0"0,0 0,0 0,0 0,0 0,0 0,0 0,0 0,0 0,0 0,0 0,0 0,0 0,0 0,0 0,0 0,-16 27,6-23,1 0,-1-1,0 0,0 0,-1-1,1-1,0 0,-1 0,1-1,-1 0,1-1,0 0,-1-1,1 0,0-1,-8-2,-31-4,29 4,1 1,-1 1,0 1,-1 0,1 2,0 0,0 1,0 2,0 0,0 0,1 2,-1 1,1 0,0 1,1 1,0 1,0 1,1 0,0 1,1 1,0 1,1 0,0 1,1 0,-3 5,9-4,-1 1,2 0,0 0,1 1,0-1,1 1,2 0,-1 1,2-1,0 1,1-1,1 1,1 0,0-1,1 1,1-1,1 0,0 0,1 0,3 5,-1-1,1 0,1-1,1 0,1-1,0 0,2-1,0 0,1-1,0 0,1-1,1-1,1-1,0 0,1-1,1 0,-1-2,2 0,0-2,0 0,16 4,-2-7,0-3,1 0,0-3,0-1,-1-1,1-2,-1-1,27-8,-49 7,-1 0,0 0,0-1,-1-1,0 1,0-2,-1 1,0-1,-1-1,0 0,0 0,-1 0,0-1,-1 0,0-1,1-3,2-12,-2 1,-1-1,-1-1,-1 1,-1-1,-2 1,-1-1,-1-6,1 7,-1-7,-2-1,-1 1,-1 0,-2 0,-2 1,0 0,-3 0,-1 1,-8-15,-46-2,43 41</inkml:trace>
  <inkml:trace contextRef="#ctx0" brushRef="#br0" timeOffset="125940.479">1080 1934,'0'0,"0"0,0 0,0 0,0 0,0 0,0 0,2 15,23 139,17 223,-42 10,34-150,34 24,-60-233,2 0,1 0,1-1,1-1,2 0,1-1,8 10,-13-26,1 0,0-1,0-1,0 1,1-2,0 0,1-1,-1 0,1-1,0 0,0-1,0-1,1 0,-1-1,0-1,1 0,-1-1,0 0,1-1,-1-1,0 0,0-1,6-3,-1 1,-1-1,1-1,-1-1,0-1,-1 0,0-1,-1-1,0 0,-1-1,0-1,-1 0,-1-1,0-1,-1 0,-1-1,0 0,7-17,-8 17</inkml:trace>
  <inkml:trace contextRef="#ctx0" brushRef="#br0" timeOffset="129072.026">3019 2674,'-36'-3,"-71"-10,82 8,0 2,0 0,0 1,0 2,0 0,0 2,0 1,-21 5,30-4,0 1,1 0,-1 1,1 1,0 1,1 0,0 0,0 2,1 0,0 0,1 1,0 1,1 0,0 0,1 1,0 1,1 0,1 0,0 0,1 1,0 1,1-1,0 5,-9 180,17-136,1-41,1 0,1 0,1 0,1-1,1 0,1 0,1-1,5 7,-11-16,0-1,1 0,0 0,1-1,0 0,0 0,1 0,0-1,1 0,0 0,1-1,0 0,0 0,0-1,1 0,0-1,1 0,-1-1,1 0,0 0,1-1,-1-1,1 0,-1-1,1 0,0 0,0-1,0-1,7 0,-2-7,0 0,0 0,-1-2,0 0,-1-1,1 0,-2-1,0-1,0 0,-1-1,-1-1,0 0,-1 0,-1-1,0-1,0 0,-2 0,0 0,-1-1,0-2,28-46,-18 27,-2-1,-1-1,-2 0,-2-1,-2 0,-2 0,-1-1,-3 0,-1-4,0 40,-23-544,11 340,-3 67,2 207,3 0,2 0,4 1,3 39,-4 178,19-62,31 133,-13-239,-9 9,33-36,24-56,16-46,-77 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14:26.061"/>
    </inkml:context>
    <inkml:brush xml:id="br0">
      <inkml:brushProperty name="width" value="0.35" units="cm"/>
      <inkml:brushProperty name="height" value="0.35" units="cm"/>
      <inkml:brushProperty name="color" value="#FFC000"/>
      <inkml:brushProperty name="ignorePressure" value="1"/>
    </inkml:brush>
  </inkml:definitions>
  <inkml:trace contextRef="#ctx0" brushRef="#br0">13 33,'-13'511,"15"-323,41 529,2 209,-45-116,-11-653,0-66,11-78,0-13</inkml:trace>
  <inkml:trace contextRef="#ctx0" brushRef="#br0" timeOffset="1615.746">79 218,'3'-9,"1"1,0 0,0 0,1 0,0 1,1-1,-1 1,1 1,1-1,-1 1,1 0,0 0,0 1,1 0,0 0,0 1,0 0,0 1,1-1,-1 1,1 1,0 0,0 0,-1 1,1 0,9 0,15-8,58-13,0 4,2 4,0 4,0 4,0 4,63 7,-113-1,-1 2,0 2,-1 2,0 1,-1 2,0 2,-1 2,-1 1,0 2,-1 1,-2 2,0 2,-2 1,-1 2,0 1,-3 1,0 2,-2 0,-2 2,-1 1,-1 1,-2 1,2 10,3 8,-2 1,-3 1,-3 1,-2 0,-3 1,-2 1,0 25,-5-59,-1 1,-2 0,-1 0,-1 1,-1-1,-1 0,-1 1,-2-1,-1-1,-1 1,-1-1,-1 0,-2 0,0-1,-2 0,-12 19,-9-4,-1-2,-2-1,-2-1,-1-2,-2-2,-1-2,-2-1,0-3,-2-1,-1-3,0-2,-11 2,-277 72,277-87,0-2,0-3,-1-2,1-3,0-3,0-2,1-2,0-3,-35-14,67 19</inkml:trace>
  <inkml:trace contextRef="#ctx0" brushRef="#br0" timeOffset="3590.484">2679 1415,'0'0,"0"0,0 0,0 0,-14 30,3 125,14-103,8 248,-23-62,13 1248,43-1016,-22-4,-12-139,12 114,-22-438</inkml:trace>
  <inkml:trace contextRef="#ctx0" brushRef="#br0" timeOffset="6119.758">2689 1851,'33'-29,"129"-149,-82 108,4 3,2 5,3 3,58-27,-104 68,2 1,0 3,0 2,1 2,1 2,43-2,-54 7,0 2,0 2,0 1,0 2,-1 2,1 0,-1 3,-1 1,0 1,0 2,-1 2,-1 1,0 1,-1 2,-1 1,2 4,45 35,-3 3,-3 3,-3 4,-3 2,-3 3,7 16,-35-45,-17-25,-2 0,0 0,-1 2,-1-1,-1 2,-2 0,0 0,1 7,0 2,-2 1,-1 0,-1 0,-3 1,0 0,-2-1,-2 1,0 0,-3 0,-2 6,-13 69,15-80,-1 0,-1 0,-1-1,-2 0,0 0,-2 0,-2-1,0 0,-1-1,-2-1,-2 1,-202 279,183-268,-1-2,-1-2,-2-2,-1-1,-2-2,0-2,-23 9,20-9,-155 30,147-47,-2-2,1-2,-1-3,1-3,-1-1,1-3,0-3,-7-3,-116-78,-173-95,194 78,61 21,87 73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51:41.40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5026 7178,'0'0,"0"0,0 0,0 0,0 0,0 0,0 0,0 0,0 0,0 0,0 0,-21 43,46 183,39 190,-59-397,38 64,-39-78,1 0,-1-1,1 1,-1-1,1 0,1-1,-1 1,0-1,1 0,0 0,-1-1,1 0,0 0,0 0,1-1,-1 1,0-2,0 1,1-1,-1 0,0 0,1 0,-1-1,0 0,0 0,0-1,0 0,0 0,0 0,0-1,0 0,-1 0,0 0,1-1,1-1,16-21,0-2</inkml:trace>
  <inkml:trace contextRef="#ctx0" brushRef="#br0" timeOffset="-74064.015">35 753,'0'35,"0"398,58 41,-48-139,1-61,-11-263,0 1</inkml:trace>
  <inkml:trace contextRef="#ctx0" brushRef="#br0" timeOffset="-72326.201">92 856,'38'-42,"-26"27,1 1,0 0,0 0,2 2,-1-1,2 2,-1 0,2 1,-1 0,1 2,1 0,-1 1,2 0,-1 2,0 0,1 1,0 1,0 0,0 2,0 0,0 1,0 1,1 1,8 2,-9 2,1 0,-1 1,-1 0,0 2,0 0,0 1,-1 1,-1 0,0 2,0 0,-1 0,-1 1,9 12,67 122,-62-36,-25-96,-1 1,0 0,-1 0,-1 1,-1-1,0 0,-2 0,0-1,0 1,-2 0,0-1,-1 0,0 0,-1-1,-1 1,-1-2,0 1,-1-1,0-1,-8 9,6-7,-1 1,-1-2,0 0,-1 0,0-1,-1-1,0-1,-1 0,0-1,-1-1,0-1,-1 0,1-1,-13 2,-127 6,25-45,4-57,122 80</inkml:trace>
  <inkml:trace contextRef="#ctx0" brushRef="#br0" timeOffset="-69845.216">1794 760,'-2'-8,"0"1,0 0,-1 1,0-1,0 0,-1 1,0 0,0 0,-1 0,1 0,-1 0,-1 1,1 0,-1 0,1 1,-1 0,-1 0,1 0,0 0,-1 1,0 0,0 1,0 0,0 0,0 0,0 1,-1 0,1 0,0 1,-1-1,1 2,-1-1,-8 0,-1 0,1 0,0 2,-1 0,1 1,0 1,1 0,-1 1,1 0,0 2,0 0,0 0,1 1,0 1,1 1,0 0,1 0,-1 1,2 1,-5 6,2 7,2 1,0 1,2 0,1 0,1 1,1 0,1 1,2-1,1 1,1 0,2 0,1 0,1 0,1 0,2-1,1 1,2 3,-4-13,1 1,1-1,1 0,1-1,1 0,0 0,1-1,1 0,0 0,1-1,8 7,-8-13,1 0,-1-1,2 0,-1-1,1 0,1-2,-1 1,1-2,0 0,0 0,1-2,-1 0,1 0,0-2,0 0,0 0,0-2,-1 0,1-1,0 0,-1-2,1 1,-1-2,0 0,0-1,-1 0,0-2,0 1,0-2,-1 0,0 0,-1-1,0-1,-1 0,0 0,0-1,-1-1,-1 0,0 0,-1 0,-1-1,4-8,-1-13,-1 0,-1 0,-2-1,-2 0,-1 0,-2 0,-1 0,-2-1,-2 1,-3-16,-55-205,52 213,13 63,57 353,-21-171,6-49,24-70,-66-80,0 1,0-1,0 1,0-1,0 0,1 0,-1 0,1 0,0-1,-1 0,1 1,0-1,0-1,0 1,0 0,0-1,0 0,0 0,0 0,-1-1,1 1,0-1,2 0,13-7</inkml:trace>
  <inkml:trace contextRef="#ctx0" brushRef="#br0" timeOffset="-67951.444">2373 760,'43'366,"-5"-178,-5-1,-30-145,-16-53,4-24,1-1,2 1,1-1,2-1,1 1,2-8,-2-40,12-167,-8 236,0 0,1 0,1 0,0 0,2 1,-1-1,1 1,1 1,1-1,0 1,0 1,2-1,-1 1,2 1,-1 0,1 0,1 1,0 1,0 0,1 0,0 2,1-1,0 2,0 0,0 0,11-2,121-4,-7 36,-21 55,-51-3,-67-76</inkml:trace>
  <inkml:trace contextRef="#ctx0" brushRef="#br0" timeOffset="-65586.74">3427 1066,'0'0,"0"0,0 0,0 0,0 0,0 0,0 0,0 0,0 0,0 0,0 0,0 0,0 0,0 0,13 23,-6-18,-1-1,1 1,0-1,0 0,0-1,0 1,1-1,0-1,-1 0,1 0,0 0,0-1,0 0,0 0,0-1,0 0,0-1,0 0,0 0,0-1,0 0,2-1,20 0,7 0,67-4,1-4,-1-5,78-23,-172 36,1 0,-1 0,0-1,0 0,-1-1,1 0,-1-1,0 0,0 0,-1-1,0 0,0 0,-1-1,1 0,-2 0,1-1,-1 0,-1 0,1 0,-2-1,1 0,-1 0,-1 0,1-5,-5 6,-1-1,0 0,0 1,-1 0,-1-1,0 1,0 0,0 1,-1-1,-1 1,1 0,-1 0,-1 0,1 1,-1 0,0 1,-3-2,-12-6,-1 0,0 2,-1 1,-1 1,1 1,-1 1,-1 1,0 1,0 1,0 2,0 1,0 0,-1 2,1 1,0 2,0 0,0 1,0 2,0 1,-11 5,-93 83,115-79,1 2,1 0,1 0,0 1,1 0,1 1,1 1,1-1,1 1,0 1,2-1,0 1,2 0,0 0,1 14,24 116,-20-134,1 0,1 1,1-1,1-1,0 1,1-1,1 0,1 0,0-1,1-1,1 1,0-1,1-1,1 0,0-1,0-1,2 0,-1 0,17 8,151 38,-54-87,120-126,-245 153</inkml:trace>
  <inkml:trace contextRef="#ctx0" brushRef="#br0" timeOffset="-63381.315">4652 709,'0'0,"0"0,0 0,4 63,2 0,3 0,3-1,9 22,16 106,33 166,-112-621,26 54,13 190,1-1,1 0,1 0,1 1,1-1,0 0,2 1,1-1,0 1,8-15,-2 17,2 1,0 0,1 1,1 1,0 0,2 1,-1 1,2 0,0 1,0 1,2 1,-1 0,1 2,0 0,12-2,-30 10,16-5,1 1,0 0,-1 2,1 0,0 2,0 0,0 0,1 2,-1 1,0 0,-1 1,1 1,0 1,-1 1,2 1,-10-1,-1 0,-1 1,1 0,-1 0,0 1,-1 0,1 1,-2-1,1 1,-1 1,-1-1,0 1,0 0,-1 0,0 1,-1-1,0 1,0-1,-1 1,-1 0,0 0,0 11,5 499,-7-513,1 0,-1-1,1 1,1 0,0 0,0 0,0-1,1 1,0 0,1-1,0 0,0 1,0-1,1 0,0-1,1 1,-1-1,1 0,0 0,1 0,-1 0,1-1,0 0,1-1,-1 1,4 1,8-1</inkml:trace>
  <inkml:trace contextRef="#ctx0" brushRef="#br0" timeOffset="-61681.554">5967 0,'-26'41,"19"-19,0 1,2-1,1 1,1 0,1 0,1 1,1 22,-1-6,-18 300,3 334,17-663,2 0,-1 0,1 0,0-1,1 1,1-1,0 0,0 0,1 0,0 0,0-1,1 0,0-1,1 0,0 0,6 5,9 11,-10-15,0 0,1 0,0-1,0-1,1 0,0-2,0 1,0-2,1 0,0-1,0 0,0-1,0-1,0-1,0 0,0-1,1-1,1 1,0 0,1-2,-2 0,1-2,0 0,-1 0,0-2,0 0,-1-1,0 0,0-2,-1 0,0 0,10-11,-11 9</inkml:trace>
  <inkml:trace contextRef="#ctx0" brushRef="#br0" timeOffset="-60738.404">5785 721,'0'0,"0"0,0 0,0 0,0 0,0 0,0 0,0 0,0 0,0 0,0 0,32 5,0-3,0-2,0-1,0-2,0-1,-1-1,1-2,-1-1,-1-2,4-2,75-19,-42 15,-4 17,-60-1</inkml:trace>
  <inkml:trace contextRef="#ctx0" brushRef="#br0" timeOffset="-58786.353">7613 760,'-19'-28,"7"16,-1 0,0 1,0 0,-1 1,-1 1,0 0,0 1,-1 1,0 0,0 1,0 1,-1 0,0 2,0 0,0 0,0 2,0 0,-1 1,1 0,0 2,0 0,0 1,0 1,0 0,-11 5,-176 85,164-14,37-73,0 1,1-1,0 1,0 0,1 0,0 0,0 0,1 0,0 0,0 0,1 0,0 0,1 0,0 0,0-1,0 1,1 0,0-1,1 0,-1 0,1 0,1 0,-1-1,1 1,1-1,2 3,7-3,1 0,1-1,-1-1,1 0,-1-1,1-1,0 0,0-2,0 0,0 0,0-2,0 0,-1-1,1-1,-1 0,0-1,0-1,10-5,53-10,-58 16,0 2,0 0,0 0,1 2,-1 1,0 1,1 0,-1 2,0 1,0 0,0 1,-1 2,0 0,0 1,0 1,-1 0,11 9,-23-9,0 0,-1 1,0 0,-1 0,0 0,0 1,-1 0,-1 0,0 0,0 0,-1 0,0 1,-1-1,-1 1,0-1,0 1,-1-1,-2 11,3-18,-51 142,42-136,0 1,-1-2,0 1,-1-1,0-1,0 0,-1 0,0-1,0-1,-1 0,0-1,0 0,0-1,-10 2,-3 1,0-2,0 0,0-2,-1-1,1-1,-1-1,1-1,-1-2,1 0,0-2,0-1,0-1,1-1,0-1,1-2,0 0,0-1,-4-5,3 0</inkml:trace>
  <inkml:trace contextRef="#ctx0" brushRef="#br0" timeOffset="-46629.319">92 3030,'0'0,"0"0,0 0,0 0,0 0,-7 39,-12 166,5-59,6 2,9 98,1-84,9 114,12-2,-20-216,-16-85,1-55,4-2,3 1,5-67,0 92,12-485,-12 124,1 404,2 0,0 0,0 0,2 1,0-1,0 1,2 0,-1 0,10-12,-3 10,1 0,1 1,1 1,0 1,0 0,1 1,1 0,0 2,1 0,0 1,0 1,1 0,0 2,1 0,-1 2,1 0,0 1,0 1,0 1,0 1,0 1,0 1,5 1,-4 2,0 1,-1 0,1 2,-2 0,1 2,-1 0,-1 1,0 1,12 10,-17-12,0 0,-1 1,0 1,-1 0,-1 1,0 0,0 1,-2 0,1 1,-2 0,0 0,-1 0,0 1,-2 1,5 15,3 179,-19-186,-1-1,-1-1,-1 1,-1-1,-1-1,-1 0,-1-1,-1 0,-1-1,-1 0,0-1,-2-1,0-1,-1-1,0 0,-4 0,8-8,-1-1,0-1,0-1,0 0,-1-1,1-1,-1 0,0-1,0-1,0-1,0 0,-1-1,-7-2,-23 1,19 3,0-2,1-1,-1-1,1-2,0-1,0-1,0-1,1-1,0-2,-15-8,24 9</inkml:trace>
  <inkml:trace contextRef="#ctx0" brushRef="#br0" timeOffset="-44059.179">1975 2890,'0'0,"0"0,0 0,0 0,0 0,0 0,0 0,0 0,0 0,0 0,0 0,0 0,0 0,-31 0,-169-44,175 40,0 2,-1 0,0 2,1 0,-1 2,0 1,1 1,0 1,0 1,0 1,1 1,0 2,1 0,0 1,0 2,1 0,1 2,0 0,-1 3,11-7,1 2,0-1,1 1,0 1,1 0,1 0,0 0,1 1,0 0,1 0,1 1,1-1,0 1,-1 14,7-4,0 0,2-1,0 0,2 0,1 0,1-1,1 0,1 0,1-1,1-1,1 0,0-1,2 0,16 16,-16-20,1 1,0-2,1 0,1-2,1 0,-1 0,2-2,0-1,1 0,21 6,-30-13,0-1,1-1,-1 0,1-1,-1-1,1 0,0 0,-1-2,1 0,-1 0,1-1,-1-1,0 0,0-1,-1 0,0-1,1 0,-2-1,1 0,-1-1,0-1,5-4,-6-1,0 1,0-1,-2-1,1 0,-2 0,0-1,-1 0,-1 0,0 0,-1-1,-1 1,0-1,-1 0,-1 0,-1 0,6-26,8-280,-61 208,40 86,3 34,1 47,2 1,2-1,3 0,2 0,12 48,-2-33,3-1,2 0,4-2,8 12,25-26,-5-40,-50-9</inkml:trace>
  <inkml:trace contextRef="#ctx0" brushRef="#br0" timeOffset="-42467.668">2441 2175,'0'0,"0"0,0 0,0 0,0 0,0 0,0 0,-14 26,5-2,2 1,0 0,1 1,2-1,0 1,2 0,1 0,1 0,1 0,3 15,-1 44,8 175,56 293,-31-404,5-74,-37-67,1-1,-1 1,1-1,1 0,-1 0,1-1,0 0,1 0,-1 0,1-1,0 0,1 0,-1-1,1 0,0 0,0-1,0 0,1 0,-1-1,2 1,7-2,-1-1,1 0,-1-1,1 0,-1-2,1 0,-1 0,0-2,-1 0,13-6,58-40,-69 33</inkml:trace>
  <inkml:trace contextRef="#ctx0" brushRef="#br0" timeOffset="-41715.333">2293 2839,'0'0,"0"0,0 0,0 0,0 0,0 0,127-30,238 3,-354 27</inkml:trace>
  <inkml:trace contextRef="#ctx0" brushRef="#br0" timeOffset="-39131.094">3427 2163,'0'0,"0"0,0 0,-7 29,2 38,2 1,3 0,3 0,13 65,3 135,26 136,-24-265,16 43,-18-70,-48-418,70-10,-38 297,1 1,0-1,2 1,0 0,1 1,0-1,2 1,0 1,1 0,0 0,2 1,0 0,0 1,1 0,1 1,0 0,1 2,1 0,-1 0,2 1,-1 1,2 0,-4 4,-1 0,1 0,-1 1,1 1,0 0,0 1,1 1,-1 0,0 1,0 0,1 1,-1 1,0 0,0 1,0 1,-1 0,1 1,-1 0,10 6,-14-4,-1-1,-1 2,1-1,-1 1,-1 0,1 1,-1 0,-1 0,0 0,0 0,0 1,-1 3,52 171,21 191,-20-169,-5-132,-8-48,-28-19</inkml:trace>
  <inkml:trace contextRef="#ctx0" brushRef="#br0" timeOffset="-30845.212">58 5174,'38'208,"-22"474,-2-140,-32-661,14-402,26-46,-21 547,0 0,2 0,0 0,1 1,2 0,-1 0,2 0,1 0,0 1,1 0,1 1,1 0,0 1,1 0,1 1,0 0,1 1,1 0,0 1,1 1,0 0,1 1,0 1,0 1,5-1,-8 4,0 2,1-1,-1 2,1 0,0 0,0 2,0 0,0 0,0 2,0-1,1 2,-2 0,1 1,0 1,-1 0,1 1,-1 0,0 1,-1 1,1 0,-1 1,-1 0,0 1,0 1,0 0,-1 0,1 3,-1-1,0 1,-1 1,-1 0,0 0,-1 1,0 0,-2 0,1 1,-2 0,0 0,-1 0,-1 0,0 1,-1 0,-1-1,0 1,-2 0,0 0,0-1,-2 3,-3 25,-1 0,-3 0,-1 0,-3-2,-1 1,-20 37,27-70,-1 0,0-1,0 0,-1 0,-1-1,1 0,-1-1,-1-1,1 1,-1-2,0 0,-1 0,1-1,-1 0,1-1,-1-1,0 0,0-1,-1 0,1-1,-1-1,-25 3,-1-1,1-3,0-1,0-2,1-1,-7-4,27 4</inkml:trace>
  <inkml:trace contextRef="#ctx0" brushRef="#br0" timeOffset="-28423.265">1125 5449,'0'0,"0"0,0 0,0 0,0 0,0 0,0 0,0 0,0 0,0 0,0 0,0 0,22 19,-8-12,1-1,-1-1,1-1,0 0,1-1,-1 0,1-1,-1-1,1 0,-1-1,1-1,0-1,-1 0,11-3,65-2,211-12,-139-7,-64-42,-94 61,-1-1,-1 0,1 0,-1-1,-1 1,0-1,0 0,0 1,-1-1,0 0,-1 0,0 0,-1 0,0 1,0-1,0 0,-1 0,-1 1,1-1,-2 1,1 0,-1 0,0 0,0 0,-1 1,0 0,-1 0,0 0,0 1,0-1,-1 1,1 1,-1-1,-1 1,-5-3,-20-9,-1 1,0 2,-2 1,1 2,-1 1,-1 2,-2 1,20 4,0 0,-1 1,1 1,-1 1,1 1,-1 1,1 0,-1 1,1 2,0 0,1 0,-1 2,1 0,0 2,1-1,0 2,0 1,1 0,1 1,-1 0,-6 9,12-9,0 0,1 0,0 1,1 0,1 0,0 1,1 0,0 0,1 1,1 0,0-1,1 2,1-1,0 0,1 2,-3 8,1 0,2 0,0 0,2 0,1 1,1-1,1 0,1-1,1 1,3 5,-3-16,1 1,1-1,0 0,1 0,0-1,1 0,1-1,0 0,0 0,2-1,-1-1,1 0,0-1,1-1,0 0,1 0,0-1,0-1,0-1,1 0,-1-1,1-1,0 0,0-1,8-1,5 2,0-3,1 0,-1-2,0-1,0-1,0-1,-1-2,0-1,0-1,-1-2,27-13,-39 15</inkml:trace>
  <inkml:trace contextRef="#ctx0" brushRef="#br0" timeOffset="-26645.207">3007 5034,'-169'-6,"153"3,-2 0,1 1,0 0,0 1,-1 1,1 1,-1 1,1 0,0 1,0 1,0 1,1 0,0 1,0 0,0 2,0 0,1 1,1 0,0 1,0 1,1 0,0 1,0 0,-7 12,-83 192,100-195,2-1,0 1,1 0,1 0,1 0,1-1,1 1,1-1,1 0,0 0,2 0,0-1,1 0,9 12,-11-15,2-3,1-1,1 0,0 0,1-1,0 0,1-1,0-1,0 0,1-1,0 0,1-1,0 0,0-2,0 0,1 0,1-1,1 0,-1-1,1-1,0 0,0-1,0-1,0-1,0 0,-1-2,1 0,0-1,-1 0,0-2,0 0,6-4,47-12,-55 17,1-2,-1 0,-1-1,1 0,-1-1,-1-1,0 0,0-1,-1 0,0-1,-1 0,0-1,-1 0,-1-1,0 0,-1 0,0-1,-1 0,-1-1,0 1,-1-1,-1 0,-1-1,0 1,-1-1,-1 1,0-1,-1 1,-2-14,0 6,-1 0,-1 0,-2 1,0 0,-1 0,-1 0,-1 1,-3-2,12 23,-7-11,0 1,-1 1,0-1,0 1,-1 0,-1 1,1 0,-2 1,1 0,-1 0,0 1,-3 0,-45-17,51 21</inkml:trace>
  <inkml:trace contextRef="#ctx0" brushRef="#br0" timeOffset="-24018.1">3427 5174,'0'40,"67"390,-20 3,-45-396,32 290,-24-212,0 11,-71-587,-10-114,65 545,2 1,0-1,2 0,2 0,0-1,2 1,1 0,2 1,1-1,1 1,1 0,2 0,5-9,-1 16,2 0,0 2,1 0,1 1,1 0,0 2,2 0,0 1,0 1,2 1,0 2,0 0,1 1,0 1,1 1,0 2,1 0,-1 2,1 0,1 2,-1 1,0 1,2 2,-17 0,0 0,-1 1,1 0,-1 1,1 0,-1 1,0 0,0 1,-1 0,1 0,-1 1,-1 0,1 1,-1 0,0 0,0 1,-1 0,0 0,0 1,-1-1,0 2,3 7,8 14,-1 1,-2 1,-1 0,-1 1,-2 1,0 8,-6-27,-2-1,1 1,-2 0,0 0,-1 0,0 0,-2 0,0 0,0 0,-1-1,-1 1,-1-1,-1 0,1 0,-2-1,0 1,-1-1,-2 1,1 0,-1-1,0 0,-1 0,-1-1,0-1,-1 1,0-2,-1 0,0-1,-1 0,0-1,-1-1,1 0,-1-1,-1-1,0 0,1-2,-2 0,1 0,0-2,-1 0,-201 5,161-23,44 12</inkml:trace>
  <inkml:trace contextRef="#ctx0" brushRef="#br0" timeOffset="-22408.958">4549 4236,'12'283,"36"197,-39-402,59 432,-61-477,2-1,1-1,1 1,2-1,1-1,2-1,0 0,12 13,69 7,-76-43,-1-1,1-1,1-1,-1-1,0-1,1 0,-1-2,1 0,-1-2,0 0,0-2,0 0,-1-1,0-1,0-1,0-1,-1-1,0 0,5-5,5-14,-19 17</inkml:trace>
  <inkml:trace contextRef="#ctx0" brushRef="#br0" timeOffset="-20177.616">5706 5385,'0'0,"0"0,0 0,0 0,0 0,0 0,0 0,0 0,0 0,0 0,36 31,200-31,170 7,-256-33,-140 21,0 0,-1-1,0 0,0 0,0-1,-1 0,0-1,-1 0,0 0,0-1,4-7,-7 8,-1-1,-1 1,1-1,-1 0,-1 0,0 0,0 0,-1 0,0 0,0 0,-1 0,-1-1,-1-5,-2 3,0-1,-2 1,1 1,-1-1,-1 1,0 0,-1 1,0 0,0 0,-1 1,-1 0,1 1,-1 0,-1 1,1 0,-9-3,-6-1,-1 2,1 0,-2 2,1 2,-1 0,0 2,0 0,0 3,0 0,0 1,0 2,1 1,-1 1,1 1,-25 10,34-8,-1 1,1 0,1 2,0 0,0 1,1 1,1 0,0 1,1 1,0 0,2 1,-1 0,2 1,0 0,1 1,1 0,1 1,0 0,2 0,0 1,1-1,1 1,1 0,0 1,2-1,0 0,1 1,2-1,1 6,0-5,1 0,2-1,0 0,1 0,0 0,2-1,1 0,0-1,1 0,1 0,1-2,0 1,1-1,1-1,0-1,1 0,1-1,0-1,0 0,2-2,-1 0,1 0,0-2,1-1,8 2,-2 0,1-1,1-2,0 0,0-2,0-1,0-2,0 0,0-2,0-1,1-1,-2-1,1-2,-1-1,1-1,-2-1,0-2,2-1,101-69,-114 70</inkml:trace>
  <inkml:trace contextRef="#ctx0" brushRef="#br0" timeOffset="407.194">4958 6654,'0'0,"0"0,0 0,0 0,0 0,0 0,0 0,0 0,0 0</inkml:trace>
  <inkml:trace contextRef="#ctx0" brushRef="#br0" timeOffset="-6994.857">47 7197,'24'38,"-6"9,-2 0,-2 1,-2 1,-2 0,-2 1,-3 0,-2 0,-2 0,-2 0,-3 13,7 174,-11 175,-3-186,-12-59,3-239,18-310,11-91,-7 441,2-56,4 1,4 0,3 1,13-31,-18 95,1 1,1 1,1 0,1 0,1 1,0 1,2 1,0 0,0 1,2 1,0 1,1 0,0 1,0 2,2 0,-1 1,16-4,-27 10,0 0,1 1,-1 0,1 0,0 2,0-1,0 1,0 1,0 0,0 0,0 1,0 1,0 0,-1 0,1 1,-1 0,1 1,-1 1,0-1,0 1,-1 1,0 0,0 0,0 1,0 0,-1 0,-1 1,1 0,-1 1,0 0,-1 0,1 2,5 5,-1 0,-1 1,0 0,-1 0,-1 1,-1 0,0 1,-2-1,0 1,-1 1,1 6,-1-3,0 0,-1-1,-1 1,-1 0,-1 0,-2 0,0 0,-1 0,-1-1,-1 1,-1-1,-1 0,-1-1,-1 0,-1 0,-3 3,4-13,0-1,-1 0,0 0,0-1,-1-1,0 0,-1 0,0-1,0-1,0 0,-1 0,0-1,0-1,0 0,0-1,-12 1,-226 13,242-17,-78-25,70 13</inkml:trace>
  <inkml:trace contextRef="#ctx0" brushRef="#br0" timeOffset="-5033.979">1783 7088,'0'0,"0"0,0 0,0 0,0 0,0 0,0 0,0 0,0 0,0 0,0 0,-38-5,11 5,0 2,-1 0,1 2,0 0,1 2,-1 1,1 1,0 2,1 0,0 2,1 1,0 0,1 2,1 1,-1 1,-74 119,87-116,1 0,1 0,1 0,0 1,1 0,2 1,0-1,1 1,1 0,1 0,2 20,1-23,1 1,1 0,0 0,1-1,1 0,1 0,1-1,1 0,0 0,1-1,1 0,1-1,0 0,1-1,1 0,0-1,1 0,0-2,1 1,13 6,-9-11,0-1,0-1,0-1,1 0,0-2,0 0,0-1,0-2,1 0,-1-1,0-1,0-1,0-1,-1-1,1 0,10-6,156-65,-95-50,-84 109,0-1,-1 0,-1 0,0-1,-2 0,0 0,-1 0,-1 0,0-1,-2 1,-1-15,-49-117,44 134,0 1,-1 1,0-1,-2 1,1 0,-2 1,0 0,-1 1,0 0,-1 0,0 2,-1-1,0 1,-1 1,0 1,-1 0,0 0,0 2,-1 0,-2 0,9 3</inkml:trace>
  <inkml:trace contextRef="#ctx0" brushRef="#br0" timeOffset="-3064.107">3087 7191,'0'0,"0"0,0 0,0 0,0 0,0 0,0 0,0 0,0 0,0 0,0 0,0 0,0 0,0 0,-41-16,12 8,-1 0,0 2,0 1,0 2,0 0,-1 2,1 2,0 1,-1 1,1 1,-18 6,18-1,1 2,0 0,1 2,1 1,0 2,1 0,0 2,-15 14,38-30,-1 1,1-1,0 1,0 0,0 0,0 0,1 1,-1-1,1 1,0-1,0 1,0 0,1 0,-1 0,1 0,0 0,0 0,0 0,1 0,-1 0,1 1,0-1,0 0,0 0,1 0,0 1,0-1,0 0,0 0,0 0,1 0,0-1,1 4,9 4,1-1,0-1,0 0,1 0,0-2,0 0,1 0,0-1,0-1,1 0,-1-1,1-1,0-1,0 0,0-1,8-1,328-1,-338 3,0 1,0 0,0 0,0 2,-1-1,0 2,0 0,0 0,-1 1,0 1,0 0,-1 1,0 0,0 1,6 7,-9 51,-7-62,-1 1,0 0,-1 0,0 0,0-1,0 1,-1 0,0-1,0 1,0-1,-1 1,0-1,-1 0,1-1,-1 1,0 0,0-1,-1 0,0 0,0 0,0-1,0 1,-2 0,-168 76,130-67,23-6,0-1,-1 0,1-2,-1-1,-1-1,1-1,0-1,0-1,-1-1,1-1,0-1,0-1,0-1,-1-2,12 3</inkml:trace>
  <inkml:trace contextRef="#ctx0" brushRef="#br0" timeOffset="-1186.888">4255 7210,'-31'0,"-438"-54,456 53,-1 2,1 0,-1 0,1 1,0 1,0 0,0 1,0 0,1 1,-1 1,1 0,1 0,-1 1,1 1,0 0,1 0,0 1,0 0,1 1,0 0,1 1,0 0,0 0,1 0,-5 13,10-19,1-1,-1 2,1-1,0 0,0 0,1 0,0 1,-1-1,2 0,-1 0,1 1,-1-1,1 0,1 0,-1 0,1 0,0 0,0 0,0-1,1 1,0-1,0 1,0-1,0 0,1 0,-1 0,1-1,0 1,0-1,1 0,-1 0,4 2,6 3,1-1,0 0,0 0,1-2,-1 0,1-1,0 0,0-2,15 2,318-1,-192 64,-141-57,-1 1,0 1,-1 0,-1 1,0 0,0 1,-2 1,0 0,0 0,-1 1,-1 0,1 5,-10-15,1 1,-1-1,-1 1,1-1,-1 0,0 1,-1-1,1 0,-1 0,0 0,-1 0,0 0,0 0,0-1,0 0,-1 1,0-1,0 0,0-1,-1 2,-9 5,0 0,0 0,-1-1,0-1,-1-1,0 0,0-1,-1 0,1-1,-2-2,1 1,0-2,-1 0,0-1,1-1,-19-1,5 0,0-2,0 0,0-2,0-2,1 0,0-2,0-2,1 0,0-2,-16-10,40 19</inkml:trace>
  <inkml:trace contextRef="#ctx0" brushRef="#br0" timeOffset="2915.866">5785 6539,'0'0,"0"0,0 0,0 0,0 0,0 0,0 0,0 0,0 0,-9 28,4-4,1 0,1 0,1 0,1 1,1-1,1 1,1-1,2 3,3 78,1 429,17-277,9 21,-42-421,-15-231,25 358,0 1,2-1,0 1,1 0,0 1,1-1,1 1,0 0,1 1,0 0,1 0,1 0,0 1,1 1,0 0,0 0,1 1,1 1,0 0,0 1,1 0,0 1,0 0,6-1,-6-1,-1 0,1 1,1 0,-1 2,1-1,0 2,1 0,-1 1,1 0,0 2,0 0,0 0,0 2,0 0,0 0,1 2,-1 0,-1 1,1 0,0 1,-1 1,0 1,3 1,3 7,-1 2,0 0,-1 1,0 0,-2 2,0 0,-1 1,3 7,-8-13,54 157,-75-14,6-135,-2-1,-1 1,0-2,-1 1,-2-1,0 0,-1 0,-1-2,0 1,-2-2,0 1,-1-2,0 0,-2-1,0-1,0 0,-1-1,-1-1,0-1,-1 0,-1-1,5-3,-2 0,1-1,-1-1,1 0,-2-1,1-1,0-1,0-1,-1 0,1-2,-13-1,18 2,0-1,0 0,0-1,0 0,0-1,1 0,-1-1,1 0,0-1,0-1,1 0,-1-1,1 0,1 0,-1-1,2 0,-1-1,1 0,0-1,1 0,0 0,-4-7,-5-21</inkml:trace>
  <inkml:trace contextRef="#ctx0" brushRef="#br0" timeOffset="5067.668">7033 6386,'0'0,"0"0,0 0,0 0,0 0,0 0,0 0,0 0,0 16,-80 646,77-549,5 1,5-1,5-1,17 63,-22-141,65 187,27-130,27-64,-111-28,-1 1,0-2,1 0,-1-1,0 0,0-1,-1-1,1 0,-1-1,0 0,0-1,-1 0,0-1,0-1,-1 0,0 0,0-1,-1 0,-1-1,5-7,6-6</inkml:trace>
  <inkml:trace contextRef="#ctx0" brushRef="#br0" timeOffset="7234.436">8044 7561,'0'0,"0"0,0 0,0 0,0 0,0 0,0 0,0 0,0 0,0 0,0 0,0 0,0 0,34 30,-20-22,0-1,1 0,0-1,0-1,0-1,1 0,-1 0,1-2,0 0,0-1,0-1,0 0,1-1,21 2,394 20,-421-21,-1 0,0 0,0-2,0 1,0-1,0 0,0-1,-1-1,1 1,-1-1,0-1,0 0,0 0,-1-1,1 0,-1 0,-1-1,1 0,-1 0,-1-1,1 0,-1 0,-1-1,1 1,-1-1,-1 0,0-1,0 1,-1-1,0 0,-1 1,1-5,-3-7,-1 1,0-1,-2 1,0 0,-1 0,-1 0,-1 0,-1 1,-1 0,0 0,-2 1,0 0,0 1,-2 0,0 0,-1 2,-1-1,0 2,-1 0,-1 0,0 2,-8-5,7 8,-1 0,0 1,0 1,-1 1,0 1,0 0,0 1,0 1,-1 1,1 1,-11 1,7 0,1 1,-1 1,0 1,0 1,1 1,0 1,0 1,0 1,1 0,0 2,1 1,0 0,1 1,0 2,1 0,0 0,1 2,1 0,0 1,2 0,-13 19,13-15,1 0,1 0,0 1,2 0,1 1,0 1,2-1,1 1,1 0,0 1,1 19,4-18,1 0,1 0,2 0,1 0,0-1,2 1,1-1,1-1,1 0,2 0,0-1,1 0,1-2,1 1,4 2,-15-17,8 8,1 0,1 0,0-1,0-1,2 0,-1-1,2-1,-1-1,1 0,3 0,6 0,-1-1,1-2,1 0,-1-2,1-1,0-1,0-1,0-2,1 0,-1-2,0-1,-1-1,1-1,-1-2,0 0,0-2,-1-1,0-1,0-1,-2-1,1-1,4-5,-16 12</inkml:trace>
  <inkml:trace contextRef="#ctx0" brushRef="#br0" timeOffset="17367.622">1 9462,'32'74,"7"123,-21 314,16-80,-44-102,0-178,16-407,-31-432,0 452,0-37,23 257,0 1,1-1,1 1,0-1,1 1,1-1,1 1,0 0,1 0,0 0,1 0,1 0,0 1,1 0,1 1,0-1,0 2,2-1,-1 1,2 0,0 1,0 0,1 1,0 0,0 1,11-5,3 1,0 1,1 1,0 1,1 2,0 1,0 1,25-2,157 44,-197-30,-1 1,1-1,-2 2,1 0,-1 0,0 1,0 0,-1 1,-1 0,5 7,-7-10,86 93,-43 18,-47-106,1 0,-2 0,1 1,-2-1,0 1,0-1,-1 1,-1 0,0-1,-1 1,0-1,-1 0,0 0,-1 1,0-2,-1 1,0-1,-1 1,-6 7,-156 186,153-192,0 0,0-1,-1 0,-1-2,0 0,0-1,-1 0,0-2,0 0,-1-1,0 0,0-2,0-1,-1 0,1-1,-1-1,0-1,1-1,-1 0,1-2,-1 0,1-1,0-1,0-1,1 0,-4-3,-53-66,63 48</inkml:trace>
  <inkml:trace contextRef="#ctx0" brushRef="#br0" timeOffset="19292.308">1159 9359,'91'520,"-79"-341,-7-155,6 23,-5-72,-40-412,33 415,2 1,0 0,1 0,1 0,1 0,1 0,0 0,2 1,1 0,0 0,71-92,-66 104,0 1,0 1,1 0,0 1,0 0,0 2,1-1,-1 2,1 0,0 0,0 2,0-1,0 2,-1 0,1 1,0 1,-1 0,1 1,-1 0,0 1,0 1,-1 0,0 1,0 0,0 1,-1 1,0 0,-1 0,0 1,0 0,6 9,-16-18,7 10,1-1,0-1,1 1,0-1,0-1,1 0,0-1,0 0,1 0,0-1,0-1,1 0,-1 0,1-2,0 1,0-2,1 0,-1 0,12-1,29-35,-37 18</inkml:trace>
  <inkml:trace contextRef="#ctx0" brushRef="#br0" timeOffset="20891.08">2894 9270,'-172'-11,"156"13,1 1,0 0,0 1,0 1,0 0,0 1,1 0,0 1,0 1,1 0,0 1,1 0,0 1,0 1,1 0,0 0,1 1,0 0,1 1,1 0,0 1,0-1,-4 16,-8 17,2 1,2 0,2 2,3-1,-4 35,13-65,1 1,0-1,2 0,0 1,1-1,1 0,0 0,1 0,2-1,-1 1,2-1,0 0,1-1,1 0,1 0,0-1,1 0,0-1,1 0,1-1,0 0,1-1,0 0,1-2,14 9,-7-12,-1-2,1-1,0 0,0-1,1-2,-1 0,0-2,0 0,1-1,-1-2,0 0,-1-1,1-1,-1-1,0-1,-1-1,3-3,56-15,-64 19,0-1,-1 0,0-1,0-1,-1 0,-1-1,1 0,-2-1,0 0,-1-1,0 0,-1-1,-4 8,5-10,-2 0,0-1,0 0,-2-1,0 1,-2-1,0 0,-1-1,0 1,-2-1,0 1,-2-1,0 1,-1-1,-1 1,0 0,-2 0,0 0,-1 1,-1-1,-1 1,0 1,-2 0,0 0,0 1,-2 0,0 1,-1 0,-8-8,10 8,0 1,0 0,-2 1,0 0,0 0,-1 2,0 0,-1 0,0 1,-1 1,0 1,0 0,-1 1,0 1,-1 0,-16-2,17 6</inkml:trace>
  <inkml:trace contextRef="#ctx0" brushRef="#br0" timeOffset="23101.995">3461 8613,'0'0,"0"0,0 0,0 0,0 0,-21 27,17-18,1 1,0 0,0 0,1 0,0 0,1 0,0 0,0 1,1-1,1 0,0 0,1 8,0 17,2 62,4 1,4-1,4-1,5-1,25 71,-30-113,-2 1,-2 0,-3 1,-2 0,-2 1,-3 4,9 137,-10-190,5 43,-2-64,-24-485,20 472,1 1,1-1,2 1,0-1,2 1,1 1,1-1,11-22,-10 37,0 2,1-1,0 2,0-1,1 1,1 1,-1 0,1 0,0 1,0 1,1 0,0 1,0 0,0 1,0 0,0 1,1 0,-1 2,1-1,-1 2,1 0,-1 0,2 1,-1-2,0 0,0 0,0 1,0 1,0 1,0 0,0 0,-1 1,0 1,0 1,0 0,0 0,-1 1,0 1,-1 0,1 0,-2 1,1 1,-1 0,3 5,120 249,-86-118,-45-134,-1-1,0 1,0 0,-1 0,-1 0,0 0,0-1,-2 1,1 0,-1-1,-1 1,0-1,-1 0,0-1,0 1,-1-1,-1 0,0 0,0-1,-1 0,0 0,0 0,-8 5,-15 4,0-1,-1-1,0-2,-1-1,-1-1,0-2,0-2,-1-1,0-1,0-2,-1-2,-6-1,23 0,1-1,-1 0,1-2,0 0,-1 0,1-2,0-1,1 0,-1-1,-6-4,6 2</inkml:trace>
  <inkml:trace contextRef="#ctx0" brushRef="#br0" timeOffset="25376.678">5219 9219,'0'0,"0"0,0 0,0 0,0 0,0 0,0 0,0 0,0 0,0 0,0 0,0 0,0 0,0 0,0 0,0 0,-43 7,-57-12,85 3,0 0,-1 1,0 0,1 2,-1 0,1 0,-1 1,1 1,0 1,0 0,0 2,1 1,-1 1,2 0,-1 1,1 0,0 1,1 1,0 0,1 0,1 1,-1 1,2 0,0 0,0 1,1 0,1 0,0 1,1-1,1 2,0 1,-8 15,1 1,2 1,2 0,1 0,1 1,2 0,1 0,2 0,2 0,1 0,1 0,2-1,2 1,1-1,2 0,1-1,8 18,-15-42,0 0,0 0,1-1,0 1,0-1,1 0,0 0,0-1,1 0,0 0,0 0,1-1,0 0,0-1,0 1,1-2,0 1,0-1,0 0,0-1,1 0,-1-1,1 0,0 0,-1-1,1-1,0 1,0-1,0-1,-1 0,4-1,9-4,-1 0,0-2,0-1,-1 0,0-1,0-2,-1 0,-1-1,0 0,-1-2,-1 0,0-1,-1 0,0-1,-2-1,0-1,-1 1,-1-2,0 0,-2 0,0-1,-1 0,-2 0,1-4,3-20,-2 1,-2-1,-2-1,-1 1,-3 0,-2-1,-6-34,-3-115,4 167,5 34,41 384,18-186,48 0,1-165,-88-38</inkml:trace>
  <inkml:trace contextRef="#ctx0" brushRef="#br0" timeOffset="27764.949">5706 8722,'0'0,"0"0,0 0,0 0,0 0,0 0,0 0,0 0,7 30,6 148,61 502,-43-425,-31-51,0-136,0-44,0-59,2-410,1 419,2 1,0-1,2 1,0 0,2 1,1 0,1 0,0 1,2 1,1 0,1 0,1 2,0 0,19-17,-24 30,1 0,0 0,0 1,1 1,0 0,0 1,0 0,0 1,0 1,1 0,2 0,-1-1,0 1,0 0,0 1,0 1,0 0,0 1,0 0,0 2,0-1,0 2,-1 0,1 1,-1 0,0 1,-1 1,1 0,-2 1,1 0,-1 1,0 0,0 1,-1 1,-1-1,0 2,0-1,-1 2,-1-1,5 9,2 16,-1 2,-1 0,-3 0,-1 1,-2 0,-2 1,-1-1,-2 23,-3-48,-1 1,0-1,-1-1,-1 1,0 0,-1-1,-1 0,0 0,-1 0,0-1,-1 0,0 0,-1-1,-1 0,0-1,-1 0,0-1,0 0,-1 0,0-1,-1-1,0 0,0-1,-3 1,-1 2,-2 0,1-1,-1-1,-1 0,0-2,0 0,0-2,0 0,-1-1,1-1,-1 0,0-2,0-1,1 0,-1-2,-18-4,-53-29,76 24</inkml:trace>
  <inkml:trace contextRef="#ctx0" brushRef="#br0" timeOffset="29957.148">6920 8472,'-9'459,"-5"52,56-269,86 55,-121-278,2-1,0-1,1 1,1-2,1 1,0-1,1-1,0 0,2-1,0-1,0 0,1-1,0-1,15 8,-18-14,0-1,1-1,-1 0,1-1,0 0,0-1,-1-1,1 0,0 0,0-2,0 0,-1 0,1-1,-1-1,0 0,0-1,0-1,0 0,-1 0,0-1,0-1,-1 0,0 0,-1-1,1-1,-2 0,6-7,10-17</inkml:trace>
  <inkml:trace contextRef="#ctx0" brushRef="#br0" timeOffset="32953.646">8055 9346,'0'0,"0"0,0 0,0 0,0 0,0 0,0 0,0 0,0 0,0 0,-5 186,56 114,26-95,-68-188,2-2,-1 1,2-2,0 1,1-2,0 0,1 0,1-1,0-1,0 0,1-1,1-1,-16-8,12 4,2 1,-1-2,0 0,1-1,0 0,0-1,0-1,0 0,0-1,0-1,0 0,0-1,0 0,-1-2,1 0,-1 0,0-1,0-1,0 0,-1-1,0-1,0 0,0 0,-2-2,1 1,0-2,3-2,-1-1,-1 0,0-1,-1 0,-1-1,-1 0,0-1,0 0,-2-1,0 0,-2 0,5-15,12-277,-22 143,-24 86,12 436,22 1,1-162,-2 137,-21-110,9-207,-1-1,-1 0,0 1,0-1,-2-1,1 1,-2-1,0 0,0 0,-8 9,-5 11,8-17,-1-1,0 0,-1 0,0-1,-1-1,-1-1,0 0,0-1,-1 0,0-2,-1 0,0-1,0 0,0-2,-1 0,0-1,0-1,0-1,-1 0,1-2,0 0,0-1,-1-1,1-1,0-1,1 0,-12-5,-67-43,79 39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16:28.436"/>
    </inkml:context>
    <inkml:brush xml:id="br0">
      <inkml:brushProperty name="width" value="0.35" units="cm"/>
      <inkml:brushProperty name="height" value="0.35" units="cm"/>
      <inkml:brushProperty name="color" value="#FF0000"/>
      <inkml:brushProperty name="ignorePressure" value="1"/>
    </inkml:brush>
  </inkml:definitions>
  <inkml:trace contextRef="#ctx0" brushRef="#br0">5011 36,'-185'-33,"146"31,0 2,0 1,0 2,1 2,0 1,-1 2,2 1,0 3,0 1,1 1,0 2,2 2,0 1,1 1,1 2,1 1,1 2,1 1,1 1,0 2,-47 61,4 4,4 2,4 4,5 2,4 2,5 3,-21 70,22-41,7 2,6 2,6 1,6 2,6 0,6 1,7 0,6 0,9 34,-2-119,2-1,3 0,2-1,3 0,2-2,3-1,28 48,-31-62,1-1,3-1,1-1,1-2,2 0,2-2,1-1,1-2,1-1,2-2,1-1,1-2,1-2,1-1,1-2,1-2,0-2,20 4,25 4,1-4,1-3,1-5,67 0,-117-11,0-2,-1-1,1-2,-1-2,0-1,0-3,-1-1,0-1,-1-2,-1-2,-1-1,0-2,9-10,-1-1,-1-2,-2-2,-2-2,-1-1,-2-2,-1-2,-3-1,-1-1,-2-1,-3-2,-1-1,-3 0,-1-2,2-15,13-63,-4-2,-7-1,-5 0,-6-2,-6 0,-5 0,-7 0,-5 1,-6 0,-6 0,-9-13,13 61,-4 1,-4 1,-4 1,-2 2,-5 1,-3 1,-2 3,-5 1,-37-44,40 61,-2 2,-3 2,-1 3,-3 1,-55-37,77 64</inkml:trace>
  <inkml:trace contextRef="#ctx0" brushRef="#br0" timeOffset="718.125">5023 2561,'21'40,"422"595,-107-143,-322-474</inkml:trace>
  <inkml:trace contextRef="#ctx0" brushRef="#br0" timeOffset="4069.183">8038 1560,'0'0,"0"0,0 0,0 0,-17-17,-6-8,-2 2,0 0,-2 2,0 1,-2 1,0 1,-1 1,0 2,-1 1,-7 0,-5 2,-1 2,-1 2,1 2,-2 2,1 2,0 1,0 3,0 2,0 2,0 1,1 3,1 1,-1 3,2 1,0 2,1 2,1 2,0 1,2 2,1 2,1 1,1 2,2 1,-9 12,12-12,1 1,2 1,1 2,1 0,2 2,2 0,1 2,-10 27,8-1,3 1,2 1,4 0,2 1,4 1,2-1,3 1,3 0,4 9,0 3,4 0,2-1,5 0,3-1,5 5,-13-48,2 0,1-1,2 0,1-1,1-1,2-1,2-1,0-1,2 0,1-2,1-1,2-1,0-1,2-2,0-1,1-1,1-1,1-2,1-2,0-1,30 8,-30-14,0-1,1-1,0-2,1-2,-1-1,0-1,0-2,0-2,0-1,0-2,-1-1,0-2,-1-1,0-2,0-1,-2-1,0-2,0-1,-2-2,-1 0,1-3,20-17,-3-3,-1-1,-2-2,-3-2,-1-2,-3-2,-2-1,-2-1,-3-2,-2-1,-2-1,-4-1,-1-1,-3-5,-3-23,-3 0,-5-1,-4-75,3-52,-2 93,-5 0,-17-106,-3 102,16 194,-35 612,-10-22,18 1031,44-917,-11-268,35-533,113-216,68-206,-196 403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52:52.30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6880 1001,'0'0,"0"0,0 0,0 0,0 0,0 0,-24 137,14 99,32 54,-21-281,1 1,0 0,1-1,-1 0,2 1,-1-1,2 0,-1-1,1 1,0-1,1 0,0 0,0 0,0-1,1 0,0-1,1 1,1 0,9 6,1 0,0-1,0-1,1-1,1-1,0 0,0-2,1 0,-1-1,1-2,1 0,-1-1,0-2,1 0,-1-1,1-1,-1-1,1-2,-1 0,0-1,7-3,-10-2,-1-1,0 0,-1-1,0-1,-1-1,0 0,-2-1,1 0,-2-2,0 1,-1-2,-1 0,0 0,-1-1,-2 0,4-10,-3 2,-1 0,-1-1,-1 0,-2 0,0-1,-3 1,0-1,-1 0,-2 1,-3-12,-39-250,26 338,13 337,37-189,-19-51,-1 130,-1-125,-11 260,-24-283,19-115,-1 0,0-1,-1 0,0-1,-1 1,0-1,-1-1,0 0,-1 0,0 0,0-1,0-1,-1 0,0 0,-12 4,15-6,-3-1,0 0,-1 0,0-1,0 0,0-1,0-1,0 0,0-1,0 0,0 0,-3-2,-4 2,-3 0,1 0,-1-2,0 0,1-1,0-2,0 0,0-1,1-1,-1 0,2-2,-14-8,11 1</inkml:trace>
  <inkml:trace contextRef="#ctx0" brushRef="#br0" timeOffset="-6394.142">4929 957,'0'0,"0"0,0 0,0 0,0 0,0 0,0 0,0 0,0 0,0 0,0 0,0 0,0 3,9 346,5-146,32 55,15-145,-57-107,1-1,-1 0,1 0,0 0,0-1,1 0,-1 0,1 0,0 0,0-1,0 0,1 0,-1-1,1 0,-1 0,1 0,0-1,0 0,-1-1,1 1,0-1,0 0,0-1,0 0,0 0,-1 0,1-1,0 0,-1 0,0-1,1 0,-1 0,0 0,0-1,-1 0,1 0,2-2,15-15,-3 1</inkml:trace>
  <inkml:trace contextRef="#ctx0" brushRef="#br0" timeOffset="-6001.372">4838 460,'0'0,"0"0,0 0,0 0,0 0,0 0,0 0</inkml:trace>
  <inkml:trace contextRef="#ctx0" brushRef="#br0" timeOffset="-4074.523">5734 0,'0'0,"0"0,0 0,0 0,0 0,0 0,0 0,10 416,-2-158,19 34,26 26,4-103,-15-43,-32-145,1 0,1-1,1 0,1-1,1 0,2-1,2 2,-11-19,0 0,1 0,0-1,0 0,0 0,1-1,-1 0,1-1,0 0,1-1,-1 0,1 0,-1-1,1-1,0 1,0-2,-1 0,1 0,0-1,0 0,-1-1,1 0,0 0,-1-2,0 1,0-1,0-1,0 1,-1-2,0 1,0-1,0-1,0 0,-1 0,-1 0,1-1,-1-1,0 1,-1-1,0 0,4-8,6-9</inkml:trace>
  <inkml:trace contextRef="#ctx0" brushRef="#br0" timeOffset="-3349.934">5689 982,'36'3,"355"-38,-373 35,3 1</inkml:trace>
  <inkml:trace contextRef="#ctx0" brushRef="#br0" timeOffset="-14692.453">857 1276,'0'0,"0"0,0 0,0 0,0 0,0 0,0 0,0 0,0 0,0 0,0 0,0 0,0 0,0 0,-27-15,-186-207,200 214,0 1,-1 1,0 0,0 1,0 0,0 1,-1 1,0 0,1 1,-1 1,0 0,0 1,0 1,0 0,0 1,-8 2,5 1,1 0,0 2,0-1,0 2,1 0,0 1,1 1,-14 11,20-15,-79 108,79-98,0 1,0 0,2 0,0 0,1 1,1 0,0 0,2 0,0 1,1-1,1 1,1 7,-6 32,4-29,2 1,1-1,1 0,2 0,0 0,2 0,1-1,2 0,1 0,0-1,8 12,-10-27,1 0,0-1,0 0,1-1,1 0,0-1,0 0,1 0,0-1,0-1,0 0,1 0,1-2,9 4,-11-5,1-1,0 0,-1-1,1-1,0 0,0-1,0 0,0-1,0 0,0-1,0 0,-1-1,1-1,-1 0,0-1,0 0,-1-1,1 0,-1 0,0-1,-1-1,0 0,0-1,0 0,-1 0,-1-1,0 0,6-9,3-7,-1 0,-2-1,-1-1,-1 0,-1-1,-2 0,0-1,-2 1,-2-2,0-4,3-233,-19 144,-12 751,23-542,-11 110,0 618,11-813,0 0,0 0,0 0,0 0,13-28,116-169,-125 189</inkml:trace>
  <inkml:trace contextRef="#ctx0" brushRef="#br0" timeOffset="-11714.285">1153 1053,'0'0,"0"0,0 0,0 0,0 0,0 0,0 0,0 0,0 0,0 0,0 0,12 145,-11-98,3 1,2-1,2 0,2-1,4 10,64 166,52-68,-120-145,1 1,0-2,1 1,0-1,0-1,0 0,1-1,0-1,1 0,-1 0,1-1,6 0,-14-2,1 0,-1-1,1 0,0 0,0-1,-1 0,1 0,0 0,0-1,-1 0,1 0,0-1,-1 0,1 0,-1 0,0-1,0 0,0 0,0-1,0 0,-1 0,0 0,1 0,-2-1,1 0,0 0,-1 0,1-3,78-174,-24 30,-47 109,-2 1,-1-1,-3-1,-1 0,-2 0,-2 1,-2-1,-2 0,-3-8,-17-60,3 189,11 176,3-200,3 0,2 1,2-1,3 1,2-1,11 44,-13-85,1 0,0 0,1-1,0 1,1-1,0-1,0 1,1-1,1-1,0 0,0 0,1 0,0-1,0-1,1 0,0 0,0-1,8 3,23-5,-32-4</inkml:trace>
  <inkml:trace contextRef="#ctx0" brushRef="#br0" timeOffset="-9294.054">3047 1104,'-61'-35,"51"28,-4-3,0 1,-1 0,0 1,0 0,-1 2,0 0,0 0,-1 1,1 1,-1 1,-2 0,1 1,0 0,1 1,-1 1,0 0,0 1,1 1,-1 1,0 1,1 0,0 1,0 1,1 0,-1 2,-10 6,8 0,1 1,0 1,1 0,1 2,0 0,1 0,1 2,1 0,1 0,1 1,0 0,2 1,1 1,0-1,2 1,0 0,2 1,0-1,2 1,0 0,2-1,1 1,1 0,0-1,2 1,1-1,1 0,1 0,1 0,0-1,2-1,10 18,-15-26,1-1,1 1,0-1,1 0,0-1,0 0,1 0,1 0,0-1,0-1,1 0,0 0,1-1,0-1,0 0,0 0,1-1,0-1,0 0,1-1,-1 0,1-1,0-1,0 0,0-1,0 0,0-1,0-1,0 0,0-1,11-3,-9-3,0-1,0 0,-1-1,0-1,-1-1,0 0,-1 0,0-2,-1 1,0-2,-2 1,1-2,-2 1,0-1,-1-1,-1 0,0 0,-1 0,-1-1,0 1,-2-1,0 0,-1-1,-1-3,13-348,-37 232,4 186,28 106,-11-95,3-1,2 0,3 0,3 0,2-1,17 49,-20-89,1-1,1 0,1-1,0 0,1-1,0-1,1 1,1-2,0 0,8 5,50-22,-54 0</inkml:trace>
  <inkml:trace contextRef="#ctx0" brushRef="#br0" timeOffset="-7704.307">3557 223,'-17'192,"9"0,10 41,-1-75,10 97,-13-209,1 1,3-1,1 0,3 0,2 0,1-1,3 0,1-1,3 0,1-1,4 2,80 35,-4-62,-83-15,1 0,0-1,0-1,0 0,0-1,0-1,0 0,-1-1,1 0,0-2,-1 1,1-2,-1 0,0-1,-1 0,0-1,0 0,0-1,-1-1,6-5,-3-2</inkml:trace>
  <inkml:trace contextRef="#ctx0" brushRef="#br0" timeOffset="15032.28">1164 3190,'0'0,"0"0,0 0,0 0,0 0,0 0,0 0,0 0,0 0,0 0,0 0,0 30,11 375,14-261,-15-120,1 1,2-2,0 0,1-1,2 0,0-1,1-1,1 0,1-1,1-2,3 3,102 15,-112-35,0 0,0-1,0 0,0-1,0 0,0-1,-1-1,1 0,-1 0,0-2,0 1,-1-1,1-1,-1 0,-1-1,0 0,0 0,0-1,-1-1,0 1,-1-2,0 1,-1-1,0 0,0 0,-1-1,-1 0,0 0,-1-1,3-9,60-144,-55 107,-2-1,-4 0,-1 0,-4-42,-26-5,17 169,3 0,3 0,2 0,8 56,40 147,20-107,-65-153,0-1,1 0,0 1,0-1,0-1,0 1,1-1,-1 0,1 0,0 0,0 0,0-1,0 0,0 0,1 0,-1-1,1 0,-1 0,1 0,-1 0,4-1,3 0</inkml:trace>
  <inkml:trace contextRef="#ctx0" brushRef="#br0" timeOffset="17389.698">2967 3202,'0'0,"0"0,0 0,0 0,0 0,0 0,0 0,0 0,0 0,0 0,-14-6,-6-3,0 1,-1 2,0 0,0 1,0 1,-1 1,1 1,-1 1,0 1,1 0,-1 2,1 1,-1 0,1 2,0 0,0 2,1 0,-13 7,18-9,0 0,0 2,0 0,1 0,0 2,1 0,0 0,0 1,1 1,0 0,1 0,0 1,1 1,1 0,0 0,0 1,0 3,0-1,2 1,0-1,1 1,0 0,1 1,1-1,1 1,1 0,0 0,2 0,0 0,0 0,2 0,0 0,1-1,1 1,1-1,0 0,1 0,2 1,-3 1,0-1,1 0,2 0,-1-1,2 0,0-1,2 1,-1-2,2 0,0 0,1-1,0 0,1-1,0-1,1 0,1-1,0 0,0-2,1 0,0-1,1 0,0-1,5 0,-7-5,-1-1,1 0,0-2,0 0,-1 0,1-1,-1-1,1-1,-1 0,0-1,0-1,-1 0,0-1,4-2,79-117,-82 86,-2-1,-2-1,-2 0,-1-1,-3 0,-1 0,-2 0,-2 0,-3-14,-32-175,54 541,19-116,20-46,10-40,9-89,-62-19</inkml:trace>
  <inkml:trace contextRef="#ctx0" brushRef="#br0" timeOffset="19298.551">3421 3241,'0'0,"0"0,0 0,0 0,0 0,0 0,0 0,0 0,5 27,8 101,-5 0,-6 0,-5 2,0 39,21-70,-31-147,2-1,2 0,2-1,3 1,2-1,2 0,4-34,-2-30,0 97,0 1,1-1,1 1,0 0,1 0,1 0,0 0,1 1,1 0,0 1,1-1,1 2,0-1,1 1,0 1,8-7,-5 7,1 0,0 1,1 0,0 1,1 1,0 0,0 2,1 0,0 0,0 2,1 0,-1 2,1 0,0 1,0 0,0 2,0 0,16 3,-19-2,0 2,0 0,0 0,-1 2,0 0,1 1,-2 0,1 1,-1 1,0 0,-1 1,1 0,-2 1,0 1,0 0,-1 0,0 1,3 5,76 73,-1-77,-77-13</inkml:trace>
  <inkml:trace contextRef="#ctx0" brushRef="#br0" timeOffset="21220.152">4601 2520,'0'32,"11"249,-21 183,10-422,2 0,2 0,2 0,1 0,3-1,1 0,11 25,-18-52,37 183,-38-186,1 0,0-1,1 1,0-1,0 0,1 0,1-1,-1 0,2 0,-1 0,8 6,-6-7,0 0,0-1,1 0,0-1,0 0,1 0,-1-1,1-1,1 0,-1 0,0-1,1 0,0-1,-1-1,1 0,5 4,0-2,0 0,0-1,0-1,1 0,-1-1,0-1,0-1,0 0,0-1,0-1,0-1,-1 0,1-2,-2 1,1-2,-1 0,0-1,0 0,1-3,84-124,-82 100</inkml:trace>
  <inkml:trace contextRef="#ctx0" brushRef="#br0" timeOffset="21883.68">4487 3209,'392'-22,"-372"20</inkml:trace>
  <inkml:trace contextRef="#ctx0" brushRef="#br0" timeOffset="24457.86">5678 3592,'0'0,"0"0,0 0,0 0,0 0,0 0,0 0,0 0,0 0,0 0,0 0,0 0,0 0,0 0,0 0,0 0,0 0,0 0,0 0,0 0,0 0,28 25,153-32,345 2,-517 2,0 0,-1 0,1-1,-1 0,0 0,0-1,-1 0,1 0,-1-1,0 0,0 0,-1-1,0 0,0 0,-1 0,0-1,0 0,-1 0,1 0,-2 0,1-1,-1 0,-1 1,0-1,0 0,0 0,-1 0,-1-8,-1 3,-1 0,-1 0,-1 0,0 1,0-1,-1 1,-1 0,0 1,-1-1,-1 1,0 0,0 1,-1 0,0 0,-1 1,0 0,-1 1,0 0,-1 1,1 0,-2 1,1 0,-1 1,0 0,0 1,-12-3,6 1,-1 1,0 1,0 1,-1 1,1 0,-1 2,0 0,1 1,-1 2,0 0,1 1,0 1,0 0,0 2,0 0,1 2,0 0,0 1,1 1,0 0,1 2,0 0,1 1,0 0,1 1,-2 4,-64 97,-3 87,82-188,0 1,1-1,1 1,0 0,1 0,0-1,2 1,-1-1,2 1,0-1,0 0,2 0,0-1,0 1,1-1,0-1,2 1,-1-1,1-1,1 0,0 0,1-1,0 0,0-1,1 0,0-1,1 0,0-1,0 0,0-1,1 0,0-2,0 1,0-2,10 2,18 6,0-1,1-3,0-1,0-2,1-2,-1-2,1-2,32-5,1-9,-58 10</inkml:trace>
  <inkml:trace contextRef="#ctx0" brushRef="#br0" timeOffset="26350.66">6869 3145,'0'0,"0"0,0 0,0 0,0 25,0 24,-2 92,7 1,6-1,8 8,39 68,-25-116,-51-183,3-1,3 0,5 0,2-67,5 100,-2 22,1 0,1-1,1 1,2 0,0-1,3 1,0 1,1-1,2 1,1 1,1 0,5-8,54 1,-36 30,0 1,0 2,0 2,0 1,0 1,0 2,-1 2,0 0,0 3,-1 0,-1 2,0 2,7 5,-25-14,-1-1,2-1,-1 1,0-2,1 0,0-1,-1 0,1-1,0 0,0-1,0-1,0 0,5-2,-1-2</inkml:trace>
  <inkml:trace contextRef="#ctx0" brushRef="#br0" timeOffset="36556.558">778 3310,'0'0,"0"0,0 0,0 0,0 0,0 0,0 0,0 0,0 0,0 0,0 0,0 0,0 0,0 0,0 0,0 0,0 0,0 0,0 0,0 0,-3 0,-151-73,142 66,0 0,0 1,0 0,-1 0,0 1,0 1,0 1,0-1,-1 2,1 0,-1 1,0 0,0 1,1 0,-1 1,0 1,1 0,-1 1,-4 2,6-1,0 0,1 1,0 1,0-1,1 2,-1-1,1 1,1 1,-1 0,1 0,1 1,-1 0,2 1,-1-1,1 2,1-1,0 1,0 0,1 0,-1 4,-7 18,2 0,1 0,2 1,1 0,2 1,0 23,5-31,0-1,3 1,0-1,1 0,2 0,0 0,2 0,1-1,2 1,-3-3,-6-13,1 1,1-1,0 0,0 0,1 0,0 0,1-1,0 0,0 0,1-1,1 0,-1 0,1 0,6 4,-7-9,0 1,1-1,-1 0,1 0,0-1,0 0,0-1,0 0,0 0,0-1,0 1,0-2,1 1,-1-1,0-1,0 1,-1-1,1-1,0 1,-1-2,1 1,-1-1,0 0,0 0,0 0,-1-1,1-1,-1 1,0-1,-1 0,0 0,0 0,0-1,0 0,1-4,15-17,-1-1,-2-2,-1 0,-1 0,-2-2,7-22,3-5,-2-106,-21 4,-5 125,-12 42,5 23,2 1,1 0,1 0,2 1,0 0,3 0,0 0,2 0,1 0,-6 87,10 121,6 299,1-357,-1 3,16-97,-11-17,52-186,-37 51,-23 48</inkml:trace>
  <inkml:trace contextRef="#ctx0" brushRef="#br0" timeOffset="45220.78">846 5480,'0'0,"0"0,0 0,0 0,0 0,0 0,0 0,0 0,0 0,0 0,0 0</inkml:trace>
  <inkml:trace contextRef="#ctx0" brushRef="#br0" timeOffset="47837.793">800 5448,'-36'8,"23"-8,-1 0,1 0,0-2,-1 1,1-2,0 0,0-1,0 0,0 0,1-2,0 1,0-2,0 0,-5-4,-88-37,91 43,1 1,-1 0,0 2,0-1,0 2,0 0,0 0,0 1,0 1,0 1,0 0,0 0,0 2,1-1,-1 2,1 0,0 0,0 2,1-1,0 2,0-1,1 2,-1-1,2 1,-1 1,2 0,-1 1,1 0,1 0,0 1,0 0,2 0,-1 1,1 0,-1 5,-2 21,2 0,2 0,1 0,2 0,2 1,2-1,1 0,2 0,2 0,8 25,-6-41,1-1,2 0,0-1,1-1,1 0,1 0,1-2,0 0,2-1,10 8,81 11,-98-33,0-1,1 0,-1-1,0-1,0 1,1-2,-1 0,0 0,1-1,-1 0,0-1,0 0,-1-1,1 0,-1-1,0 0,0 0,0-1,-1-1,0 1,0-2,0 1,-1-1,-1 0,1-1,-1 0,0 0,-1 0,0-1,-1 0,4-10,5-11,-2 1,-1-2,-2 1,-1-1,-1-1,-2 1,-1-1,-2 0,-1-15,10-206,-8 206,-5 31,-4 36,-65 408,64-364,2 1,4-1,2 1,6 31,5 400,7-165,19-216,-6-147,118-158,-130 157</inkml:trace>
  <inkml:trace contextRef="#ctx0" brushRef="#br0" timeOffset="50319.718">1233 5384,'0'0,"0"0,0 0,0 0,0 0,0 0,0 0,0 0,0 0,0 0,4 28,3 361,-11-170,41-72,61-85,-81-57,1-2,0 0,-1 0,1-2,0 0,0-1,0-1,0 0,0-2,-1 0,1-1,-1-1,0 0,4-3,29-5,-34 5,0-1,0 0,-1-2,0 0,-1 0,0-1,-1-1,0 0,-1-1,0-1,-2 0,1 0,-2-1,0 0,-1 0,-1-1,0 0,-1-1,-1 1,-1-1,-1 0,0 0,-1-1,-1 1,0-3,11-282,-23 189,4 174,3 1,3-1,2 1,9 53,-1 40,14 51,-22-197,0 0,1 1,0-1,0 0,1 0,0-1,0 1,0 0,1-1,1 0,-1 0,1 0,0-1,1 1,-1-1,1 0,0-1,1 0,-1 0,1 0,0-1,1 0,-1 0,2 0,10-1</inkml:trace>
  <inkml:trace contextRef="#ctx0" brushRef="#br0" timeOffset="52559.978">2242 5812,'36'0,"193"13,52-29,-241 12,0-2,0-2,-1-2,0-1,-1-2,26-13,-60 22,1-1,-1 1,0-1,0 0,-1 0,1-1,-1 1,-1-1,1 1,-1-1,0 0,0 0,0 0,-1 0,0 0,0-1,-1 1,1 0,-2 0,1-1,0 1,-8-21,0-1,-2 2,-1-1,-1 1,-1 1,-1 0,-1 1,-1 1,-16-18,22 30,0 0,-1 1,-1 0,1 0,-1 1,-1 1,0 0,0 1,0 0,-1 1,0 1,0 0,-1 0,0 2,1 0,-1 1,0 0,0 1,0 1,0 0,0 1,0 0,0 2,0 0,0 0,-10 5,0 2,1 2,0 0,0 2,1 0,1 2,1 0,0 2,1 0,1 1,1 1,0 1,2 1,-5 7,9-4,0 1,2 0,1 1,1 0,1 0,1 1,2-1,1 1,1 0,1 0,1 0,2 1,3 12,0-18,2 0,0 0,2-1,0 0,2 0,0-1,1 0,2-1,3 3,152 123,-31-112,-117-31,1-1,0-2,0 0,0-1,0-1,0-1,-1-1,1-1,-1 0,0-2,-1-1,1 0,-2-2,1 0,-1-1,-1-1,0-1,-1 0,0-1,-1-1,0-1,1-3,2-6</inkml:trace>
  <inkml:trace contextRef="#ctx0" brushRef="#br0" timeOffset="54664.011">3387 5831,'0'0,"0"0,0 0,0 0,0 0,0 0,0 0,0 0,0 0,0 0,0 0,0 0,34 8,-11-6,0 0,0-2,0-1,0-1,0 0,-1-2,1-1,17-6,45-6,367-4,-441 20,-1-1,0 0,0 0,0-1,-1 0,1-1,-1 0,1-1,-1 0,-1 0,1-1,-1 0,0 0,0-1,-1 0,1 0,-2-1,1 0,-1 0,0-1,-1 1,0-1,-1-1,1 0,-5 1,-1-1,0 1,-1 0,0 0,0 0,-1 0,0 0,-1 1,0-1,0 1,0 0,-1 0,-1 1,1-1,-1 1,-1 0,1 1,-1 0,0 0,0 0,-1 1,0 0,0 0,0 1,-2-1,-12-12,-1 2,-1 1,0 0,-1 2,0 1,-1 1,0 1,-1 1,0 2,0 1,0 0,-1 2,1 1,-1 2,1 0,-1 2,1 1,-1 1,1 2,0 0,1 2,-17 7,24-3,1 1,0 1,1 0,0 1,1 1,1 1,0 0,1 1,1 0,1 1,1 1,0 0,2 0,0 1,1 0,1 1,1-1,1 1,1 1,1-1,1 1,1-1,1 1,1-1,1 1,1-1,1 0,0 0,2 0,1 0,4 7,79 74,-71-90,0 0,0-1,1 0,0-2,1-1,1 0,-1-2,1 0,0-1,1-2,-1 0,1-1,0-2,0 0,0-1,0-1,-1-2,1 0,0-1,6-3,120-32,-133 31</inkml:trace>
  <inkml:trace contextRef="#ctx0" brushRef="#br0" timeOffset="56948.008">4578 5372,'0'0,"0"0,0 0,0 0,0 0,0 0,0 0,0 0,0 30,44 291,14-5,-36-146,4-132,-23-239,-9 95,3 9,0 45,3 0,1 0,3 1,2-1,11-42,-7 68,2 0,0 1,2 1,1 0,0 0,2 2,1 0,5-4,-11 16,-1 1,2 1,-1 0,1 0,0 2,0-1,1 2,0 0,0 0,7 0,-16 3,9 0,0 0,1 0,-1 2,1 0,-1 0,1 1,-1 1,0 0,0 1,0 1,0 0,0 1,11 6,38 62,-48-54,-1 1,-1 0,-1 1,-1 0,-1 1,-1 0,-1 1,-1 0,0 0,-2 0,-1 1,-1 0,-1 0,-1 0,-1 0,-1 0,-2 8,28 296,30-172,16-110,-54-43</inkml:trace>
  <inkml:trace contextRef="#ctx0" brushRef="#br0" timeOffset="69027.421">812 7637,'-36'-15,"12"1,0 1,-2 1,1 1,-1 1,-1 2,1 0,-2 2,1 1,0 1,-1 2,0 0,0 2,1 1,-1 1,0 2,1 0,0 2,0 1,0 2,1 0,0 1,-2 3,17-1,1 1,1 0,0 0,1 1,0 0,1 0,1 1,0 0,1 0,0 1,2-1,-1 1,2 0,0 0,1 0,1 0,0 0,1 0,1 0,3 14,-3 22,0-32,0 1,2-1,0 0,2 0,0-1,1 1,1-1,0 0,2-1,0 0,1-1,1 0,0-1,2 0,-1-1,16 12,-20-19,1-1,1-1,-1 0,1 0,0-1,1 0,-1-1,1 0,0-1,0-1,6 1,-10-3,-1 0,1-1,-1 0,1 0,-1-1,1 0,-1-1,0 1,0-1,0-1,0 1,-1-1,0 0,1-1,0-1,6-4,-2 0,0-1,0 0,-1-1,0 0,-1-1,0 0,-1-1,-1 1,0-1,-1-1,0 1,2-13,47-292,-46 233,-9-58,-21 204,-4 448,14-199,11 197,11-299,1-89,-1-65,23-69,-22 7,1-1,-2 0,0-1,0 0,-1 0,0-2,-1 1,-1-1,0 0,0-1,2-8,8-10,48-112,-59 128</inkml:trace>
  <inkml:trace contextRef="#ctx0" brushRef="#br0" timeOffset="71560.679">1131 7630,'0'0,"0"0,0 0,0 0,0 0,0 0,0 0,0 0,0 0,0 0,0 0,0 0,0 0,4 26,15 405,80-234,-88-182,1 0,1-1,0 0,1-1,1 0,0-1,0-1,1-1,1 0,0-1,0 0,15 4,38-2,-58-10,0-1,0-1,0 0,0-1,0-1,0 1,0-2,-1 0,1 0,-1-1,0 0,-1-1,1 0,-1-1,0 0,-1-1,1 0,2-4,8-12,-1-2,-1 0,-2-2,0 1,-2-2,-1 0,-2-1,0 0,-2 0,-2-1,1-7,4-15,-6 35,-1-1,-1 0,-1 0,-1 0,0-1,-1 1,-2 0,0-1,-1-3,11-75,-11 81,-2-13,-1 44,6 251,17-91,-6-125,-10-32,2-1,0 1,0-1,2 0,0 0,1 0,0-1,1 0,1-1,0 1,1-2,10 11,8-16,-13-4</inkml:trace>
  <inkml:trace contextRef="#ctx0" brushRef="#br0" timeOffset="73545.235">2219 7866,'35'12,"255"37,-256-40,1-2,0-1,1-2,-1-1,1-2,-1-2,1-1,-1-1,1-2,-1-2,4-2,-30 5,0 0,-1 0,1 0,-1-1,0 0,-1-1,1 0,-1 0,0 0,-1-1,0 0,0-1,0 1,-1-1,0 0,0 0,-1-1,0 0,-1 1,1-1,-2 0,1-1,-2 1,1 0,-1-1,0 1,-1-1,0 1,-1 0,0-1,-1-5,-28-100,-34 60,44 44,0 0,0 1,-1 1,-1 1,1 1,-1 1,0 1,0 1,-1 1,0 1,1 0,-1 2,0 1,1 1,-1 0,1 2,0 1,0 1,0 0,1 2,0 0,0 2,1 0,0 1,1 1,-3 3,9-6,0 1,1 0,0 1,0 1,1-1,0 2,1 0,1 0,0 1,1 0,1 0,0 1,0 0,2 0,0 0,0 1,2 0,0 0,1 0,0 0,1 0,1 0,1 1,0-1,4 14,-1-5,1 1,2-2,0 1,2-1,0 0,2-1,0 0,2 0,0-2,2 0,0 0,2-1,0-1,1-1,0 0,2-2,0 0,1-1,0-1,1-1,14 6,-21-15,1-1,-1 0,1-1,0 0,0-2,0 0,0 0,0-2,0 0,0 0,-1-2,1 0,-1-1,0 0,0-1,0-1,-1 0,10-8,-3 6</inkml:trace>
  <inkml:trace contextRef="#ctx0" brushRef="#br0" timeOffset="75702.255">4169 7624,'-1'-7,"-1"1,0-1,0 1,0 0,-1-1,0 1,0 0,-1 0,1 1,-1-1,0 1,-1 0,0 0,1 0,-2 1,1 0,0 0,-1 0,0 0,-3-1,-10-8,-114-13,102 25,-7-2,-2 2,1 1,0 2,0 2,1 1,-16 6,34-4,0 2,1 1,0 0,0 2,1 0,0 1,1 0,1 2,0 0,-10 13,23-24,1 1,-1 1,1-1,-1 0,1 0,1 1,-1-1,1 1,0 0,1-1,-1 1,1 0,0-1,0 1,1 0,0 0,0-1,0 1,0-1,1 1,0-1,0 0,1 2,9 3,0-1,0 1,1-2,0 0,0 0,1-1,0-1,0-1,0 0,1 0,0-1,0-1,0-1,0 0,0-1,1-1,-1 0,0-1,12-2,302 22,-195 44,-60 51,-71-106,0 0,0 0,-1 1,0-1,0 1,-1 0,-1-1,1 1,-1 0,-1 0,0-1,0 1,0 0,-1-1,-1 0,1 1,-1-1,-1 0,1 0,-1 0,-1-1,1 1,-2-1,1 0,-1-1,1 1,-2-1,1 0,-1-1,0 1,0-1,0-1,-1 1,0-1,0-1,0 1,-8 1,-17 4,0-2,-1-2,1-1,-1-1,0-2,0-1,0-2,0-1,0-2,1-1,0-1,0-2,1-2,-3-2,-30-20,48 22</inkml:trace>
  <inkml:trace contextRef="#ctx0" brushRef="#br0" timeOffset="77461.678">4555 6692,'23'159,"-15"568,41-363,37-44,-79-306,0 0,1 0,0-1,1 0,0 0,1-1,1-1,0 0,0 0,1-1,0 0,1-1,0-1,1 0,-1 0,2-2,-1 0,1 0,0-1,0-1,0-1,0 0,1-1,-1 0,1-1,0-1,-1-1,1 0,-1-1,1-1,-1 0,0-1,0 0,12-6,-5 0,0 0,-1-1,-1-1,0 0,0-2,-1-1,-1 0,12-14,-17 17</inkml:trace>
  <inkml:trace contextRef="#ctx0" brushRef="#br0" timeOffset="78062.722">4566 7656,'41'0,"113"-39,-137 33</inkml:trace>
  <inkml:trace contextRef="#ctx0" brushRef="#br0" timeOffset="79391.747">6074 7433,'-6'42,"4"274,10-130,10-32,35 21,-51-169,0 0,1 0,0 0,0 0,0-1,1 1,-1-1,1 0,1 0,-1 0,1-1,-1 1,1-1,1 0,-1 0,1-1,-1 0,1 0,0 0,0-1,0 1,0-2,1 1,-1 0,0-1,1-1,-1 1,1-1,-1 0,1 0,-1-1,1 0,-1 0,2-1,114-94,-102 69</inkml:trace>
  <inkml:trace contextRef="#ctx0" brushRef="#br0" timeOffset="79815.065">6040 6998,'0'0,"0"0,0 0,0 0,0 0,0 0,0 0,0 0,0 0,0 0,0 0</inkml:trace>
  <inkml:trace contextRef="#ctx0" brushRef="#br0" timeOffset="81822.453">7367 7516,'0'0,"0"0,0 0,0 0,0 0,0 0,0 0,0 0,0 0,0 0,0 0,0 0,0 0,0 0,0 0,0 0,0 0,0 0,0 0,0 0,-35-45,26 39,0-1,0 2,-1 0,0 0,0 0,0 1,-1 1,1 0,-1 0,0 1,1 1,-1 0,0 0,0 1,0 0,-2 1,-2-1,0 1,0 1,0 0,0 1,1 1,-1 0,1 1,0 0,1 1,-1 1,1 0,0 1,1 0,0 1,0 0,1 1,0 1,1-1,0 2,1-1,0 1,0 1,2 0,-1 0,2 0,0 1,0 0,2 0,-1 0,0 9,-35 191,76-56,-26-139,0-1,1 0,0-1,2 0,0 0,1-2,0 0,1 0,1-2,0 0,1 0,0-2,1 0,1-1,-1-1,2 0,2-1,-5 1,1-1,0-1,0 0,0-2,1 0,-1-1,1 0,0-2,0 0,1-2,-1 0,0-1,0-1,0 0,0-2,0 0,17-7,-17 6,0-2,0 0,0-1,-1-1,-1 0,1-2,-1 0,-1-1,0 0,-1-1,0-1,-1-1,11-15,-16 17,0-1,-1 1,-1-2,0 1,-1-1,-1 0,0 0,-1-1,-1 0,0 1,-1-1,-1 0,-1 0,0 0,0 0,-2 0,0 0,-1 0,-1 1,0-1,-1 1,0 0,-2 0,0 1,0 0,-1 0,-1 1,0 0,-1 0,0 1,-5-4,-5-2,0 1,-2 0,0 1,-1 2,-1 0,0 2,0 0,-1 2,-1 0,0 2,0 1,0 1,-14-1,21 6</inkml:trace>
  <inkml:trace contextRef="#ctx0" brushRef="#br0" timeOffset="84387.79">7970 7573,'2'79,"18"107,14-8,-15 70,8-178,-28-145,-10-142,9 179,-2-1,2 0,2-1,1 1,2 0,2 0,9-33,-9 58,1 0,1 0,0 1,1 0,0 0,1 1,0 0,1 0,0 1,1 0,0 1,1 1,2-2,10-10,123-51,19 44,-149 30,-1 0,1 1,-1 1,0 0,0 1,0 1,-1 1,0 0,0 1,-1 1,5 3,-8-1,-2 0,1 0,-1 1,-1 0,0 1,-1 0,0 0,-1 1,0 0,-1 0,2 9,55 372,9-194,-62-185,0-1,1 0,0-1,1 0,1 0,0-1,1-1,0 0,1 0,1-2,-1 0,10 5,5-11,-12-6</inkml:trace>
  <inkml:trace contextRef="#ctx0" brushRef="#br0" timeOffset="97807.741">778 9767,'-19'-17,"0"2,-1 0,0 1,-1 1,-1 1,0 0,-1 2,0 1,0 1,-1 1,0 1,-1 0,1 2,-8 1,-145 14,62 59,101-55,0 1,1 0,1 1,1 1,0 0,2 0,0 1,1 0,0 0,2 1,-3 17,2-3,1 0,2 1,2-1,1 1,1 0,3 12,-1 39,0-68,1 1,0-1,1 0,1 0,0 0,2 0,0-1,1 0,0-1,2 0,0 0,0-1,2 0,-1-5,0-1,1 0,0 0,0-2,1 1,0-2,1 0,-1 0,1-1,0-1,0 0,8 0,-5-1,-1-1,1-1,0 0,-1-1,1-1,-1 0,1-1,-1-1,1-1,-1 0,0-1,-1-1,1 0,-1-2,0 1,-1-2,0 0,0 0,-1-1,0-1,-1 0,0-1,-1 0,0-1,-1-1,5-7,-6 0,0-1,-2 0,0 0,-1 0,-1-1,-2 0,0 0,-1-22,6-31,15-197,-23 250,-1-16,6 66,-22 244,-3-87,10 301,-2-203,-2-121,15 78,16-185,-3-65,-1-1,-1 0,-1-1,1 0,-2-1,0 0,-1 0,0-1,-1 0,-1-1,4-10,6-9,-9 18,3-5</inkml:trace>
  <inkml:trace contextRef="#ctx0" brushRef="#br0" timeOffset="100622.618">1153 9640,'-11'72,"0"112,21 153,37-196,27-58,-60-69,1-1,1-1,0 0,0-1,1 0,0-2,1 0,0-1,1-1,-1 0,1-2,1 0,-1-1,1-1,0-1,-6-3,1-1,-1 0,0-1,0 0,0-1,-1-1,1 0,-1-1,0-1,-1 0,1 0,-2-1,1-1,-1 0,0-1,-1 0,0 0,7-11,-4 9,5-9,0-1,-2-1,0 0,-2-1,0-1,-2 0,-1 0,0-2,-2-1,6-10,0-138,-16 126,-11-63,8 27,1 68,-1 3,-5 37,3 7,0-1,2 2,2-1,0 0,2 0,4 29,-2 24,9 278,35-233,42-39,9-97,-76 1,-4 2</inkml:trace>
  <inkml:trace contextRef="#ctx0" brushRef="#br0" timeOffset="101745.962">2673 9576,'0'35,"-22"331,21-153,24-35,-20-166,0-1,1-1,0 1,1 0,0-1,1 0,0 0,0-1,1 0,0 0,1 0,0-1,0 0,4 2,48-12,-54-1,1 1,-1-1,0-1,0 1,0-1,0 0,-1 0,0-1,0 1,0-1,0-1,-1 1,0 0,0-1,0 0,-1 0,0 0,0-1,0 1,1-5,7-17</inkml:trace>
  <inkml:trace contextRef="#ctx0" brushRef="#br0" timeOffset="102182.64">2684 9212,'0'0,"0"0,0 0,0 0,0 0,0 0,0 0</inkml:trace>
  <inkml:trace contextRef="#ctx0" brushRef="#br0" timeOffset="104566.684">3387 9946,'0'0,"0"0,0 0,0 0,0 0,0 0,0 0,0 0,0 0,0 0,0 0,0 0,0 0,0 0,0 0,0 0,0 0,2 5,1 1,-1-1,2 0,-1 0,0 0,1 0,0 0,0-1,0 0,1 0,-1 0,1 0,0-1,0 1,0-1,1 0,-1-1,1 0,0 0,3 1,40 14,0-1,1-3,0-3,1-1,0-3,0-2,1-2,-1-2,1-3,34-6,-69 3,0 0,-1-2,0 1,0-2,-1 0,0-1,-1 0,0-2,0 1,-1-2,-1 1,3-6,-10 11,0 0,-1 0,0 0,0-1,0 1,-1-1,-1 0,1 0,-1 0,-1-1,1 1,-2 0,1-1,-1 1,0 0,-1-1,1 1,-2 0,1 0,-1-1,-1 1,1 0,-1 1,-1-1,-2-4,-7-1,0 0,-1 1,-1 0,0 1,0 1,-1 0,0 1,-1 1,0 0,0 2,-1 0,0 1,0 0,0 1,0 2,-1 0,1 0,-1 2,-13 1,-16-4,-1 1,0 3,1 1,-1 3,1 2,0 2,0 2,-2 3,39-8,1 0,0 0,0 1,1 0,-1 1,2 0,-1 0,1 1,0 0,1 0,0 1,1 0,0 0,0 1,1 0,1 0,0 0,0 0,1 1,-2 9,-14 34,15-33,0 0,2 0,1 0,0 0,2 1,0-1,1 0,2 0,0 0,1-1,2 1,0-1,1-1,1 1,0-1,2-1,8 12,-1-5,2 0,0-1,1-1,2-1,0-2,2 0,19 13,-31-26,0 0,1-1,0 0,0-1,1-1,-1 0,1-1,0-1,0 0,0-1,1-1,2 0,8-3,-1-1,1-1,0-1,-1-2,0 0,-1-2,0-1,0 0,-1-2,0-1,-1-1,0 0,-1-2,9-9,-15 13</inkml:trace>
  <inkml:trace contextRef="#ctx0" brushRef="#br0" timeOffset="106215.074">4623 8842,'-5'38,"-10"157,8 1,12 74,63 317,-12-321,-54-259,1 1,0-1,0 0,0 0,1 0,0 0,0-1,1 0,0 0,0 0,0 0,1-1,-1 0,5 3,2 1,0-1,0-1,1 0,0 0,0-2,1 1,-1-2,1 0,0 0,0-2,1 1,-1-2,0 0,1-1,-1 0,1-1,-1 0,0-2,0 1,0-2,8-3,-8 3,-2-2,1 0,0 0,-1-1,0-1,-1 0,0 0,0-1,-1-1,0 0,0 0,-1-1,-1 0,7-11,0-2</inkml:trace>
  <inkml:trace contextRef="#ctx0" brushRef="#br0" timeOffset="106759.764">4475 9634,'13'4,"-1"-1,0 0,1 0,-1-2,1 1,0-1,0-1,-1 0,1-1,0-1,-1 0,1 0,-1-1,0-1,0 0,0-1,0 0,1-2,92-35,-87 35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18:31.349"/>
    </inkml:context>
    <inkml:brush xml:id="br0">
      <inkml:brushProperty name="width" value="0.35" units="cm"/>
      <inkml:brushProperty name="height" value="0.35" units="cm"/>
      <inkml:brushProperty name="color" value="#0070C0"/>
      <inkml:brushProperty name="ignorePressure" value="1"/>
    </inkml:brush>
  </inkml:definitions>
  <inkml:trace contextRef="#ctx0" brushRef="#br0">88 190,'-18'419,"20"100,3 294,6-164,0 34,-11-346,0-324</inkml:trace>
  <inkml:trace contextRef="#ctx0" brushRef="#br0" timeOffset="2349.741">1 411,'0'0,"0"0,0 0,0 0,0 0,9-11,37-31,1 2,1 2,3 2,1 2,1 3,1 2,2 3,1 2,1 2,1 3,0 3,2 2,-1 3,1 3,1 2,0 3,-1 2,1 3,41 8,-57-5,-1 2,0 1,-1 3,0 1,0 3,-1 1,-1 2,-1 2,-1 2,-1 1,0 2,-2 2,-1 1,-2 2,0 2,-3 1,0 1,-2 1,-2 2,-1 1,0 5,-2-2,-1 2,-3 0,-2 1,-1 0,-3 2,-1 0,-3 0,-1 1,-3 0,0 29,-9-21,-2 0,-3-1,-2 0,-3-1,-2 0,-2-1,-3 0,-1-2,-3-1,-2 0,-2-2,-2-1,-2-2,-2 0,-2-3,-2-1,-1-2,-2-1,-9 4,5-7,-2-2,-1-1,-2-3,-1-2,0-3,-2-1,-1-3,-49 11,-4-10,1-4,-2-4,0-6,0-4,0-5,-4-5,-67-37,173 41,-12-5,27 6,97 15,1 6,-2 4,-1 4,-1 5,10 9,2 11,-3 4,-3 6,35 28,-72-45,25 21,-2 4,-3 5,-3 3,-4 4,-3 4,62 86,52 68,-82-91,-113-146</inkml:trace>
  <inkml:trace contextRef="#ctx0" brushRef="#br0" timeOffset="3424.873">2863 1322,'0'39,"43"526,-42 293,-2-235,-6-378,10-228</inkml:trace>
  <inkml:trace contextRef="#ctx0" brushRef="#br0" timeOffset="4804.225">2917 2047,'0'0,"0"0,0 0,0 0,0 0,0 0,2-36,1 0,1 1,2 0,2 0,1 0,2 1,1 1,1 0,2 0,2 2,11-17,-5 9,2 1,2 1,2 1,1 1,1 2,2 1,2 1,0 2,2 2,1 1,1 2,1 2,1 1,1 3,1 1,22-5,-32 11,1 2,0 2,0 1,0 1,1 2,-1 1,1 2,0 2,-1 1,1 1,-1 2,0 2,-1 0,1 3,1 2,27 18,-2 2,-1 4,-2 2,33 29,1 0,18 17,-81-60,0-2,2-1,0-1,1-1,2-2,-1-1,2-2,0-1,18 4,-21-10,0-1,1-1,0-2,0-1,0-1,1-2,-1-1,0-2,0-1,0-2,0 0,-1-3,0 0,-1-2,0-1,27-16,47-38,-67 40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54:59.295"/>
    </inkml:context>
    <inkml:brush xml:id="br0">
      <inkml:brushProperty name="width" value="0.1" units="cm"/>
      <inkml:brushProperty name="height" value="0.1" units="cm"/>
      <inkml:brushProperty name="color" value="#0066CC"/>
      <inkml:brushProperty name="ignorePressure" value="1"/>
    </inkml:brush>
  </inkml:definitions>
  <inkml:trace contextRef="#ctx0" brushRef="#br0">0 792,'0'0,"0"0,0 0,0 0,0 0,0 0,0 0,5 32,1 475,29-203,-42-462,-8-200,13 340,0 1,0-1,2 1,0-1,2 0,-1 1,2-1,1 1,0 0,1 0,0 0,2 1,0-1,1 2,0-1,1 1,1 0,0 1,1 0,2-1,0 5,0 0,1 0,0 2,0-1,1 2,0 0,0 0,0 2,1 0,0 0,0 2,0 0,1 1,-1 0,1 2,-1 0,1 0,-1 2,0 0,1 1,-1 0,0 2,-1 0,1 0,2 3,91 93,-96-87,0-1,0 0,1-2,1 1,0-2,0 0,1 0,1-2,-1 0,1-1,1-1,10 3,-24-8</inkml:trace>
  <inkml:trace contextRef="#ctx0" brushRef="#br0" timeOffset="2130.677">1022 1162,'0'0,"0"0,0 0,0 0,0 0,0 0,0 0,0 0,0 0,22 17,-9-10,0-1,0-1,0 0,0-1,1 0,-1-1,1-1,0 0,0-1,0 0,0-1,0 0,0-2,0 1,11-4,40 0,457-77,-516 80,1 0,0 0,-1-1,1 0,-1 0,0 0,0-1,0 0,-1 0,1-1,-1 1,0-1,0 0,0-1,-1 1,0-1,0 0,-1 0,1 0,-1-1,-1 1,1-1,-1 1,0-1,0 0,-1 0,0 0,0 0,-1 0,0 0,0 0,-1 0,0 0,0 0,0 0,-1 0,0 1,0-1,-1 1,0-1,0 1,-1 0,0-1,-3-5,-1-1,-1 1,0 0,-1 1,0 0,-1 1,0 0,0 1,-1 0,0 1,-1 0,0 1,0 0,-1 1,0 0,0 2,0-1,0 2,-1 0,1 0,-1 2,-11-1,3-2,-1 1,1 1,-1 1,0 1,0 1,0 1,1 2,-1 0,1 1,0 1,0 1,1 2,0 0,0 1,1 1,1 1,-1 1,2 1,0 0,-6 7,10 0,1 0,0 1,1 1,2 0,0 1,2 0,0 0,2 1,1 0,0 0,2 1,1 0,1 16,-1-21,24 134,-17-139,1-1,1 0,0 0,0-1,2 0,0 0,0-1,1 0,1 0,0-1,1 0,0-1,1 0,0-1,0 0,1-1,1-1,-1 0,1 0,1-2,4 2,3-1,1-1,0-1,1-1,-1-1,1-1,0-2,-1 0,1-1,-1-1,1-2,-1 0,0-1,0-2,0 0,-1-1,0-2,-1 0,0-1,-1-1,0-1,98-41,-110 50</inkml:trace>
  <inkml:trace contextRef="#ctx0" brushRef="#br0" timeOffset="3886.625">3041 849,'-23'-18,"5"5,-2 0,1 1,-1 1,-1 0,0 2,-1 0,1 2,-1 0,-1 2,1 0,-1 2,0 0,0 1,0 2,0 0,0 2,0 0,0 1,0 2,1 0,0 2,0 0,0 1,1 1,0 2,1 0,-3 2,7 1,0 0,0 2,2-1,0 2,0 0,2 0,0 1,1 1,1 0,1 0,0 1,2 0,0 1,1-1,1 1,1 1,1-1,1 0,1 1,1-1,1 1,1 1,-1 0,1 0,1-1,1 1,1-1,1 0,0 0,2 0,1-1,1 0,0-1,2 0,0-1,1 0,1-1,1 0,1-1,0-1,1-1,0 0,1-1,1-1,1-1,-1 0,15 5,-19-11,0 0,1 0,-1-2,1 0,0 0,0-2,0 0,1-1,-1 0,0-2,1 0,-1 0,10-3,0-4,-1 0,0-1,0-1,-1-2,0 0,-1-2,0 0,-1-2,-1 0,0-1,-1-2,-2 0,1-1,2-5,-9 11</inkml:trace>
  <inkml:trace contextRef="#ctx0" brushRef="#br0" timeOffset="6038.52">3290 1149,'34'25,"-18"-17,1-2,0 0,0 0,1-2,0 0,0-2,-1 1,2-2,-1-1,0 0,12-2,29 2,291 7,-301-9,1-2,-1-2,0-2,0-3,5-3,-48 11,0 0,-1 0,1 0,-1-1,0 0,0 0,0 0,0-1,-1 1,0-1,0 0,0 0,0-1,-1 1,0-1,0 0,-1 0,1 0,-1 0,-1 0,1 0,-1 0,0-1,0 1,-1-1,0 1,0-1,0 1,-1 0,0-1,0 1,-1 0,0 0,0-1,0 1,-1 1,-1-3,-5-6,0 1,-1 0,-1 1,0 0,0 0,-2 2,1-1,-1 1,-1 1,1 0,-2 1,1 1,-1 0,0 1,-1 1,-4-1,-20-6,-1 2,-1 2,0 2,0 1,-30 2,34 3,0 1,0 2,0 1,0 2,1 2,0 2,-32 12,55-17,-1 1,1 1,0 0,0 1,1 0,0 1,1 1,0 0,0 0,1 1,0 1,1 0,1 0,-1 1,2 0,0 1,1-1,0 2,1-1,-2 9,4-6,1 0,1 0,0 0,1 1,1-1,1 0,0 1,2-1,0 0,0 0,2 0,0-1,1 1,0-1,2-1,0 1,0-1,2-1,-1 1,2-2,0 1,1-1,5 4,5 6,0-1,2-1,1-1,0-1,1-2,1 0,1-2,0-1,1-1,0-1,1-2,2 0,-11-7,1-1,0 0,0-2,-1 0,1-2,0 0,-1-1,1-2,-1 0,0-1,0-1,-1-1,0-1,10-6,-17 8</inkml:trace>
  <inkml:trace contextRef="#ctx0" brushRef="#br0" timeOffset="8452.686">4526 754,'0'0,"0"0,0 0,0 0,0 0,0 0,0 0,0 0,0 40,43 421,-2-282,-1-9,-50-706,12 519,0 0,2 1,0-1,1 1,0 0,1 0,1 1,1 0,0 0,1 1,0 0,1 0,1 1,0 0,10-8,-7 8,0 0,1 1,0 0,1 1,0 1,1 1,0 0,0 1,1 1,0 0,0 2,1 0,-1 1,1 1,0 0,0 2,0 0,0 1,1 1,-1 1,0 1,17 4,-23-1,-1 1,0-1,-1 2,0 0,0 0,-1 1,0 1,0-1,-1 2,0-1,-1 1,0 0,-1 1,0 0,-1 0,0 1,-1-1,0 1,-1 0,-1 1,0-1,-1 1,0-1,-1 1,0-1,-2 1,1 0,-2 6,12 244,13-100,34-18,24-83,-70-59</inkml:trace>
  <inkml:trace contextRef="#ctx0" brushRef="#br0" timeOffset="10039.286">5716 1,'-11'540,"55"-145,-8-47,10-156,46-83,-13-85,90-25,-157-1,-1-1,1 0,0-1,-1 0,0-1,0 0,0-1,-1 0,0-1,0 0,0-1,2-2,6-7</inkml:trace>
  <inkml:trace contextRef="#ctx0" brushRef="#br0" timeOffset="10837.941">5694 779,'0'0,"0"0,0 0,0 0,0 0,0 0,0 0,0 0,37 5,327-56,-296 40,-62 10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06:14.007"/>
    </inkml:context>
    <inkml:brush xml:id="br0">
      <inkml:brushProperty name="width" value="0.1" units="cm"/>
      <inkml:brushProperty name="height" value="0.1" units="cm"/>
      <inkml:brushProperty name="color" value="#0066CC"/>
      <inkml:brushProperty name="ignorePressure" value="1"/>
    </inkml:brush>
  </inkml:definitions>
  <inkml:trace contextRef="#ctx0" brushRef="#br0">35 231,'0'0,"0"0,0 0,0 0,0 0,0 31,-23 315,12-141,23 148,40 16,-71-775,66 225,34 90,-70 83,1-1,0 1,1 1,-1 0,2 1,-1 1,0 0,1 0,0 2,0-1,0 2,1 0,-1 1,1 0,-1 1,0 1,1 0,-1 1,0 0,0 1,0 1,0 0,0 1,-1 1,0 0,0 0,0 1,-1 1,0 0,-1 1,0 0,4 5,1-1,-1 1,-1 0,0 1,-1 0,-1 1,0 1,-1 0,-1 0,-1 1,0 0,-1 1,-1 0,0 2,-4-1,0 0,0 1,-2-1,-1 0,0 0,-2 1,0-1,-1 0,-1 0,-3 6,-7 54,-59 25,59-91,-2-1,0-1,0-1,-1 0,0-1,-1-1,0 0,-1-2,0 0,0-1,0-1,-1 0,1-2,-1 0,0-2,0 0,0-1,0-1,0-1,0 0,0-2,0 0,1-1,-17-8,-35-14,59 23</inkml:trace>
  <inkml:trace contextRef="#ctx0" brushRef="#br0" timeOffset="2474.751">1034 1214,'0'0,"0"0,0 0,0 0,0 0,0 0,0 0,0 0,0 0,0 0,0 0,0 0,0 0,0 0,31 2,179 29,-148-28,0-3,-1-3,1-2,-1-3,19-7,-69 14,0-1,-1 0,1-1,-1 0,1-1,-1 0,0 0,0-1,-1-1,0 1,1-2,-2 1,1-1,-1 0,0-1,-1 0,0 0,0-1,3-5,-6 7,0-1,-1 1,1 0,-2-1,1 0,-1 1,0-1,-1 0,0 0,0 0,-1 0,0 0,0-1,-1 1,0 0,0 0,-1 1,0-1,0 0,-1 0,0 1,-1 0,1-1,-1 1,-1 1,1-1,-1 1,0-1,-1 1,0 1,0-1,0 1,0 0,-1 0,0 1,0 0,-6-3,-4-3,-1 0,-1 1,1 0,-2 2,1 0,-1 2,0 0,0 1,0 0,0 2,-1 1,1 0,-1 2,1 0,0 1,-1 1,1 1,0 1,1 1,-1 0,1 1,0 2,1 0,0 1,0 0,1 1,-3 4,3-3,1 0,0 0,1 2,0 0,1 0,1 2,0-1,1 2,1 0,0 0,1 1,1 0,1 1,1-1,0 2,2-1,0 1,1 0,1 0,0 12,5-2,2-1,1 1,2-1,1-1,1 1,1-2,1 1,11 16,-14-28,2 0,0-1,1-1,0 1,1-2,1 0,0 0,1-1,0-1,1 0,0-1,1-1,0 0,0-1,1-1,0-1,0 0,0-1,1-1,0 0,0-2,0 0,0-1,0 0,0-2,0 0,0-1,18-4,-8 2,0-1,-1-2,0 0,0-2,0-1,-1-1,0-1,-1-1,-1-1,0-2,-1 0,0-2,-1-1,-7 5</inkml:trace>
  <inkml:trace contextRef="#ctx0" brushRef="#br0" timeOffset="4663.932">2962 849,'-40'-5,"-30"-1,0 3,0 2,0 4,0 3,-49 11,105-13,1 1,-1 0,1 1,0 0,0 1,1 1,0 0,0 1,1 0,0 0,0 1,1 1,1 0,0 0,0 1,1 0,1 0,0 1,0 0,2 0,-1 1,2 0,-2 7,3 4,1-1,0 1,2 0,2-1,0 1,1-1,1 1,2-1,5 17,-6-24,52 122,-51-128,1-1,0 0,1 0,0 0,0-1,1 0,0-1,1 0,0 0,0-1,1 0,-1-1,1 0,1-1,-1 0,1-1,2 0,-1 1,1-1,0 0,0-1,0-1,0 0,1-1,-1 0,0-1,1-1,-1 0,0-1,0-1,0 0,0-1,0 0,-1-1,0-1,0 0,0 0,-1-2,0 1,0-2,0 1,-2-2,1 1,-1-2,0 1,-1-1,0-1,5-10,-2 5,0-1,-2 0,0-1,-1 0,-1-1,0 0,-2 0,0 0,-2-1,0 0,0-8,-6-229,0 123,-2 165,1 0,2 1,1-1,1 0,1 1,2-1,1 0,2-1,2 5,44 297,-52-324,1 0,0 0,0 0,1 0,-1 0,1-1,1 1,0-1,-1 0,2 0,-1 0,1 0,0-1,0 0,0 0,1 0,0-1,0 0,0 0,1 0,-1-1,1 0,-1 0,1 0,7 1,7 0</inkml:trace>
  <inkml:trace contextRef="#ctx0" brushRef="#br0" timeOffset="6815.611">3404 894,'0'0,"0"0,0 0,0 0,0 0,0 0,0 0,0 0,0 0,0 0,0 0,0 33,-12 317,46-111,-29-230,0 1,0-1,2 0,-1-1,1 1,0-1,1 0,-1-1,2 0,-1 0,1-1,0 0,0-1,1 0,-1 0,1-1,0 0,1 0,-1-2,1 1,-1-1,1-1,0 1,-1-2,1 0,0 0,0-1,0 0,17 1,0-1,0-2,0-1,0 0,-1-3,0 0,0-1,0-2,-1-1,-1-1,9-6,-15 2,-1-1,-1-1,-1-1,-1 0,0-1,-1 0,-1-2,-2 1,0-2,-1 1,-1-1,-1-1,-1 1,-1-1,-1-1,1-22,-2 31,-4-174,-47 57,41 192,5 17,2 0,4 1,4-1,3 5,3 29,43 36,-52-137,1-1,0 0,0-1,1 0,0 0,0-1,0 0,1 0,0-1,0 0,1 0,-1-1,1 0,0-1,0 0,3 0,15-5,-11-4</inkml:trace>
  <inkml:trace contextRef="#ctx0" brushRef="#br0" timeOffset="8203.584">4674 84,'-9'66,"-46"457,74-228,-16-269,15 151,-16-126,3 1,1-1,3-1,3 0,15 44,-20-83,0-1,0 0,1 0,1-1,-1 0,2 0,-1-1,1 0,0-1,1 0,0-1,0 0,0 0,0-1,1-1,0 0,0-1,0 0,1 0,-1-2,1 1,-1-2,1 0,-1 0,1-1,-1 0,1-2,-1 1,12-5,81-64,-70 34</inkml:trace>
  <inkml:trace contextRef="#ctx0" brushRef="#br0" timeOffset="8920.331">4674 888,'94'24,"158"-48,-246 23</inkml:trace>
  <inkml:trace contextRef="#ctx0" brushRef="#br0" timeOffset="10292.619">6012 753,'0'0,"0"0,0 0,0 0,0 0,0 0,0 0,0 0,0 0,0 0,0 3,-12 88,4-43,2 1,2-1,2 1,2 0,7 42,19 78,66 26,-87-187,0 0,0-1,1 0,0 0,1 0,-1 0,1-1,0 0,1-1,0 0,-1 0,2 0,-1-1,0 0,1-1,0 0,-1 0,1-1,1 0,-1-1,0 0,0 0,0-1,1 0,-1 0,0-1,0-1,0 1,0-1,0-1,0 0,0 0,-1-1,1 0,-1 0,0-1,-1 0,1-1,-1 1,0-1,6-7,7-13</inkml:trace>
  <inkml:trace contextRef="#ctx0" brushRef="#br0" timeOffset="10778.089">5990 429,'0'0,"0"0,0 0,0 0,0 0,0 0,0 0,0 0,0 0,0 0,0 0,0 0,0 0,0 0,0 0,0 0,0 0</inkml:trace>
  <inkml:trace contextRef="#ctx0" brushRef="#br0" timeOffset="12635.854">7385 741,'0'0,"0"0,0 0,0 0,0 0,0 0,0 0,0 0,0 0,0 0,-161-60,150 54,0 1,0 0,-1 1,1 0,-1 1,0 0,0 1,0 1,0 0,0 0,0 1,0 1,0 0,0 0,0 1,0 1,0 0,1 1,-1 0,1 0,0 1,0 1,1 0,-1 0,1 1,1 1,0 0,-1 0,-2 12,1 0,1 1,1 0,1 1,0 0,2 0,1 0,0 1,2 0,1 0,0 0,2 0,1 0,0 0,2 0,0 0,3 1,-3 21,75 401,-33-46,-37-265,38 270,-34-368,-12-38</inkml:trace>
  <inkml:trace contextRef="#ctx0" brushRef="#br0" timeOffset="13553.788">6942 1590,'0'0,"0"0,0 0,0 0,0 0,0 0,0 0,0 0,0 0,0 0,0 0,0 0,0 0,0 0,0 0,0 0,0 0,2 30,6-28,0 1,-1-1,1-1,0 1,0-1,0 0,0-1,0 0,0-1,-1 1,1-1,0-1,0 0,1 0,6 0,104-18,-62 9,1 2,0 3,0 2,50 4,-91 2</inkml:trace>
  <inkml:trace contextRef="#ctx0" brushRef="#br0" timeOffset="16576.658">7975 824,'-13'35,"0"130,17-94,49 202,-49-244,-2-9,0 0,1 0,1 0,1 0,1-1,1 0,0 0,2-1,8 14,-11-21,0-1,1 1,0-1,1-1,0 0,0 0,1 0,1-1,-1 0,1-1,0 0,1-1,0 0,0 0,0-1,1-1,-1 0,1-1,0 0,0 0,0-1,0-1,1 0,-1-1,0 0,1-1,-1 0,0-1,0-1,0 0,0 0,9-4,2-7,-1-1,0-1,-1-1,-1 0,-1-2,0 0,-1-1,-2-1,0-1,-1 0,9-19,-8 9,-1 0,-2-1,-2-1,0 0,-3-1,-1 1,-1-2,0-18,-4 37,20-282,-44 425,34 171,21-33,-31-255,0-1,1 0,0 1,0-1,1 0,0 0,1-1,-1 1,2-1,-1 0,1-1,0 1,0-1,5 4,72 16,-67-24</inkml:trace>
  <inkml:trace contextRef="#ctx0" brushRef="#br0" timeOffset="18227.44">9211 1,'-9'37,"-41"435,38-396,4 1,4 0,2 1,6 26,-2 29,1-91,2 0,2 0,2 0,1-1,2 0,2-1,14 28,-13-39,0-1,2-1,1 0,2-1,0-2,1 0,2-1,13 11,60 5,-88-37,0 1,1-1,-1-1,1 0,0 0,-1 0,1-1,0-1,-1 1,1-2,0 1,-1-1,1 0,-1-1,0 0,0 0,0-1,0 0,5-3,17-16</inkml:trace>
  <inkml:trace contextRef="#ctx0" brushRef="#br0" timeOffset="34567.692">35 2196,'0'0,"0"0,0 0,0 22,30 445,-13-3,4-196,-21-26,-6-205,1-48,16-370,-13 359,1 0,1 0,1 0,1 0,1 1,1-1,1 1,0-1,2 2,0-1,2 1,0 0,1 1,1 0,1 0,1 1,6-6,91-19,-95 39,-1-1,1 2,-1 0,1 1,0 0,0 1,0 1,0 0,0 1,0 1,0 0,-1 1,1 1,-1 0,1 1,-1 1,-1 0,11 6,-6-3,0 2,0 0,-1 1,0 0,-1 1,-1 1,0 1,-1 0,0 1,-2 0,0 1,5 10,-11-11,-1 1,0-1,-2 1,0 0,0 0,-2 1,0-1,-1 0,-1 1,-1-1,0 0,-1 0,-1 0,0-1,-2 1,-4 11,1-7,-1 1,-1-1,-1-1,-1 0,0 0,-2-1,0-1,-1-1,0 0,-2-1,-7 5,-5 0,0-1,-1-2,-1-1,-1-1,-1-2,0-1,-24 5,-119-7,168-15,-1-2</inkml:trace>
  <inkml:trace contextRef="#ctx0" brushRef="#br0" timeOffset="37289.966">1046 3331,'0'0,"0"0,0 0,0 0,0 0,0 0,0 0,0 0,0 0,0 0,0 0,0 0,0 0,0 0,0 0,22 20,-8-11,0 0,0-2,1 0,0 0,0-1,0-1,1-1,0 0,0-1,0-1,0 0,0-1,11-1,57 9,-52-3,0-2,0-1,0-2,1-1,-1-1,0-2,0-1,0-1,0-2,-1-1,0-2,0-1,8-5,-26 7,-1 0,0-1,0 0,-1-1,0 0,-1-1,0 0,-1-1,0 0,-1 0,-1 0,0-1,-1-1,0 1,-1-1,-1 0,1-4,-39-63,11 67,0 0,-1 2,-1 1,0 0,0 2,-1 1,-1 1,1 2,-1 0,-1 2,1 1,0 1,-1 1,1 1,-1 2,-6 2,12-5,0 1,0 2,-1 0,1 1,1 1,-1 2,1 0,0 1,0 1,1 0,0 2,0 1,1 0,0 1,1 1,1 1,0 1,1 0,-10 13,-21 107,34 49,16-166,1-1,0 1,1-1,1 0,1-1,0 0,1 0,1 0,6 8,5 12,-10-23,1-1,0 0,1-1,0 0,1 0,0-1,1-1,0-1,0 0,1 0,0-1,11 3,4-1,0-1,1-1,0-2,1-1,-1-1,1-2,-1-1,20-3,17 2,-54 1,0 0,0-1,0-1,0 0,0-1,0 0,-1-1,1 0,-1-2,0 1,0-2,-1 1,0-2,0 0,-1 0,8-8,-9 7</inkml:trace>
  <inkml:trace contextRef="#ctx0" brushRef="#br0" timeOffset="39163.258">3007 2987,'0'0,"0"0,0 0,0 0,0 0,0 0,0 0,0 0,0 0,0 0,-19-31,6 23,-2 1,1 0,-1 1,0 1,-1 0,1 1,-1 0,0 1,1 1,-1 1,-1 0,1 1,0 1,0 0,0 1,1 1,-1 1,-6 2,-5-3,0 1,1 2,-1 0,1 2,1 1,-1 1,1 1,1 1,0 1,1 2,1 0,0 1,1 1,0 2,2-1,0 2,-3 6,11-5,1 0,2 1,0 1,1 0,1 0,1 0,1 0,1 1,1-1,2 1,0 0,1-1,1 1,2 0,0-1,1 0,2 0,6 17,-8-26,0 0,1 0,0-1,1 1,0-1,1-1,1 1,0-2,0 1,1-1,1-1,0 1,0-2,1 0,0 0,1-1,0-1,0 0,1 0,-1-2,1 1,1-2,-1 0,1-1,-1 0,1-1,0-1,0 0,6-1,227-46,-144-6,3-36,-98 78</inkml:trace>
  <inkml:trace contextRef="#ctx0" brushRef="#br0" timeOffset="41700.372">4051 2930,'-86'12,"69"-18,-1 1,1 1,-1 0,1 2,-1 0,0 1,0 0,0 2,0 0,0 1,1 1,-1 0,1 2,-1 0,1 0,1 2,-1 0,-5 4,0 3,1 0,1 1,0 1,1 1,0 0,2 2,0 0,1 1,1 0,-7 14,12-13,2 0,0 1,1 0,1 0,2 0,0 0,1 1,1 0,1 0,1-1,2 11,2-16,1 0,0 0,1-1,1 0,0 0,1-1,1 0,0 0,1-1,1 0,0-1,1 0,0-1,1 0,0-1,3 1,-15-12,17 16,0-1,1-1,0 0,1-2,1 0,0-2,0 0,17 4,-29-11,0-2,1 1,-1-2,0 1,1-1,-1 0,1-1,-1 0,1-1,-1 0,0 0,0-1,0 0,0 0,-1-1,1-1,-1 1,0-1,0-1,-1 1,1-1,-1-1,4-3,9-10,-1 0,-1-2,-1 0,-1 0,0-2,-2 0,4-10,-4 4,-2 0,0-1,-2 0,-2-1,0 0,-3 0,0-1,-2 0,-2 1,-1-9,-21-195,0 321,30 300,21-250,43 29,-69-161,0 1,1-1,-1 1,1-1,-1-1,1 1,0-1,0 0,0 0,0 0,1-1,-1 1,0-1,1-1,-1 1,0-1,1 0,5 0,35-16,-26 6</inkml:trace>
  <inkml:trace contextRef="#ctx0" brushRef="#br0" timeOffset="43627.225">4572 2961,'-21'31,"16"-19,0-1,1 1,0 0,1 0,0 1,1-1,0 1,1-1,0 1,1 0,1 0,-4 41,13 130,-5-143,1 0,2 0,1-1,3 0,1-1,2-1,1 0,18 27,59 39,42-72,-119-31,0-1,0-1,0 0,0-1,0 0,-1-2,1 0,-1 0,0-1,0-1,-1-1,1 0,-1-1,-1 0,0-1,0-1,0 0,-2-1,1 0,8-11,1-3,0-1,-2-1,-1-1,-1-1,-1 0,-2-1,-1-1,-2 0,4-16,-4 5,-1-1,-3-1,-1 1,-3-1,-1-41,-48-161,39 307,19 380,-6-260,41-51,13-81,-55-47,0 1,0-1,0 1,0-1,1-1,-1 1,0-1,1 0,-1 0,1-1,-1 0,1 1,0-2,-1 1,1-1,-1 0,0 0,1 0,-1-1,0 0,0 0,0 0,0-1,0 1,0-1,-1-1,1 1,0-1,9-5</inkml:trace>
  <inkml:trace contextRef="#ctx0" brushRef="#br0" timeOffset="45562.684">6443 3006,'0'0,"0"0,0 0,0 0,0 0,0 0,0 0,0 0,0 0,0 0,0 0,0 0,-31 0,-156-22,157 16,0 0,0 2,0 2,0 0,-1 2,1 2,0 0,-20 5,39-4,-1-1,1 1,0 1,0 0,1 0,-1 1,1 1,0 0,0 0,0 1,1 0,0 1,1-1,0 2,0-1,0 2,3 1,0 1,0 0,2 0,-1 0,1 0,1 0,0 0,1 1,1-1,0 1,0-1,1 1,1-1,0 1,0-1,2 0,-1 0,1 0,1-1,1 3,3-4,-1 0,1-1,0 1,1-2,0 1,1-2,0 1,0-1,0-1,1 0,0-1,0 0,1-1,-1 0,1-1,0 0,0-1,0 0,0-1,0-1,0 0,0-1,0 0,0-1,0-1,0 0,-1 0,2-2,16 0,-16 1,0 1,0 0,1 1,0 0,-1 1,1 1,0 0,-1 2,1-1,-1 1,1 1,-1 1,0 0,0 1,0 0,5 4,-14-2,0 0,-1 0,0 1,-1-1,0 1,0 0,0 0,-1 0,0 1,-1-1,1 0,-2 1,1-1,-1 1,-1-1,1 0,-1 1,-1-1,0 0,0 0,0 0,-3 6,1-5,0 1,0-1,-1 0,-1 0,1-1,-1 1,0-1,-1-1,0 1,0-1,-1 0,0-1,0 0,-1 0,1 0,-1-1,0-1,-8 4,-182 56,193-63,-13 2,0-2,0 0,0-1,-1 0,1-2,0 0,0-2,0 0,1-1,-1 0,1-2,0 0,1-1,-1-1,-14-11,16 11</inkml:trace>
  <inkml:trace contextRef="#ctx0" brushRef="#br0" timeOffset="47536.223">6760 3350,'0'0,"0"0,0 0,0 0,0 0,0 0,0 0,0 0,0 0,0 0,0 0,0 0,0 0,10 11,8 1,0 0,1-1,0-1,1-1,0-1,0-1,1 0,0-1,0-2,0 0,1-1,-1-1,1-1,0-1,-1-1,1-1,-1-1,16-4,56 2,-70 4,-1-1,0 0,0-2,0 0,-1-2,1 0,-1-2,0 0,-1-1,0-1,-1-1,0-1,0 0,-2-2,7-5,9-80,-34 90,0 0,0 0,0 0,-1 0,-1 1,0-1,0 0,0 1,-1 0,0 0,-1 0,0 0,0 1,-1-1,0 2,0-1,0 0,-1 1,0 0,0 1,-1 0,0 0,-5-2,-199-76,195 78,0 0,-1 1,1 1,-1 1,0 1,1 0,-1 1,0 1,0 1,1 0,-1 1,1 1,0 1,0 0,0 2,1-1,0 2,0 0,1 1,0 1,0 0,1 1,1 1,-4 4,5 2,1 0,0 2,2-1,0 1,1 0,1 1,1 0,1 0,1 0,1 1,1-1,0 7,-4 17,5-23,1-1,1 1,1 0,1 0,0-1,2 0,1 1,0-2,1 1,2-1,0 0,1-1,1 0,8 11,-7-15,0-1,1 0,0-1,1 0,1-1,0-1,1 0,-1-1,2-1,0-1,0 0,0-1,1 0,0-2,0 0,1-1,-1-1,1-1,0-1,0 0,-1-1,1-1,0-1,0-1,-1 0,0-1,1-1,-1-1,-1-1,0 0,3-3,73-46,-75 40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55:32.145"/>
    </inkml:context>
    <inkml:brush xml:id="br0">
      <inkml:brushProperty name="width" value="0.1" units="cm"/>
      <inkml:brushProperty name="height" value="0.1" units="cm"/>
      <inkml:brushProperty name="color" value="#0066CC"/>
      <inkml:brushProperty name="ignorePressure" value="1"/>
    </inkml:brush>
  </inkml:definitions>
  <inkml:trace contextRef="#ctx0" brushRef="#br0">6488 836,'0'0,"0"0,0 0,0 0,0 0,0 0,0 0,0 0,0 0,-169-45,152 39,-1 2,0 0,1 1,-2 0,1 2,0 0,0 1,0 1,0 1,0 0,0 1,0 1,0 1,1 1,0 0,0 1,1 1,0 0,0 1,1 1,-14 11,13-3,1 1,1 0,1 1,0 1,2 0,0 1,1 0,2 0,0 1,1 1,2-1,0 1,1 0,2 0,0 0,2 0,0 0,2 0,1 0,0 0,2 0,1-1,1 0,1 0,0-1,2 1,6 7,-8-17,1-1,1 0,0 0,0-1,2 0,-1-1,1 0,1-1,-1-1,2 1,-1-2,1 0,0-1,0 0,1-1,0-1,0 0,0-1,0 0,0-2,1 0,-1 0,1-1,-1-1,1-1,-1 0,0-1,0-1,0 0,-1-1,1-1,3-2,3 0,0-1,-1-2,0 0,-1-1,0-1,-1 0,0-2,-1 0,-1-1,0-1,-2 0,0-1,0 0,-2-1,0-1,-2 0,0 0,-1-1,-1-1,-1 1,-1-1,-1 0,-1-1,0 1,-2-1,-1-17,-14-198,-22 137,22 127,8-7,0-1,0 2,2-1,1 0,0 1,1-1,1 1,1-1,1 1,0-1,2 0,2 9,4 37,55 294,-64-351,0-1,1 1,0 0,0-1,1 0,0 0,0 1,0-2,1 1,0 0,1-1,-1 0,1 0,0 0,1 0,-1-1,1 0,0 0,1-1,-1 0,1 0,0 0,0-1,0 0,0 0,1 0,-1-1,1-1,4 2,11-11</inkml:trace>
  <inkml:trace contextRef="#ctx0" brushRef="#br0" timeOffset="1613.163">6930 778,'-4'33,"1"18,2 1,2-1,3 1,2-1,7 26,5 48,16 71,-13-68,-53-795,64 527,56 95,-71 37,-1 2,1 1,0 0,1 1,-1 0,1 2,0 0,0 1,0 1,0 0,-1 2,1 0,0 1,-1 0,1 2,-1 0,0 1,8 4,209 135,-119-117,-107-28</inkml:trace>
  <inkml:trace contextRef="#ctx0" brushRef="#br0" timeOffset="-11147.795">114 817,'0'39,"9"349,29-135,-28-203,-11-40,-7-36,-9-41,3-1,2 0,4-1,1-56,6 95,2 0,2 0,0 0,2 0,1 1,2 0,0 0,5-5,-8 23,1-1,0 1,1 1,0-1,0 1,1 0,1 1,0 0,0 0,1 1,0 0,0 1,1 0,0 1,0 0,0 0,1 1,0 1,0 0,0 1,0 0,1 1,-1 0,1 1,0 0,5 1,-3 2,0 1,0 1,-1 0,1 1,-1 1,-1 0,1 1,-1 0,0 1,0 0,-1 1,0 1,-1 0,0 0,0 1,2 5,131 92,-49-89,-86-20</inkml:trace>
  <inkml:trace contextRef="#ctx0" brushRef="#br0" timeOffset="-9159.863">1068 1187,'0'0,"0"0,0 0,0 0,0 0,0 0,0 0,0 0,0 0,27 13,15 0,0-2,1-2,0-1,1-3,-1-1,1-2,0-2,0-2,0-2,27-7,225-34,-290 43,1-1,0 0,0 0,-1 0,0-1,0 0,0 0,0 0,0-1,-1 0,0 0,0 0,0-1,-1 0,0 0,0 0,0 0,-1-1,0 1,0-1,-1 0,1 0,-2 0,1 0,-1 0,0 0,0-1,-1 1,0 0,0 0,-1-1,0 1,0 0,-2-5,-3-1,-1 0,0 1,0 0,-1 0,-1 1,0 0,-1 0,0 1,0 0,-1 1,0 0,-1 1,0 0,0 1,-1 0,0 1,0 1,-9-3,-3 0,-1 2,0 1,0 1,0 1,-1 1,1 2,-1 0,1 2,0 1,-1 1,1 1,1 2,-9 3,14-2,0 1,1 1,0 1,1 1,1 0,-1 1,2 1,0 1,1 0,0 1,1 0,1 2,1-1,0 1,1 1,1 0,1 1,1 0,1 0,0 1,2-1,0 2,1-1,2-9,1-1,0 0,1 0,0 1,0-1,1 0,1 1,0-1,0 0,1 0,1-1,0 1,0-1,1 1,0-1,1-1,3 5,0 1,1-2,0 1,0-2,2 1,-1-1,1-1,1 0,0-1,1 0,0-1,0-1,1 0,0-1,1 0,-1-1,1-1,0-1,0 0,1-1,-1-1,1 0,0-1,-1-1,1-1,4 0,47-5,167-35,-203 30,-23 7</inkml:trace>
  <inkml:trace contextRef="#ctx0" brushRef="#br0" timeOffset="-6392.446">2973 817,'-6'2,"0"0,0-1,0 1,0-1,0-1,0 1,0-1,0 0,-1 0,1 0,0-1,0 0,0-1,0 1,0-1,0 0,0 0,1-1,-1 0,-3-2,-45-13,36 14,0 0,0 1,0 2,0-1,0 2,0 0,0 2,0 0,0 0,0 2,1 0,-1 1,1 1,0 1,1 0,0 1,0 1,0 0,1 2,1-1,0 2,-9 8,10-2,1 1,0 0,1 0,1 1,2 1,-1-1,2 2,1-1,1 1,0 0,2 0,1 0,0 0,2 0,0 1,2-1,0 0,2 0,3 12,-4-19,0-1,1 0,1 0,0-1,1 1,0-1,1 0,0-1,1 1,1-1,0-1,1 0,0 0,0-1,1 0,0-1,1 0,4 1,3 2,-1-1,1 0,1-2,0 0,0-2,0 0,1-1,0-1,1-1,-1-1,0-1,1-1,0-1,-1 0,1-2,-1 0,1-2,-1 0,0-2,0 0,-1-1,15-8,-22 7,-1-1,1-1,-2 0,1 0,-2-1,1-1,-1 0,-1 0,0-1,-1 0,-1-1,0 1,0-2,-1 1,-1 0,-1-1,0 0,-1 0,0-1,-1 1,-1 0,-1-1,0 1,-2-13,-33-321,0 247,26 176,9 29,4 1,5-1,4-1,5 0,8 17,39 355,-48-373,-7-63,-3 1,-1 0,-2 0,-2 1,-1-1,-2 1,-2-1,-4 19,1-41,0 0,0 0,-2-1,0 0,-1-1,0 0,-1 0,-1-1,-1-1,0 1,0-2,-1 0,-1 0,0-1,0-1,-1-1,-1 0,1 0,-1-2,-1 0,1-1,-1 0,0-2,-1 0,-2 0,-187 0,97-67,95 50</inkml:trace>
  <inkml:trace contextRef="#ctx0" brushRef="#br0" timeOffset="-3924.518">3404 753,'0'0,"0"0,0 0,0 0,0 0,0 0,0 0,0 0,0 0,0 25,-10 139,30 51,13-97,-23-93,1-1,1 0,2-1,0-1,1 0,1-1,1 0,1-2,1 0,0-1,2-1,0 0,0-2,2-1,0 0,0-2,24 9,-34-15,0-1,0 0,0-1,1-1,0 0,0-1,0 0,0-1,0 0,0-2,0 1,0-2,0 0,0 0,-1-1,1-1,-1-1,0 0,0 0,0-1,-1-1,0 0,0-1,0 0,-1 0,-1-2,1 1,-1-1,-1-1,0 0,-1 0,0 0,6-12,-2-15,-2 0,-1-1,-2-1,-1 1,-3-1,-1 0,-2 0,-1 0,-3-7,1-70,-20-50,44 565,44-85,-64-305,1 0,0 0,0 0,1 0,-1 0,2-1,-1 1,1-1,1 0,-1 0,1 0,0-1,1 1,-1-1,1-1,0 1,1-1,0 0,-1 0,1-1,1 0,-1 0,1-1,-1 0,1 0,5 1,40-4,-34-2</inkml:trace>
  <inkml:trace contextRef="#ctx0" brushRef="#br0" timeOffset="-2311.61">4606 0,'-7'50,"3"386,4-377,-3 35,5 1,4-1,4 0,4 0,5 3,68 184,26-128,-104-143,1 0,1-2,0 1,0-1,0-1,1 0,0 0,1-1,-1-1,1 0,0-1,1 0,-1-1,1 0,-1-2,1 1,0-2,-1 1,1-2,0 0,0-1,-1 0,1-1,-1 0,0-1,0-1,0 0,6-4,4-4</inkml:trace>
  <inkml:trace contextRef="#ctx0" brushRef="#br0" timeOffset="9789.087">103 2935,'-11'129,"31"209,-18-49,4-249,-2-26,-2-32,-2-581,0 588,2 0,-1 0,1 0,1 0,0 1,1-1,0 1,0-1,1 1,0 0,1 1,0 0,1 0,-1 0,2 0,-1 1,1 1,1-1,-1 1,1 0,1 1,-1 0,1 1,0 0,0 0,0 1,1 1,0-1,-1 2,1-1,0 2,0-1,1 2,-1-1,0 2,0-1,0 1,0 1,0 0,0 1,9 3,17 4,-1 2,-1 2,0 1,-1 2,0 1,-1 1,15 14,-23-15,-19-11,1-1,0 0,0 0,0-1,1 0,0 0,0-1,0 0,0-1,1 1,0-1,-1-1,1 0,0 0,0-1,0 0,1-1,-1 1,0-2,0 1,8-3,10-6</inkml:trace>
  <inkml:trace contextRef="#ctx0" brushRef="#br0" timeOffset="11694.751">1125 3305,'0'0,"0"0,0 0,0 0,0 0,0 0,0 0,0 0,1 1,0 1,0 0,0-1,0 1,0-1,1 0,-1 1,1-1,-1 0,1 0,-1 0,1 0,-1 0,1 0,0 0,0 0,0-1,-1 1,1-1,0 0,0 1,0-1,0 0,0 0,0 0,-1 0,1 0,0-1,0 1,0 0,0-1,0 0,-1 1,2-1,570-67,-560 66,-1-2,1 1,0-2,-1 1,0-2,0 0,0 0,-1-1,0 0,0-1,-1-1,0 1,0-2,-1 1,3-5,-9 9,0-1,0 0,-1-1,1 1,-1 0,-1-1,1 1,-1-1,0 0,-1 1,1-1,-1 0,-1 1,1-1,-1 0,0 1,-1-1,0 1,0-1,0 1,0 0,-1 0,0 0,-1 0,1 1,-1-1,0 1,-1 0,1 0,-1 0,0 1,0-1,0 1,-1 0,1 1,-1-1,-5-1,-6-7,0 0,-1 1,-1 1,0 0,0 2,-1 0,0 1,0 1,-1 1,0 1,1 1,-2 1,1 0,0 2,0 0,0 2,0 0,0 1,0 1,1 1,-1 1,1 1,1 1,-1 0,0 2,3 0,1 0,0 1,1 1,0 0,1 1,1 0,0 1,1 1,0 0,1 1,1 0,0 0,1 1,1 1,1-1,0 1,2 0,0 1,1-1,-2 20,2-20,0 1,2 0,0 0,1 0,1 0,1 0,1 0,0 0,1 0,2 0,-1-1,2 0,1 0,0 0,1-1,1 0,0 0,2-1,0 0,0-1,1-1,1 1,13 9,-6-10,1-2,1 0,0-2,0 0,1-2,0 0,1-1,0-2,0 0,0-2,0 0,1-2,10-1,-10 2,-1-1,0-2,0 0,0-1,0-2,0 0,0-2,-1 0,0-2,0 0,-1-2,0-1,-1 0,14-10,-12 4</inkml:trace>
  <inkml:trace contextRef="#ctx0" brushRef="#br0" timeOffset="12814.678">2656 2928,'-7'55,"-2"27,4 0,4 0,3 1,4-1,10 51,-12-116,-1 0,2 0,0 0,1 0,1-1,1 0,0 0,1-1,0 0,2 0,1 1,-8-11,-1 1,1-1,0 0,0-1,1 1,-1-1,1 0,0 0,0 0,0 0,1-1,-1 0,1 0,0-1,0 0,0 0,0 0,0 0,0-1,0 0,1-1,-1 1,0-1,1 0,-1-1,0 1,0-1,1-1,-1 1,0-1,0 0,0 0,-1-1,1 0,0 0,-1 0,0-1,4-3,100-101,-75 60</inkml:trace>
  <inkml:trace contextRef="#ctx0" brushRef="#br0" timeOffset="13176.231">2599 2431,'0'0,"0"0,0 0,0 0,0 0,0 0,0 0</inkml:trace>
  <inkml:trace contextRef="#ctx0" brushRef="#br0" timeOffset="16355.017">4119 2922,'-20'-11,"0"2,0 0,-1 1,0 1,0 0,0 2,-1 1,0 0,0 2,0 1,0 0,-1 2,-5 1,4 1,1 2,-1 0,1 2,1 0,-1 2,1 0,1 2,0 0,0 1,1 1,1 1,0 1,1 1,0 0,2 1,-2 3,-45 137,35 56,27-199,1 1,1-1,0 0,1 0,1 1,0-1,1-1,0 1,1-1,1 1,0-1,1-1,0 1,1-1,0 0,1-1,0 0,1-1,0 0,1 0,10 7,201 101,-207-114,1 0,-1-1,1 0,0-1,-1-1,1 0,0-1,0-1,0-1,-1 0,1-1,-1-1,1 0,-1-1,-1 0,1-2,-1 1,0-2,0 0,-1-1,0 0,-1-1,0 0,0-1,-1 0,5-7,1-7,-1-1,-2 0,0 0,-2-2,-1 0,-1 0,-1 0,-2-1,-1-1,-1 1,-1-1,-2 0,-1 0,-2 0,0 0,-2 1,-2-1,-2-7,-73-180,72 271,47 320,-4-10,34-19,-44-94,-26-90,-21-17,-33-91,45-44,0-1,0-1,-1 0,0 0,0-1,-1-1,0 0,0 0,0-1,0-1,-10 2,-5 2,0 0,0-2,-1-1,0-1,0-2,0-1,0 0,-7-3,-75-56,73 16,30 32</inkml:trace>
  <inkml:trace contextRef="#ctx0" brushRef="#br0" timeOffset="18816.378">4583 2960,'0'0,"0"0,0 0,0 0,0 29,55 366,-7-120,-38-220,-10-59,0-23,8-479,-4 488,2 0,0 0,1 1,0-1,2 1,0 1,1 0,1 0,0 1,1 1,0-1,2 2,-1 0,6-3,-3 4,1 1,-1 1,2 1,-1 0,1 1,1 1,-1 1,1 1,18-3,-21 5,1 0,-1 2,0 0,1 1,-1 0,1 2,-1-1,1 2,-1 1,4 1,-7 2,0 1,0 0,0 0,-1 2,-1 0,0 0,0 1,-1 0,0 1,-1 0,0 0,-1 1,-1 0,0 1,0-1,-2 1,0 1,0-1,-1 1,-1 0,0 0,-2 0,1 0,-2 0,0 0,-1 6,2-14,3 22,3 39,4 1,3-2,3 0,7 14,-20-74,0 0,1-1,-1 1,1-1,1 0,-1 0,1-1,0 0,0 0,1 0,-1-1,1 0,0 0,0-1,8 3,12 8,15-2,-40-11</inkml:trace>
  <inkml:trace contextRef="#ctx0" brushRef="#br0" timeOffset="29559.975">80 5092,'5'118,"23"186,-15 81,-10-337,-4-30,-5-39,-8-61,4 0,3-1,4 0,7-74,-2 140,0 0,1 0,0 0,2 1,0-1,1 1,0 1,1-1,1 1,1 0,0 1,0 0,2 0,0 1,0 1,1-1,1 2,0 0,0 0,7-2,107-41,18 57,-3 65,-76 0,-58-60,0-1,0 0,0-1,1 0,0 0,0-1,1 0,-1-1,1 0,0 0,0-1,0 0,1-1,-1 0,1-1,-1 0,1 0,4-2,-5 0</inkml:trace>
  <inkml:trace contextRef="#ctx0" brushRef="#br0" timeOffset="31905.537">1068 5475,'0'0,"0"0,0 0,0 0,0 0,0 0,0 0,0 0,0 0,0 0,0 0,0 0,0 0,0 0,0 0,1 2,-1 0,1 0,0 1,0-1,0 0,0 0,0 0,1 0,-1 0,0 0,1 0,0-1,-1 1,1-1,0 1,0-1,0 1,0-1,0 0,0 0,0 0,0 0,0 0,1-1,-1 1,0-1,1 1,-1-1,0 0,1 0,-1 0,3 0,433 2,-101-73,-226-22,-107 89,-2-2,0 0,0 0,0-1,-1 1,0 0,0-1,0 1,-1-1,0 1,0-1,-1 1,1 0,-2-1,1 1,-1 0,1 0,-2-1,1 2,-1-1,0 0,0 0,0 1,-1 0,0-1,0 1,-1 1,1-1,-138-107,127 100,-1 1,0 0,-1 2,0-1,0 2,-1 1,0 0,-1 1,0 1,1 0,-1 2,-1 0,1 1,0 1,0 1,-1 1,1 1,0 0,0 1,0 1,-13 5,9 6,0 1,0 1,2 1,0 1,2 1,0 0,1 2,1 0,0 1,2 0,1 2,1 0,2 0,0 1,1 0,2 2,1-6,1 0,1 1,2 0,0 0,1 0,2 1,0-1,1 0,2 0,0 0,1 0,2 0,3 8,-2-12,1-1,1 0,0-1,2 0,0 0,0-1,2 0,0-1,11 9,-12-10,1-1,0-1,1 0,0 0,1-2,0 0,1 0,0-2,0 0,1 0,0-2,0 0,0-1,1-1,0 0,0-2,0 0,0-1,1 0,-1-2,0 0,0-1,0-1,0-1,-1 0,1-1,11-6,-4-2,-1-2,0-1,-1-1,-1 0,-1-2,0-1,-1 0,12-19,-14 18</inkml:trace>
  <inkml:trace contextRef="#ctx0" brushRef="#br0" timeOffset="46882.089">2406 4990,'0'0,"0"0,0 0,0 0,0 0,0 0,0 0,0 0,12 408,0-157,21 14,7-405,-12-243,-27 369,1 0,0 0,1 1,0-1,1 1,1 0,0 0,0 0,2 1,-1-1,2 1,-1 1,2 0,0 0,0 0,0 1,2 1,-1 0,1 0,0 1,1 0,0 1,0 0,1 1,0 1,0 0,0 0,0 2,1-1,145 2,-10 80,-132-65,0 2,-1 0,-1 0,0 2,-1 0,-1 0,-1 1,0 1,-1 0,2 7,0 6,-1 0,-2 1,0 1,-3 0,-1 0,-1 1,-2-1,-2 1,-1 2,12 105,-25-403,28 129,70-19,-66 128,1 1,1 1,0 0,2 2,1 0,0 2,1 1,1 0,4 1,-18 8,1 1,0 1,0 0,0 1,1 0,-1 1,1 0,0 2,0-1,0 2,0 0,0 0,-1 1,1 1,0 1,0-1,-1 2,0 0,1 1,-1 0,6 4,-8-2,0 0,-1 0,1 1,-1 0,-1 1,0 0,0 0,-1 1,0 0,0 1,-1 0,-1 0,0 0,0 1,-1 0,-1 0,0 0,1 8,30 209,-14-66,4-11,46-58,-68-93,1 1,-1-1,0 1,1-1,0 0,-1 0,1-1,-1 1,1-1,0 0,-1 0,1 0,0 0,0-1,-1 1,1-1,-1 0,1 0,-1 0,1-1,-1 1,0-1,1 0,0-1,-2 3,21-11</inkml:trace>
  <inkml:trace contextRef="#ctx0" brushRef="#br0" timeOffset="49808.839">4515 5500,'230'26,"90"-22,-308-3,0 0,1 0,-1-1,0 0,0-1,0-1,0 0,0-1,0 0,-1 0,1-1,-1-1,0 0,0-1,0 0,-1 0,0-1,-1 0,1-1,-1 0,0-1,-1 0,0 0,-1-1,0 0,0 0,-1-1,0 1,1-5,-5 2,0 0,-1 0,0 0,-1 0,0 0,-1 0,0 0,-1 0,-1 0,0 0,-1 1,0-1,-1 1,0 0,-1 0,0 1,-1 0,-1 0,1 0,-2 1,1 0,-10-7,7 8,0 0,-1 1,0 1,0 0,-1 0,0 1,0 1,0 0,-1 1,-6-1,0 0,0 0,-1 2,0 0,1 2,-1 0,0 1,0 1,0 1,1 1,-1 1,1 0,0 2,0 0,0 2,1 0,0 1,1 1,0 0,0 2,1 0,1 1,0 0,1 1,-3 5,2 0,2 0,0 2,1 0,1 0,1 1,1 1,1-1,1 2,1-1,1 1,1 0,1 0,2 1,0-1,1 1,2 0,0-1,2 1,0-1,2 0,1 0,0-1,2 1,1-1,1-1,1 0,0 0,2-1,4 5,-5-13,0 0,0 0,1-2,1 1,0-2,1 0,0 0,0-1,1-1,0-1,1 0,-1-2,15 4,166-6,-134-8,-42 2,-1 0,1-2,-1 0,0-1,0-1,0-1,-1-1,-1-1,1 0,-2-1,1-1,-2-1,1 0,-2-1,11-13,-11 10</inkml:trace>
  <inkml:trace contextRef="#ctx0" brushRef="#br0" timeOffset="79462.101">5898 4996,'-11'45,"11"102,11 337,1-306,-9-135,-5-32,-3-32,-1-32,3-1,2 0,2 0,3 1,6-32,23-54,47 18,-65 104,1 1,1 1,0 0,1 1,1 1,0 1,1 0,0 1,0 2,1 0,1 1,1 1,-3 1,0 2,-1 0,1 1,1 1,-1 1,0 1,0 1,1 0,-1 2,0 0,-1 1,1 1,-1 1,0 1,0 1,0 0,-1 1,13 9,-14 0,-1 0,0 0,-1 2,-1 0,-1 0,-1 1,-1 1,-1 0,0 1,-2 0,-1 0,4 21,-2 0,-2-1,-2 2,-1-1,-3 0,-3 23,2-13,6 12,-3-56,-5-44,-3-52,5 0,3 1,4-1,13-57,-15 129,0 1,1 0,0 0,1 0,1 0,0 1,1 1,0-1,0 2,1-1,1 1,0 0,7-3,-11 6,135-60,-128 61,-1 1,1 0,1 1,-1 1,1 0,-1 1,1 0,0 2,0-1,-1 2,1 0,0 0,0 2,-1 0,0 0,1 2,-1-1,1 3,47 107,-30 104,-11 118,-20-322,1-1,0 1,1-1,0 0,1 0,1 0,0 0,0-1,1 0,1 0,0-1,1 0,6 8,-11-17,0 0,0 0,0 0,0 0,0-1,1 0,-1 1,0-1,1 0,-1 0,0-1,1 1,-1-1,1 0,-1 0,1 0,-1 0,1-1,-1 1,1-1,-1 0,0 0,1 0,-1 0,0-1,0 1,0-1,0 0,0 0,2-1,18-11</inkml:trace>
  <inkml:trace contextRef="#ctx0" brushRef="#br0" timeOffset="82124.548">7975 4230,'-34'204,"29"-126,3 0,4-1,3 1,15 72,4 60,-5 106,8-155,-14 10,-13-55,10-446,-3 256,25-82,-17 132,1 2,1 0,1 1,1 1,1 1,1 0,0 2,1 0,1 2,1 0,0 2,19-8,-34 16,5-1,-1 2,1 0,0 1,1 0,-1 1,0 0,1 1,-1 1,1 0,-1 2,11 1,-10 2,0 0,0 2,0-1,0 2,-1 0,-1 1,1 0,-2 1,1 1,-1 0,-1 0,0 1,0 1,-2-1,1 2,-2-1,0 2,0-1,-1 1,-1 0,-1 0,0 0,0 5,-1 3,-1 0,-1-1,-1 1,-1 0,-2 0,0 0,-1 0,-1-1,-1 1,-1-1,-1 0,-9 18,7-12,3-8,0-1,-1 0,-1 0,-1 0,-1-1,0-1,-1 1,-1-2,-1 0,0 0,-1-1,-1-1,0 0,-1-1,-13 9,12-14,1 0,-1-1,-1-1,1-1,-1 0,0-1,0-1,0 0,0-2,-1 0,1-1,-1-1,1-1,0 0,0-1,0-1,0-1,1-1,-1 0,2-1,-9-5,7 4</inkml:trace>
  <inkml:trace contextRef="#ctx0" brushRef="#br0" timeOffset="84264.939">9041 5494,'0'0,"0"0,0 0,0 0,0 0,0 0,0 0,0 0,0 0,18 25,-7-17,0 0,0-1,1-1,0 1,0-2,1 0,-1 0,1-1,0-1,1 0,-1-1,0 0,1-1,-1-1,1 0,-1 0,9-3,-3 4,294-1,-298 1,1 0,-1 0,1-2,-1 0,1-1,-1 0,1-1,-1-1,0 0,0-1,-1-1,1 0,-2-1,1-1,0 0,-2-1,1 0,-1-1,0 0,-1-1,0 0,-1-1,0 0,1-4,-6 7,-1-1,0 1,-1-1,0 0,0 0,-1-1,-1 1,0 0,0-1,-1 1,0-1,0 1,-1 0,-1-1,0 1,0 0,-1 0,-1 0,1 0,-2 1,1-1,-1 1,0 0,-1 1,0-1,-1 1,0 0,0 1,0-1,-1 1,0 1,-4-3,-12 0,0 0,-1 2,0 0,0 2,-1 1,1 1,-1 1,0 1,1 2,-1 0,0 2,-15 3,17-4,1 1,-1 0,1 2,0 1,1 1,-1 0,2 2,-1 1,1 0,0 2,1 0,1 1,0 1,0 1,2 1,-8 9,11-5,2 0,1 1,0 1,1 0,2 0,0 1,2 0,0 0,2 1,0 0,1 0,2-1,1 1,0 0,2 0,1 0,0 0,2-1,1 1,1-1,1-1,0 1,2-1,7 10,-8-17,1-1,0 0,1 0,0-2,1 1,1-1,0-1,0 0,1-1,0-1,1 0,0-1,1 0,-1-1,1-1,1-1,-1 0,1-1,0-1,0 0,0-1,12-1,-4-2,1-2,-1 0,-1-2,1 0,-1-2,0-1,16-7,-23 8,167-87,-100 35,-67 44</inkml:trace>
  <inkml:trace contextRef="#ctx0" brushRef="#br0" timeOffset="86007.314">10289 5232,'41'354,"-3"-111,-36-120,-29-194,-2-202,27 196,23-133,-16 195,0 0,1 1,1 0,0 1,1-1,1 2,0-1,0 1,2 0,-1 1,11-8,-2-1,104-57,-112 72,-1 0,1 1,0 1,0 0,0 0,0 1,1 0,-1 1,0 1,1-1,-1 2,1 0,-1 0,0 1,0 0,1 1,-1 0,-1 1,1 0,-1 1,1 0,-1 1,-1 0,1 0,-1 1,0 0,-1 1,0 0,7 7,52 26,-29-10,-27-20,0-1,1 0,0-1,0-1,1 0,0-1,0 0,1-1,0 0,0-1,1-1,5 1,49-1,-44-9</inkml:trace>
  <inkml:trace contextRef="#ctx0" brushRef="#br0" timeOffset="95787.402">1 7248,'0'0,"0"0,0 0,0 0,19 287,1-14,-14-52,1-179,-7-58,-7-430,29 279,-17 156,0 0,0 0,1 0,1 0,0 1,0 0,1 0,0 1,1 0,0 1,0 0,11-7,8-3,2 1,0 1,1 2,0 1,1 2,18-4,107 14,-142 4,-1 0,-1 1,1 1,0 0,-1 1,0 0,-1 1,1 0,-1 1,-1 1,1 0,-1 0,-1 1,0 0,0 1,-1 0,-1 1,2 2,74 72,-24-71,-48-15</inkml:trace>
  <inkml:trace contextRef="#ctx0" brushRef="#br0" timeOffset="97426.423">1681 7114,'-41'3,"18"-1,1 0,0 1,0 2,0 0,0 1,1 1,0 1,1 1,-1 1,2 1,-1 0,2 2,0 0,0 1,1 0,1 2,0 0,1 1,1 0,1 1,0 1,2 0,-3 7,-1 8,2 1,1 1,2 0,2 0,1 1,2 0,2 0,1 0,1 0,3 1,2 8,0-28,2-1,0-1,1 1,1-1,0 0,2-1,-1 1,2-2,0 0,0 0,2-1,-1 0,2-1,0-1,0 0,1-1,6 3,-3-3,0-1,0 0,1-2,0 0,1-1,0-1,0 0,0-2,0-1,0 0,0-1,1-1,-1-1,0-1,1-1,-1-1,16-5,-14 4,-1-2,1-1,-1 0,0-1,-1-2,0 0,-1-1,0-1,-1 0,0-2,-2 0,1-1,-2 0,0-2,7-10,-14 15,0-1,-1 0,-1-1,0 1,-1-1,-1 0,0 0,-1-1,1-11,4-14,-32-127,16 143,-2 0,-1 1,-1 0,0 1,-2 0,-1 1,-1 0,-1 1,0 1,-18-14,35 34,-12-11,0 2,-1-1,0 2,0 0,-1 0,0 1,-1 1,0 1,0 0,0 0,0 2,-14-2,12 2</inkml:trace>
  <inkml:trace contextRef="#ctx0" brushRef="#br0" timeOffset="100219.25">2361 7229,'-7'42,"-6"147,10-118,3 1,3-1,3 0,4 0,4 7,-8-44,-4-20,0-1,0 0,2 0,-1 0,2 0,0-1,0 1,1-1,0 0,1-1,3 4,0-5,0-1,0 0,1-1,0 0,1-1,0 0,0 0,0-1,1-1,-1 0,1-1,1-1,-1 1,0-2,1 0,0-1,-1 0,1-1,0-1,-1 0,1 0,9-4,-1-1,-1 0,-1-2,1-1,-1 0,-1-2,1 0,-2-1,0-1,0 0,-1-2,-1 0,-1 0,2-3,42-127,-39 70,-3-1,-4 0,-3-1,-2-13,-19-54,-7 79,12 80,0 0,1 0,0 1,1-1,1 1,1 0,0 0,1 0,0 0,1 1,1-1,3 14,-1 32,55 407,-16-55,-40-74,-2-323,0-1,-1 1,-1 0,0-1,-2 1,0-1,0 0,-2 0,0 0,-1-1,0 0,-1 0,-1-1,0 0,-1 0,-1-1,0-1,0 1,-1-2,-1 0,0 0,-8 4,5-3,0-1,0 0,-2-1,1-1,-1-1,0 0,-1-1,1-1,-1-1,-1-1,1-1,-1 0,1-1,-1-1,0-1,0-1,1-1,-1 0,1-2,-1 0,1-1,1-1,-1-1,1 0,0-2,0 0,-9-7,-67-94,81 82</inkml:trace>
  <inkml:trace contextRef="#ctx0" brushRef="#br0" timeOffset="102794.112">4107 7254,'-51'-27,"30"18,0 2,-1 1,0 0,0 2,0 1,-1 0,1 2,-1 0,1 2,-1 0,1 2,-1 0,-9 4,20-2,0 1,0 0,1 1,0 0,0 0,1 1,0 1,1 0,-1 0,2 1,-1 0,1 1,1 0,0 0,1 0,-5 11,-17 22,10-12,0 2,3 0,1 1,1 0,2 1,1 0,2 1,-1 23,11-45,1 1,0-1,1 0,0 0,1 0,1-1,0 0,1 0,1 0,0-1,1 0,0-1,1 0,0 0,1-1,1 0,11 8,89 91,-106-102,1-1,1 0,-1-1,1 0,0 0,1-1,0 1,-1-2,1 0,1 0,-1 0,1-1,-1-1,1 1,0-2,0 1,0-1,0-1,0 0,0 0,0-1,0 0,9-3,-2-4,0 0,-1-2,0 0,-1 0,0-2,0 0,-1 0,-1-1,0-1,-1 0,-1-1,0 0,-1-1,0 0,-2-1,0 0,0 0,-2-1,0 1,-1-1,0-7,6-3,18-199,-58-11,24 157,6 293,45 41,36-105,7-22,-84-123,1-1,-1 1,1-1,-1 0,1-1,0 1,0-1,0 0,0-1,0 1,0-1,0-1,0 1,0-1,0 0,-1 0,1 0,0-1,0 0,49-42,-32 11</inkml:trace>
  <inkml:trace contextRef="#ctx0" brushRef="#br0" timeOffset="104394.735">4663 6285,'-29'50,"22"-19,1 0,2 0,1 1,1-1,1 1,2-1,2 1,1-1,3 13,6 89,0 248,32 110,-46-308,44-54,-40-117,2 0,-1-1,1 0,1 0,0 0,0-1,1 1,1-1,0-1,0 0,0 0,1-1,1 0,0 0,0-1,0 0,0-1,1 0,0-1,1 0,-1 0,1-2,0 1,0-1,0-1,0 0,1-1,0-1,4-1,0 0,0-2,0 0,-1-1,1-1,-1 0,0-1,-1-1,1-1,-1 0,-1-1,0 0,0-1,11-11,-6 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20:27.874"/>
    </inkml:context>
    <inkml:brush xml:id="br0">
      <inkml:brushProperty name="width" value="0.35" units="cm"/>
      <inkml:brushProperty name="height" value="0.35" units="cm"/>
      <inkml:brushProperty name="color" value="#00B050"/>
      <inkml:brushProperty name="ignorePressure" value="1"/>
    </inkml:brush>
  </inkml:definitions>
  <inkml:trace contextRef="#ctx0" brushRef="#br0">1957 243,'0'0,"0"0,0 0,-33-30,-3 4,-1 1,-1 2,-1 1,-1 2,-1 2,0 2,-2 2,1 1,-2 2,0 3,0 1,0 2,-1 2,1 2,-1 2,-4 2,-14-1,-1 3,1 2,1 4,0 2,0 3,1 2,-44 21,60-13,1 3,1 1,2 2,1 1,2 3,1 1,2 1,1 2,2 2,3 1,1 1,2 1,2 2,2 0,2 1,2 1,-2 18,8-35,1-1,2 2,1-1,2 1,1 0,1 0,2 1,1-1,2 1,2-1,0 0,3 0,0 0,2 0,2-1,1-1,1 1,14 23,-17-42,0 0,0-1,1 0,1-1,0 0,1-1,0 0,0-1,1 0,0-1,1 0,0-1,0-1,0 0,1-1,0-1,9 2,271 15,-130-18,-96 2,0 3,0 3,-1 3,0 3,-2 3,61 26,-70-15,0 1,-2 4,-2 1,-2 3,1 4,-28-22,-2 1,0 2,-2 0,0 1,-2 1,-1 0,-1 2,-2 0,0 0,-3 2,0-1,-2 1,-1 1,-1 0,-2 0,-1 0,-2 0,-1 1,-2 11,2-3,-2 1,-1-1,-2 0,-2 0,-2-1,-2 1,-6 14,3-13,-1-1,-3-1,-1-1,-2 0,-1-2,-2 0,-2-1,-1-2,-2 0,-1-2,-1-1,-2-2,-1-1,-8 4,9-11,0-1,-1-1,-1-2,-1-2,0 0,-1-3,-1-1,0-2,0-1,0-2,-1-2,-1-1,-7 0,-1-3,0-2,0-2,0-1,1-3,0-2,0-2,1-2,1-2,0-1,2-3,0-1,1-3,1-1,1-1,2-3,-21-20,17-1,2-1,2-2,2-2,-21-48,33 60</inkml:trace>
  <inkml:trace contextRef="#ctx0" brushRef="#br0" timeOffset="2765.611">4514 1693,'-23'-36,"-83"-100,100 131,-23-24,-1 1,-1 2,-1 1,-2 1,0 2,-1 2,-15-6,7 9,-1 2,0 1,-1 3,0 1,-1 3,0 1,0 2,0 3,-1 1,1 3,-44 8,33-2,1 4,0 2,1 2,0 2,2 3,0 3,2 1,1 3,-40 30,64-45,2 2,-1 1,2 0,1 2,0 0,1 2,1 0,1 1,1 1,1 1,1 1,1 0,2 1,0 0,2 1,0 0,2 1,1 0,1 2,7-18,0-1,1 0,0 1,1-1,0 0,1 0,0 0,0 0,1-1,1 1,0-1,0 0,1-1,0 1,1-1,0 0,1-1,-1 1,2-1,-1-1,1 0,0 0,0-1,1 0,0 0,0-1,3 0,28 14,1-3,1-2,0-1,1-3,0-1,14 0,492 9,-430-12,1 6,-2 5,111 31,-202-38,-1 1,0 2,-1 1,-1 0,0 2,0 1,-2 1,-1 1,0 1,15 18,-19-15,-2 0,0 2,-1 0,-1 1,-2 0,0 1,-2 1,-1 0,-1 0,-2 0,-1 1,-1 0,-1 2,-2-8,-2 0,-1-1,0 1,-2-1,-1 0,0 1,-2-2,0 1,-2-1,0 0,-1-1,-1 0,-1-1,-1 0,-14 16,-7 3,-1-1,-1-2,-2-1,-2-2,-1-2,-1-2,-40 20,41-28,0-2,-1-2,-1-2,0-2,-1-1,-1-3,1-1,-1-3,0-1,0-2,-2-3,6 3,0-3,0-2,0-1,1-2,-1-2,2-1,0-2,0-2,1-2,1-1,0-2,-26-19,-183-148,217 158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57:38.299"/>
    </inkml:context>
    <inkml:brush xml:id="br0">
      <inkml:brushProperty name="width" value="0.1" units="cm"/>
      <inkml:brushProperty name="height" value="0.1" units="cm"/>
      <inkml:brushProperty name="color" value="#00B050"/>
      <inkml:brushProperty name="ignorePressure" value="1"/>
    </inkml:brush>
  </inkml:definitions>
  <inkml:trace contextRef="#ctx0" brushRef="#br0">31 1,'-30'69,"49"200,-7-76,21 73,-31-261,-1-1,1 1,0 0,0-1,1 0,-1 1,1-1,0 0,0-1,0 1,1 0,0-1,-1 0,1 1,0-2,0 1,1 0,-1-1,0 0,1 0,0 0,-1 0,1-1,0 0,0 0,0 0,0-1,0 1,0-1,0-1,0 1,-1 0,1-1,0 0,0 0,0-1,0 1,-1-1,1-1,23-12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57:38.631"/>
    </inkml:context>
    <inkml:brush xml:id="br0">
      <inkml:brushProperty name="width" value="0.1" units="cm"/>
      <inkml:brushProperty name="height" value="0.1" units="cm"/>
      <inkml:brushProperty name="color" value="#00B050"/>
      <inkml:brushProperty name="ignorePressure" value="1"/>
    </inkml:brush>
  </inkml:definitions>
  <inkml:trace contextRef="#ctx0" brushRef="#br0">1 0,'0'0,"0"0,0 0,0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57:40.990"/>
    </inkml:context>
    <inkml:brush xml:id="br0">
      <inkml:brushProperty name="width" value="0.1" units="cm"/>
      <inkml:brushProperty name="height" value="0.1" units="cm"/>
      <inkml:brushProperty name="color" value="#00B050"/>
      <inkml:brushProperty name="ignorePressure" value="1"/>
    </inkml:brush>
  </inkml:definitions>
  <inkml:trace contextRef="#ctx0" brushRef="#br0">880 730,'-35'-27,"16"12,-2 0,0 2,-1 0,0 2,0 0,-2 2,1 0,-1 2,0 0,0 2,-1 1,0 0,0 2,0 1,0 1,0 1,0 2,-1 0,7-1,1 1,0 0,0 2,0 0,0 1,1 0,-1 2,2 0,-1 1,1 0,1 1,0 1,0 1,1 0,0 1,1 0,-2 5,3-2,0 0,2 0,0 1,1 1,1 0,0 0,1 0,1 1,1 0,1 0,1 0,-1 14,1-9,1-1,1 0,1 0,2 1,0-1,1 0,1 0,1-1,2 1,0-1,1 0,1-1,1 0,1 0,1-1,1 0,0-1,1-1,2 0,-1-1,2-1,0 0,6 2,-9-7,0-1,1-1,0 0,1-1,0 0,0-2,0 1,1-2,0-1,0 0,0-1,1 0,-1-2,1 0,-1-1,1-1,-1 0,0-1,1-1,-1-1,0-1,-1 0,1-1,-1-1,0 0,0-1,-1-1,0 0,-1-1,0-1,-1 0,0-1,0 0,-1-1,4-7,11-30,-3-1,-2-1,-2 0,-2-2,-3 0,-2-1,-3 0,4-56,-9 24,-3-1,-3 1,-5 0,-4 0,-3 0,-24-81,2-23,24 295,23 278,73 207,-37-353,-43-221,0-1,1 1,1-1,0 0,1-1,0 0,1 0,0-1,1 0,1 0,9 7,1 4,-6-17,-1-3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57:34.984"/>
    </inkml:context>
    <inkml:brush xml:id="br0">
      <inkml:brushProperty name="width" value="0.1" units="cm"/>
      <inkml:brushProperty name="height" value="0.1" units="cm"/>
      <inkml:brushProperty name="color" value="#00B050"/>
      <inkml:brushProperty name="ignorePressure" value="1"/>
    </inkml:brush>
  </inkml:definitions>
  <inkml:trace contextRef="#ctx0" brushRef="#br0">761 182,'0'0,"0"0,0 0,0 0,0 0,0 0,0 0,0 0,0 0,-28-16,-149-93,159 99,-1 2,0 0,-1 1,0 1,0 1,-1 0,1 2,-1 1,0 0,0 1,1 1,-1 2,0 0,0 1,4 1,1 0,0 2,1 0,0 1,-1 0,2 1,-1 1,2 0,-1 1,1 0,0 1,1 1,-7 9,-25 109,72-56,-24-69,0 0,0 0,1-1,-1 0,1 0,0 0,0 0,0-1,1 0,-1 0,1 0,0-1,0 1,0-1,0-1,0 1,0-1,0 0,1-1,-1 1,0-1,0-1,4 0,378-20,-373 25,-1 0,0 1,-1 0,1 1,-1 1,0 0,-1 1,0 0,0 1,-1 0,10 10,1-1,58 123,-90-12,6-120,-1-1,0 0,-1 0,0-1,0 0,-1 0,0 0,0-1,0 0,-1 0,0-1,0 0,0 0,-1-1,0 0,0 0,0-1,0-1,0 1,0-1,-1-1,1 0,-1 0,-2-1,0 3,-32 3,0-1,0-2,0-2,-1-2,1-2,0-2,1-2,-1-1,-30-12,62 17</inkml:trace>
  <inkml:trace contextRef="#ctx0" brushRef="#br0" timeOffset="2183.556">1919 169,'0'0,"0"0,0 0,0 0,0 0,0 0,0 0,0 0,0 0,-31-20,7 2,0 2,0 1,-1 0,-1 2,-1 1,0 1,0 2,-1 0,0 2,0 1,-1 1,0 2,0 1,0 1,-23 2,37 1,0 0,0 2,0-1,0 2,1 0,0 1,0 0,0 1,1 1,0 0,0 0,1 2,0-1,1 2,0-1,1 1,0 1,0 0,1 1,1-1,0 2,1-1,1 1,0 0,0 0,2 1,-2 6,1-2,0 1,1-1,1 1,1 0,1 0,0 0,2 0,0 0,1 0,2-1,-1 1,2-1,1 1,0-1,2-1,0 0,1 0,0 0,2-1,0-1,1 1,0-2,8 7,-11-12,1 1,1-2,-1 1,1-2,1 1,0-1,0-1,0 0,1-1,0-1,0 0,0 0,1-1,0-1,0 0,0-1,0-1,0 0,0-1,0 0,0-1,0 0,0-2,0 0,0 0,-1-1,1-1,-1 0,0-1,0 0,-1-1,11-8,-5-2,-1-1,-2-1,0 0,0-1,-2-1,-1 0,0-1,-2 0,0-1,-2 0,0-1,-1-4,5-4,-2-12,-1 0,-2 0,-2 0,-2-1,-3-42,-26 148,18-18,1-1,2 1,3 0,1 0,3 25,0 8,-2-61,2 0,0-1,0 1,1-1,1 0,1 0,0 0,0 0,1-1,1 0,1 0,0-1,0 0,1 0,0-1,1 0,9 8,76 8,-72-27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57:59.850"/>
    </inkml:context>
    <inkml:brush xml:id="br0">
      <inkml:brushProperty name="width" value="0.1" units="cm"/>
      <inkml:brushProperty name="height" value="0.1" units="cm"/>
      <inkml:brushProperty name="color" value="#00B050"/>
      <inkml:brushProperty name="ignorePressure" value="1"/>
    </inkml:brush>
  </inkml:definitions>
  <inkml:trace contextRef="#ctx0" brushRef="#br0">871 880,'-67'45,"57"-43,0 0,1-1,-1-1,0 0,0 0,0-1,0 0,0-1,1 0,-1 0,1-1,-1 0,1-1,0 0,0 0,-5-5,-56-18,44 19,-2 2,1 1,-1 1,1 1,-1 2,0 0,0 2,1 1,-1 2,0 0,1 2,0 1,1 1,-1 1,1 1,1 2,0 0,-4 5,25-15,0 1,1 0,-1 0,1 0,-1 0,1 1,0-1,1 1,-1 0,0 0,1 0,0 0,0 0,0 1,1-1,0 0,-1 1,1-1,1 1,-1 0,1-1,0 1,0 0,0-1,0 1,1-1,0 1,0-1,0 1,1-1,0 4,6 1,0 0,0 0,0-1,1 1,0-2,1 0,0 0,0 0,0-1,1-1,0 0,0 0,0-1,1-1,0 0,-1 0,1-1,0-1,0 0,0 0,0-1,0-1,0 0,0 0,0-2,5-1,38 1,-22-1,-1 1,1 2,0 1,-1 1,1 2,-1 2,0 1,0 1,0 1,4 4,-28-6,0 0,0 1,-1 0,0 0,0 1,0-1,-1 2,0-1,-1 1,0 0,0 0,-1 0,0 0,-1 1,0 0,0 0,-1 0,1 7,-2 1,-1 0,-1 0,-1-1,0 1,-1 0,-1-1,0 0,-1 1,-2-2,1 1,-2-1,0 0,-1-1,-10 15,8-20,0 0,0-1,-1 0,0-1,0-1,-1 0,0 0,-1-1,1-1,-1 0,0-1,0 0,0-1,-1-1,1 0,-1-1,1-1,-1 0,-13-3,-1 3,0-2,0-1,0-1,1-2,-1-1,1-1,1-1,0-2,0 0,1-2,-19-13,2-10,24 14</inkml:trace>
  <inkml:trace contextRef="#ctx0" brushRef="#br0" timeOffset="1408.736">1902 957,'0'0,"0"0,0 0,0 0,0 0,0 0,0 0,0 0,0 0,0 0,0 0,-31-3,-314-106,330 107,-1 0,1 1,-1 1,1 0,0 1,-1 1,1 0,0 1,0 1,0 0,0 1,1 1,0 0,0 1,0 0,1 1,0 1,1 0,0 1,0 0,1 1,0 0,1 1,0 0,1 0,1 1,0 0,0 1,0 3,2 2,0 1,1 1,1-1,1 1,1-1,1 1,1 0,0 0,2 0,0-1,2 1,0-1,1 0,1 0,1 0,0-1,2 0,0 0,1-1,1 0,1-1,0-1,2 1,-1-2,2 0,0-1,1 0,0-1,1-1,0-1,1 0,1-1,-1-1,1-1,1 0,0-2,17 4,-15-6,-1 0,1-2,0 0,-1-2,1 0,0-2,-1 0,1-1,-1-1,0-2,0 0,0 0,-1-2,0-1,0-1,-1 0,-1-1,1-1,-2-1,0-1,0 0,-2-1,6-7,0-4</inkml:trace>
  <inkml:trace contextRef="#ctx0" brushRef="#br0" timeOffset="3871.914">2300 230,'-5'42,"10"400,16-164,2 21,8-184,3 123,-65-608,44 79,-11 279,1 0,0 0,1 1,0-1,1 1,0 0,1 0,1 1,-1 0,1 0,1 0,0 1,1-1,11-5,1 1,0 1,1 1,0 1,1 1,0 1,0 1,1 1,0 1,1 1,-1 1,1 2,0 0,20 2,-37-1,-1 1,1 1,0-1,-1 1,1 1,-1-1,0 1,1 0,-1 1,0 0,0 0,-1 1,1-1,-1 1,1 1,-1-1,0 1,-1 0,1 1,-1-1,0 1,-1 0,1 0,-1 1,0-1,-1 1,0 0,0 0,0 0,-1 0,1 4,6 22,-2 0,-1 1,-1 0,-2 0,-2 0,-1 12,-2 7,3 1,2 0,2-1,3 1,2-2,11 32,47 37,-64-117,0-1,0 1,0-1,1 0,0 0,-1-1,1 1,0-1,0 0,0 0,0-1,1 1,-1-1,0 0,1-1,-1 1,1-1,-1 0,1 0,-1-1,0 0,1 0,-1 0,0-1,0 1,0-1,0 0,1-1,14-6</inkml:trace>
  <inkml:trace contextRef="#ctx0" brushRef="#br0" timeOffset="5793.717">4182 861,'0'0,"0"0,0 0,0 0,0 0,0 0,0 0,0 0,0 0,0 0,0 0,0 0,-14-7,-25-12,12 5,0 1,0 1,-1 2,0 0,-1 2,-28-4,39 9,0 0,1 1,-1 1,-1 1,1 0,0 1,0 1,1 1,-1 1,0 0,1 1,0 1,0 0,1 2,0 0,-6 4,7 1,1 1,0 0,1 1,1 1,0 0,1 0,0 1,2 1,0 0,1 0,1 0,1 1,0 0,1 1,1-1,1 1,1 0,1-1,1 1,1 19,49 159,-30-140,79 72,-86-118,1-1,-1-1,2-1,-1 0,1 0,0-2,1 0,0 0,0-2,1 0,-1-1,1 0,0-2,0 0,0 0,0-2,1 0,-1-1,0-1,0-1,15-4,-19 6,0-1,0 0,-1-1,1-1,-1 0,0 0,0-2,0 1,0-1,-1-1,0 0,-1-1,0 0,0-1,0 0,-1 0,0-1,-1 0,0 0,-1-1,0 0,-1 0,0-1,-1 0,0 0,3-13,22-168,-30 171,-1 0,-1-1,-2 1,0 0,-1 1,-1-1,0 1,-2 0,-4-16,9 26,0 0,-1 0,-1 0,0 1,0 0,-1 0,0 0,-1 1,0-1,0 2,-1-1,0 1,0 0,-1 1,0 0,-1 0,1 1,-8-3,1 0</inkml:trace>
  <inkml:trace contextRef="#ctx0" brushRef="#br0" timeOffset="7520.849">5248 848,'0'0,"0"0,0 0,0 0,0 0,0 0,0 0,0 0,0 0,0 0,0 0,0 0,-22-17,11 7,-1 1,1 1,-2 0,1 0,-1 1,0 1,0 0,-1 1,1 1,-1 0,0 0,-9 0,1 2,1 0,-1 2,0 0,0 2,1 0,-1 1,1 2,0 0,0 1,0 1,1 1,0 1,1 0,0 2,0 0,-14 12,21-11,0 1,0 1,1 0,1 1,0 0,1 0,0 1,2 0,0 1,1 0,0 0,1 0,1 0,1 1,1 0,0-1,1 4,-3 7,1 0,2 0,1 0,1 1,1-1,1 0,2 0,1-1,1 1,1-1,2-1,6 14,-7-26,0 0,1-1,0 0,1-1,0 0,1 0,0-1,1-1,0 0,1-1,0 0,1-1,6 2,0-1,1-1,1 0,-1-2,1-1,0 0,0-2,1-1,-1 0,0-2,1-1,-1-1,1-1,-1 0,0-2,-1-1,1-1,-1-1,0 0,-1-2,0-1,-1 0,18-13,-24 8,0-1,-1 0,-1 0,-1-1,0-1,-1 0,-1 0,-1-1,-1 0,-1-1,0 0,-2 1,0-2,-1 1,-1 0,-2-1,0 1,-1 0,-1-1,-1 1,0 0,-2 0,-1 1,0-1,-2 1,-3-6,0 4,-1 0,-1 1,0 1,-2 0,-1 1,0 1,-1 0,-1 1,0 1,-2 1,0 1,-19-11,21 13</inkml:trace>
  <inkml:trace contextRef="#ctx0" brushRef="#br0" timeOffset="9226.31">5781 0,'0'0,"0"0,0 0,0 0,0 0,0 0,0 0,-10 32,-9 87,5 1,2 115,11-218,-10 236,30 26,-7-143,10 3,27-5,-42-123,0 1,1-1,0 0,1 0,0-1,1 0,0-1,1 0,0-1,0 0,1-1,0 0,0 0,0-2,1 1,7 1,49 27,70-16,14-41,-129 11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58:18.617"/>
    </inkml:context>
    <inkml:brush xml:id="br0">
      <inkml:brushProperty name="width" value="0.1" units="cm"/>
      <inkml:brushProperty name="height" value="0.1" units="cm"/>
      <inkml:brushProperty name="color" value="#00B050"/>
      <inkml:brushProperty name="ignorePressure" value="1"/>
    </inkml:brush>
  </inkml:definitions>
  <inkml:trace contextRef="#ctx0" brushRef="#br0">815 970,'-65'1,"-193"-107,240 102,-1 1,1 0,-1 2,1 0,-1 1,0 1,1 1,-1 0,1 2,0 0,0 1,0 0,1 2,-1 0,2 1,-1 1,1 0,-9 8,14-10,0 2,0-1,1 1,0 0,0 1,1 1,1-1,-1 1,2 1,0-1,0 1,1 0,0 1,1 0,1 0,-3 11,6-17,1 0,0 0,0 0,0-1,1 1,-1 0,2 0,-1-1,1 1,0-1,1 1,-1-1,1 0,0 0,1 0,-1 0,1-1,1 1,-1-1,1 0,-1 0,2-1,-1 1,0-1,1 0,0-1,0 1,0-1,0 0,0-1,1 0,-1 0,1 0,-1 0,1-1,0 0,0-1,-1 0,1 0,0 0,1-1,431-1,-429 3,-1 1,0 0,1 0,-1 0,0 1,0 1,-1-1,1 2,-1-1,0 1,0 0,0 1,-1 0,0 0,0 0,0 1,-1 0,0 0,-1 1,1 0,-1 0,-1 0,1 1,-2-1,1 1,-1 1,-2 3,-1 0,0 0,-1 0,-1 0,0-1,0 1,-1 0,-1-1,0 0,-1 0,0 0,-1-1,-1 1,1-1,-2-1,1 1,-2-1,1-1,-1 1,-1-2,1 1,-1-1,-1-1,0 0,0 0,-1 0,-11 6,-1-1,0-1,0-2,-1 0,0-1,-1-1,1-2,-1-1,-1 0,1-2,0-2,0 0,-1-1,1-2,0 0,0-2,-20-7,18 5</inkml:trace>
  <inkml:trace contextRef="#ctx0" brushRef="#br0" timeOffset="1969.013">1066 1365,'121'-13,"-68"-1,1 3,0 2,1 3,0 2,22 2,153-16,-215 17,-1-1,1-1,-1 0,1-1,-1 0,0-1,0-1,-1-1,0 1,0-2,0 0,-1 0,0-1,-1-1,0 0,6-7,-15 10,0 0,0 0,-1 0,0 0,0 0,0 0,-1-1,0 1,-1 0,0 0,0 0,0-1,-1 1,0 0,0 1,-1-1,1 0,-2 1,1-1,-1 1,0 0,0 0,-2-1,-9-8,0 1,0 1,-2 0,1 1,-2 1,1 0,-1 2,-1 0,0 1,0 0,-1 2,1 1,-2 0,1 1,0 1,-1 1,-14 1,11-1,-1 1,1 1,-1 1,1 1,-1 1,1 2,0 0,1 1,-1 2,1 0,1 1,-1 2,2 0,-1 1,2 2,0 0,0 1,3 1,2 1,0 0,1 1,1 0,1 1,0 1,2 0,0 0,1 1,1 0,1 1,1 0,1 0,1 0,1 1,1-1,0 2,40 104,-21-91,-10-23,0 0,1 0,1 0,0-1,1 0,0-1,1 0,0-1,1 0,0-1,0 0,1-1,1 0,0-1,0-1,0 0,1-1,0 0,0-1,1-1,-1-1,1 0,0-1,0 0,0-2,0 0,0 0,-1-2,1 0,0 0,5-3,7 1,0-1,0-1,-1-1,0-1,-1-2,0-1,0 0,22-16,-28 14</inkml:trace>
  <inkml:trace contextRef="#ctx0" brushRef="#br0" timeOffset="2978.665">2291 1084,'0'0,"0"0,0 0,0 0,0 0,0 0,0 28,-12 448,12 76,-34-175,34-350,0-13</inkml:trace>
  <inkml:trace contextRef="#ctx0" brushRef="#br0" timeOffset="4275.515">2256 1091,'12'-17,"1"0,0 1,1 1,1 0,0 2,1-1,1 2,0 0,0 1,2 0,-1 2,19-7,-9 1,-5 7,1 1,-1 0,1 2,0 1,1 1,-1 1,1 1,9 1,-26 0,10 1,-1 1,0 1,0 0,0 1,-1 1,0 1,1 0,-2 1,1 1,-1 0,0 1,-1 1,0 0,-1 1,0 1,0 0,-2 0,1 1,-1 1,-1 0,-1 0,4 8,34 138,-45-134,-2 0,0 1,-2-1,0-1,-2 1,-1 0,-1-1,-2 0,-3 10,-94 120,88-140,-2 0,1-1,-2-2,0 0,0-1,-1 0,-1-2,1-1,-2 0,1-2,-1-1,1 0,-2-2,1 0,0-2,0-1,0 0,-1-2,1-1,0 0,0-2,1-1,-1 0,1-2,1 0,-1-2,2 0,-1-2,-14-10,14 8</inkml:trace>
  <inkml:trace contextRef="#ctx0" brushRef="#br0" timeOffset="6483.708">4071 886,'-357'56,"339"-52,0 1,1 0,0 1,0 1,0 1,1 0,0 2,1-1,0 2,0 0,1 1,1 0,0 1,1 0,0 1,1 1,-2 3,3 2,1 1,1 0,1 0,1 0,0 1,2 0,1 0,0 0,2 0,0 1,2-1,1 13,-1 3,1-20,2 0,0-1,1 0,0 0,2 0,0-1,1 1,0-2,1 1,4 2,-8-10,1-1,0 0,0 0,1-1,-1 0,2 0,-1 0,1-1,-1 0,2 0,-1-1,0 0,1-1,-1 0,1 0,0-1,0 0,0 0,1-1,-1-1,0 1,0-1,1-1,-1 0,2 0,10-2,0-1,1 0,-1-2,-1 0,1-1,-1-2,-1 0,0 0,0-2,7-6,-8 5,-1 0,0-1,-1-1,-1-1,0 0,-1-1,0 0,-2-1,0-1,0 0,-2 0,-1-1,0-1,-1 0,-1 0,-1 0,-1-1,-1 1,1-10,-5-146,-9 34,-1 89,10 70,0 457,1-456,0 1,2-1,0 0,1-1,0 1,2-1,0 0,1 0,1 0,0-1,1 0,1-1,0 0,8 8,-9-17,1-1,0 0,0 0,1-1,-1 0,1-1,0 0,0-1,0 0,0-1,0 0,0-1,1 0,-1-1,0 0,6-2,-2 1</inkml:trace>
  <inkml:trace contextRef="#ctx0" brushRef="#br0" timeOffset="8192.901">4581 944,'0'0,"0"0,0 0,0 0,0 0,11 42,60 347,-51-229,12-28,-28-83,-15-73,-11-64,5 0,3-2,4 0,3-90,8 159,2 1,0-1,1 1,2 0,0 0,1 1,0 0,2 0,0 0,1 1,1 1,1 0,1 0,0 1,1 1,0 0,1 1,1 1,0 0,1 1,0 1,1 0,2 1,-6 4,1 1,-1 1,1 1,0 0,0 1,0 0,0 1,0 1,1 0,-1 1,6 2,-5 1,0 1,-1 0,1 1,-1 1,-1 0,1 1,-1 1,-1 0,0 0,0 2,-1 0,0 0,-1 1,0 0,-1 1,0 0,-1 1,0 0,90 96,-29-95,-52-20</inkml:trace>
  <inkml:trace contextRef="#ctx0" brushRef="#br0" timeOffset="10181.247">6327 957,'-17'-12,"0"0,-1 1,0 1,-1 0,0 2,0 0,-1 1,0 1,0 1,0 1,-1 1,0 0,-14 1,24 2,0 0,-1 1,1 1,0-1,-1 2,1 0,0 0,1 1,-1 0,1 0,0 2,0-1,0 1,0 1,1-1,1 2,-1-1,1 1,-4 4,-124 183,128-171,0 0,2 1,0-1,2 1,1 1,1-1,1 0,1 1,1-1,1 0,2 0,1 3,-3-16,0 0,1 1,0-1,1 0,0-1,1 1,1-1,-1 0,2 0,0-1,0 1,1-1,0-1,0 0,5 4,1-1,0-1,0 0,1-1,0-1,1 0,0-1,1-1,-1-1,1 0,0-1,1-1,-1 0,1-1,0-1,0-1,0-1,-1 0,1-1,0-1,0-1,-1 0,1-1,-1-1,0-1,0-1,-1 0,0-1,0 0,-1-1,0-1,0-1,-1 0,-1-1,0 0,2-4,-2-4,0 0,-2-1,-1 0,0-1,-2 0,0-1,-2 1,0-1,-2-1,-1 1,0 0,-2-1,0 0,-2 1,-1-1,0 1,-5-14,2-119,-29 16,21 182,27 223,-11-216,-3-15,1 0,2 0,2-1,0 1,3-1,1 0,12 29,-17-54,1 1,0-1,0 0,1-1,0 1,0-1,1 0,0-1,0 0,1 0,-1 0,1-1,0 0,1-1,-1 1,1-2,0 1,0-1,0-1,1 0,-1 0,0-1,1 0,0 0,-1-1,1 0,-1-1,1 0,-1-1,0 0,3-1,16-11</inkml:trace>
  <inkml:trace contextRef="#ctx0" brushRef="#br0" timeOffset="11617.494">6951 0,'-24'333,"-9"247,57-188,-19-354,2 0,2-1,2 1,1-2,1 0,2 0,8 10,-12-32,1-2,0 1,1-1,1-1,-1 0,2-1,0-1,0 0,0-1,1 0,15 4,-14-4,-5-3,0 0,1 0,-1-1,1-1,0 0,0-1,0 0,0-1,0 0,0-1,1-1,-1 0,0-1,0 0,0-1,-1 0,1-1,-1-1,0 0,0 0,0-1,0-1,-1 0,-1-1,1 0,-1 0,0-1,-1-1,0 1,-1-1,0-1,0 0,-1 0,0 0,1-6,11-21,-4 4</inkml:trace>
  <inkml:trace contextRef="#ctx0" brushRef="#br0" timeOffset="12128.595">6792 829,'0'0,"0"0,0 0,15 23,-7-19,-1-1,1 0,0 0,0-1,0 0,1-1,-1 0,0 0,0-1,1 0,-1 0,0-1,0 0,1 0,-1-1,0 0,0-1,0 0,-1 0,8-4,7 0,227-74,-242 78</inkml:trace>
  <inkml:trace contextRef="#ctx0" brushRef="#br0" timeOffset="14790.974">8007 1295,'7'38,"-4"-34,1-1,0 0,0 0,0 0,0-1,1 1,-1-1,0 0,1 0,0-1,-1 1,1-1,0 0,0 0,0-1,0 1,-1-1,1 0,0 0,0-1,0 0,0 0,0 0,1-1,8 2,466-17,-470 17,0-1,0 0,0-1,-1 0,1 0,0-1,-1 0,0-1,0 0,0 0,0-1,0 0,-1 0,0-1,0-1,-1 1,0-1,0 0,0-1,-1 1,0-1,-1-1,1 1,-2-1,1 0,-1 0,-1 0,1-1,-1-3,1 4,-1-1,0 0,-1 0,0 1,-1-2,0 1,0 0,-1 0,0 0,-1 0,0 0,-1 0,0 0,-1 0,0 0,0 1,-1-1,0 1,0 0,-1 0,-1 1,1-1,-2 1,1 0,-1 1,0 0,0 0,-1 0,0 1,0 0,-1 0,1 1,-1 0,0 1,-2 0,-36-5,0 2,0 3,-1 2,0 1,1 3,-1 2,1 2,0 2,0 2,-3 3,33-4,0 0,0 1,1 1,0 1,1 0,1 1,0 1,0 0,2 1,-1 0,2 0,0 2,1-1,1 2,-6 14,15-32,-7 15,0 0,2 1,0-1,0 1,1 0,1 0,1 1,1-1,0 0,1 1,0-1,1 1,1-1,1 0,1 0,0 0,0 0,2-1,0 0,1 0,0 0,1-1,1 0,8 10,4 6,2-2,0 0,2-1,1-2,1-1,4 2,-12-13,1 0,0-1,1-2,0 0,0-1,1-1,0-1,1 0,-1-2,1-1,14 0,-14-1,0-2,-1-1,1-1,0 0,0-2,-1-1,1 0,-1-2,0 0,-1-2,0 0,0-2,-1 0,0-1,0-1,-1-1,2-3,9-7</inkml:trace>
  <inkml:trace contextRef="#ctx0" brushRef="#br0" timeOffset="24995.892">758 3063,'-13'36,"-163"-94,130 55,0 2,0 2,0 2,0 2,0 2,1 2,34-6,-1 1,1-1,1 2,-1-1,0 2,1-1,0 1,1 1,-1 0,1 0,1 1,-1 0,1 0,0 1,1 0,0 1,1-1,0 1,0 1,1-1,1 1,-1 0,2 0,-1 0,2 0,0 1,0-1,1 1,0-1,1 1,0 0,1 5,1-12,0 0,0 0,0-1,1 1,-1-1,1 0,0 0,1 0,-1 0,1 0,-1-1,1 1,0-1,0 0,0-1,1 1,-1-1,1 1,0-1,-1 0,1-1,0 1,0-1,0 0,0-1,0 1,2-1,140 2,-42-14,-76 7,0 1,0 1,0 2,0 0,0 3,0 0,0 2,0 0,12 6,35 75,-55-53,-7 107,-17-125,-1 0,0-1,-1 1,-1-1,0 0,0 0,-1-1,-1 0,-1 0,1-1,-2 0,1 0,-1-1,-1-1,0 1,0-2,-1 0,0 0,-1-1,0 0,-1-1,-4 1,0-1,-1-1,0-1,0-1,0 0,0-1,-1-1,1-1,-14-2,-243-57,148-13,113 53</inkml:trace>
  <inkml:trace contextRef="#ctx0" brushRef="#br0" timeOffset="27219.03">1043 2666,'0'0,"0"0,0 0,0 0,0 0,0 0,0 30,1 243,32 226,-22-329,-15 16,2-406,9 98,-6 98,1 0,1 0,1 1,1-1,2 1,0 0,1 0,1 1,10-17,85-64,-84 87,1 1,0 1,1 1,0 1,1 1,1 1,0 0,0 2,9-1,-18 6,1 0,-1 2,0-1,1 2,-1 0,1 1,-1 1,0 0,1 1,-1 0,0 2,-1-1,15 8,-16-3,0 2,-1-1,0 1,0 1,-2 0,1 1,-1 0,-1 1,-1-1,1 2,-2-1,0 1,-1 0,-1 1,0 0,-1-1,-1 1,0 1,-1-1,-1 2,0 358,-2-371,0 0,0 0,0 0,0 0,1 0,0 0,0 0,1 0,-1 0,1 0,0 0,0 0,1 0,-1 0,1-1,0 1,0-1,1 1,-1-1,1 0,0 0,0 0,1 0,-1 0,1-1,0 0,0 1,0-1,0-1,0 1,1-1,-1 0,1 1,-1-2,1 1,0-1,0 0,0 0,0 0,4 0,15-9,-1-2</inkml:trace>
  <inkml:trace contextRef="#ctx0" brushRef="#br0" timeOffset="28821.762">2959 3017,'0'0,"0"0,0 0,0 0,0 0,0 0,0 0,0 0,0 0,0 0,0 0,-31-2,-68-11,74 8,0 1,-1 1,1 1,-1 1,1 2,0 1,-12 2,23-2,1 1,0 0,0 1,0 0,0 1,1 1,-1 0,1 0,1 1,-1 1,1 0,-8 8,-5 7,1 1,1 2,2 0,0 1,2 1,0 0,2 2,2 0,0 1,2 0,2 1,-7 30,15-43,0 1,2 0,0 0,1-1,1 1,1 0,0-1,2 1,0-1,1 0,1-1,1 0,1 0,0 0,1-1,6 7,-3-10,1 0,0 0,1-2,1 0,-1 0,2-2,0 0,0 0,0-2,1 0,1-1,-1-1,1-1,0-1,0 0,0-1,1-2,-1 1,1-2,-1-1,1 0,-1-2,0 0,0-1,0-1,0-1,-1 0,1-1,1-2,5-5,0 0,0-2,-1-1,-1 0,-1-2,-1-1,0 0,-2-2,0 0,-1-1,-2-1,0 0,2-9,-13 16,0 0,-1 0,-1-1,-1 0,-1 1,0-1,-2 0,0 0,0 0,-2 1,0-1,-1 1,-1 0,0 0,-2 0,0 1,0 0,-2 0,0 1,0 0,-2 0,-9-9,2-4,-1 2,-2 0,0 1,-2 1,-1 2,0 0,-12-7,26 22</inkml:trace>
  <inkml:trace contextRef="#ctx0" brushRef="#br0" timeOffset="30993.913">3435 2992,'0'67,"26"375,-25-435,1 20,1 1,2 0,1-1,1 0,1 0,2-1,1 0,0 0,2-1,2 0,-9-16,2-1,-1 0,1 0,0-1,1 0,0-1,0 1,0-2,1 1,0-1,0-1,0 0,1 0,-1-1,1 0,0-1,0-1,0 1,0-1,0-1,4-1,18 1,0-3,0 0,0-3,0 0,-1-2,15-6,-31 5,0 0,-1-1,0 0,-1-1,0-1,-1 0,0-1,-1-1,-1 0,0 0,0-1,-2 0,0-1,0 0,-2 0,0-1,-1 0,-1-1,0 1,-1-1,-1 0,-1 0,0 0,-2 0,-1-17,2-318,-24 207,9 220,1-1,3 1,3 1,3-1,3 1,5 16,1-56,1 0,2 0,1-1,2 0,1-1,1 0,2-1,2 0,0-2,2 0,7 6,-22-32,-1 0,1 0,0-1,0 0,1 0,-1 0,1 0,-1-1,1 1,0-1,0 0,0-1,0 1,0-1,0 0,1-1,-1 1,0-1,0 0,1 0,-1 0,0-1,0 0,1 0,-1 0,0-1,20-7</inkml:trace>
  <inkml:trace contextRef="#ctx0" brushRef="#br0" timeOffset="32263.528">4638 2430,'-10'19,"1"1,1 1,0-1,2 1,1 0,0 0,2 1,0 0,1 8,1 269,49 152,-2-205,10-124,-51-112,0 1,0-1,1 0,1 0,-1-1,2 0,-1 0,1 0,1-1,-1-1,1 1,1-1,-1-1,1 0,1 0,-1-1,1 0,-1-1,1 0,1-1,-1 0,0-1,1 0,-1-1,1 0,0 0,-1-2,1 1,-1-1,8-3,89-37,-86 27</inkml:trace>
  <inkml:trace contextRef="#ctx0" brushRef="#br0" timeOffset="34696.922">6418 3069,'0'0,"0"0,0 0,0 0,0 0,0 0,0 0,0 0,0 0,-36-18,16 4,6 4,0 0,-1 2,0-1,0 2,-1 0,0 0,0 2,0 0,-1 1,0 0,-1 2,4 0,-1 0,1 2,-1 0,1 0,-1 1,1 1,-1 1,1 0,0 1,0 0,0 1,1 0,0 2,0-1,0 1,1 1,0 1,0-1,1 2,0 0,1 0,0 1,1 0,-2 3,-5 7,1 0,2 1,0 1,1 0,1 1,1 0,2 1,0 0,2 0,0 0,2 1,1 0,1 0,1 0,1 0,2 0,0 0,2 0,6 23,-4-28,1 0,0-1,2 0,1 0,0-1,1 0,1 0,1-1,1-1,0-1,1 0,1 0,0-2,1 0,1-1,0 0,1-2,0 0,0-1,1-1,4 0,-12-7,0 0,1-1,-1-1,0 0,1-1,-1 0,0-1,0-1,0 0,0 0,0-1,-1 0,1-1,-1-1,0 0,-1 0,0-1,0 0,0-1,-1 0,0 0,0-1,-1-1,0 1,-1-1,1-1,10-18,-1-1,-1-1,-1-1,-2 0,-1 0,-2-1,-1-1,-1 0,-2 0,-2 0,-1-1,-2 1,-1-1,1-529,-56 186,39 282,-29-4,38 150,-6 312,16-246,4 1,6-1,4-1,7 2,-12-47,92 320,-34-269,-68-118,1 1,1 0,-1-1,0 0,1 1,0-1,-1-1,1 1,1 0,-1-1,0 0,0 0,1 0,-1-1,1 0,0 1,-1-2,1 1,0 0,-1-1,1 0,0 0,0 0,0-1,-1 0,1 0,3-1,11-5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59:10.452"/>
    </inkml:context>
    <inkml:brush xml:id="br0">
      <inkml:brushProperty name="width" value="0.1" units="cm"/>
      <inkml:brushProperty name="height" value="0.1" units="cm"/>
      <inkml:brushProperty name="color" value="#00B050"/>
      <inkml:brushProperty name="ignorePressure" value="1"/>
    </inkml:brush>
  </inkml:definitions>
  <inkml:trace contextRef="#ctx0" brushRef="#br0">791 174,'-9'3,"0"0,-1 0,1-1,-1 0,0-1,0 0,1 0,-1-1,0-1,0 1,0-2,1 1,-1-1,1-1,-1 0,1 0,0 0,-4-3,9 4,-24-7,-1 2,1 0,-1 2,0 1,0 2,-1 1,-5 1,10 3,1 2,0 0,0 2,1 0,0 2,0 0,1 2,0 0,1 2,-10 7,-60 80,89-95,0-1,1 1,-1 0,1-1,0 1,0 0,0 0,1 0,0 0,0 0,0-1,0 1,1 0,0 0,0 0,0 0,1-1,-1 1,1-1,0 1,1-1,-1 0,1 0,0 0,0 0,1 2,111 38,159-32,-30-6,-232-2,-1 0,1 0,-1 1,0 1,-1-1,0 2,0 0,0 0,0 1,-1 0,-1 0,1 1,-1 0,-1 1,0 0,0 0,2 5,-6-5,0 0,0 0,-1 0,0 1,-1-1,0 1,-1-1,0 1,-1-1,0 1,0-1,-1 0,-2 6,2-6,-2 3,-1 0,0 0,-1-1,-1 1,0-1,-1-1,0 1,0-1,-1-1,-1 1,0-2,0 1,-1-2,0 1,-1-1,0-1,0 0,0-1,-1 0,0-1,0 0,0-1,-1-1,0 0,-3 0,-5 3,-1-2,0 0,1-1,-1-1,0-2,0 0,0-1,0-1,0-2,0 0,1-1,-18-7,-27-22,45 17</inkml:trace>
  <inkml:trace contextRef="#ctx0" brushRef="#br0" timeOffset="1675.379">1734 129,'0'0,"0"0,0 0,0 0,0 0,0 0,0 0,0 0,0 0,0 0,0 0,0 0,0 0,-34 0,10-2,-1 1,1 1,0 1,0 0,-1 3,1 0,1 1,-1 1,1 1,0 1,0 1,1 2,1 0,0 1,0 1,1 1,-5 5,10-5,0 1,1 1,1 0,0 1,2 0,0 1,0 0,2 1,0 0,2 0,0 1,1 0,0 0,2 1,1-1,0 1,2 0,0 17,3-14,0-1,1 1,1-1,2 0,0-1,1 1,2-1,0-1,1 0,1 0,1-1,1 0,0-1,2 0,0-1,1-1,1-1,0 0,2-1,-1-1,2-1,4 2,-10-6,0 0,1-1,0 0,1-2,0 0,0 0,0-2,0 0,1 0,-1-2,1 0,0-1,0-1,0 0,0-1,0-1,6-2,-1-3,0 0,0-2,-1 0,-1-1,1-1,-2-1,1-1,-2-1,0 0,-1-1,0-1,-1-1,-1 0,0-1,-2-1,0 0,-1-1,-1 0,-1-1,-1 0,0-1,-1-3,-2-142,-9 142,0 1,-2-1,-1 1,0 0,-2 0,-1 1,0 0,-2 1,-1 0,0 0,-2 1,-1 1,-2-2,8 12,0 1,-1 0,0 0,0 1,-1 0,0 1,-1 0,1 1,-1 0,-1 1,1 0,-1 1,1 1,-1 0,0 0,0 2,-1-1,-8 1,8 0</inkml:trace>
  <inkml:trace contextRef="#ctx0" brushRef="#br0" timeOffset="5116.516">2448 97,'-2'379,"61"111,-57-441,-11-77,-7-288,6-5,17 301,1 1,1 1,0-1,2 1,0 1,1 0,0 1,1 0,1 1,1 1,0 0,1 1,0 0,1 1,1 1,0 1,0 1,1 0,0 1,10-2,-12 1,1 1,-1 1,1 1,1 1,-1 0,1 1,0 1,0 1,0 0,0 2,0 0,0 1,0 1,-1 1,1 0,0 2,8 3,-17-1,0 1,0 0,-1 1,0 0,0 0,-1 1,0 0,-1 1,0-1,-1 2,0-1,-1 0,0 1,-1 0,0 0,-1 1,0-1,1 11,48 402,-7-148,-54-445,-28-74,33 46,6 184,1-1,0 0,1 1,0 0,1 0,0 0,1 0,0 1,1 0,0 0,1 1,0 0,1 0,0 1,0 0,1 1,0 0,1 0,0 1,0 0,0 1,1 0,0 1,0 1,3-1,21-8,-1 2,1 2,1 1,0 2,0 2,0 1,0 2,0 1,1 2,-1 2,13 3,-37-3,-1 1,0 0,0 1,-1 0,0 1,0 0,0 1,-1 0,0 1,7 7,1 1,35 100,-28 49,-17-58,3 30,3 32,-5-60,-8-104</inkml:trace>
  <inkml:trace contextRef="#ctx0" brushRef="#br0" timeOffset="7265.916">4512 563,'2'3,"0"0,0 0,0 0,0 0,1-1,-1 1,1-1,0 1,0-1,-1 0,1 0,1 0,-1-1,0 1,0-1,1 1,-1-1,1 0,-1-1,1 1,-1 0,1-1,-1 0,1 0,0 0,258-58,189 4,-275 20,-172 32,0 0,0 0,0-1,0 1,0-1,0 0,-1 0,1 0,-1 0,0-1,0 1,0-1,0 0,-1 0,1 0,-1 0,0 0,-1 0,1-1,-1 1,1-1,-1 1,-1-1,1 0,-1 1,1-1,-1 0,-1 1,1-1,-1 0,1 1,-1-1,-1 1,1-1,-1 1,1 0,-1-1,-1 1,0-1,-11-11,-2 0,1 1,-2 1,0 1,-1 0,0 2,-1 0,0 0,0 2,-1 0,-1 2,1 0,-1 1,0 1,-1 2,-17-2,15 1,-1 1,1 2,0 0,-1 2,1 0,0 2,0 1,0 0,0 2,1 1,0 1,0 1,0 1,2 0,-1 2,1 1,1 0,-6 6,8-5,-1 0,2 1,0 0,1 1,0 1,1 1,1 0,1 1,1 1,0 0,2 0,0 1,1 0,1 1,1 0,-1 12,4-18,1 0,1 1,0-1,1 0,1 1,0 0,2-1,-1 0,2 1,1-1,0 0,0 0,2-1,0 1,1-1,0 0,1-1,1 0,0 0,1-1,1 0,0-1,0 0,1-1,1 0,0-1,0 0,7 3,0-5,-1 0,1-2,0 0,1-1,0-1,0-1,-1-1,2 0,-1-2,0-1,0 0,0-2,5-1,0 1,0-1,1-2,-2 0,1-2,-1-1,0-1,-1-1,0-1,-1-1,0-1,13-11,98-77,-113 79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23:00.394"/>
    </inkml:context>
    <inkml:brush xml:id="br0">
      <inkml:brushProperty name="width" value="0.35" units="cm"/>
      <inkml:brushProperty name="height" value="0.35" units="cm"/>
      <inkml:brushProperty name="color" value="#FFC000"/>
      <inkml:brushProperty name="ignorePressure" value="1"/>
    </inkml:brush>
  </inkml:definitions>
  <inkml:trace contextRef="#ctx0" brushRef="#br0">1858 492,'0'29,"0"-4,32 1141,-9-234,-1-345,22-200,-45-301,1-82</inkml:trace>
  <inkml:trace contextRef="#ctx0" brushRef="#br0" timeOffset="1001.334">1 873,'133'-20,"-1"-6,-1-6,102-40,52-12,1455-283,-982 203,-283 62,-448 96</inkml:trace>
  <inkml:trace contextRef="#ctx0" brushRef="#br0" timeOffset="3993.379">3933 387,'-24'54,"-84"499,-16 108,67-265,35-151,11 0,17 185,49-104,51-101,-93-206,1-1,1 0,0-2,1 1,1-2,0 0,2-1,-1-1,2-1,-1-1,2 0,-1-1,1-2,1 0,0-1,0-1,0-1,12 1,9 0,0-1,0-3,1-1,-1-2,1-2,-1-2,0-1,-1-3,18-6,-20 1,0-1,-1-2,-1-1,0-3,-1-1,-2-1,0-2,19-19,-14 8</inkml:trace>
  <inkml:trace contextRef="#ctx0" brushRef="#br0" timeOffset="4757.375">3485 1904,'0'0,"0"0,0 0,0 0,131-56,187-110,260-93,-537 244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07:13.874"/>
    </inkml:context>
    <inkml:brush xml:id="br0">
      <inkml:brushProperty name="width" value="0.1" units="cm"/>
      <inkml:brushProperty name="height" value="0.1" units="cm"/>
      <inkml:brushProperty name="color" value="#0066CC"/>
      <inkml:brushProperty name="ignorePressure" value="1"/>
    </inkml:brush>
  </inkml:definitions>
  <inkml:trace contextRef="#ctx0" brushRef="#br0">0 0,'33'298,"-23"94,15-107,56 26,-82-173,-35-186,27 20,1-1,1 1,1-2,1 1,2-1,2 1,0-1,2 0,1 1,1-1,3-7,-6 36,2-18,0 1,1-1,1 0,0 1,2 0,0 0,1 0,0 1,2 0,0 0,1 1,1 0,0 1,1 0,0 1,1 1,1-1,1 2,-1 0,2 1,0 1,15-8,-31 17,20-11,0 1,0 0,1 2,0 0,1 1,0 2,0 0,1 1,17-1,122 36,-155-25,0 0,-1 0,1 1,-1 0,-1 0,1 1,-1-1,0 1,0 0,-1 1,0-1,0 1,1 5,5 13,-1 0,-2 0,-1 1,-1 0,-1 0,-1 0,-1 1,-2-1,-1 1,-1 5,1 34,0-53,1 0,-2 0,0 0,0 0,-1 0,-1-1,-1 1,1-1,-2 0,0 0,-1-1,0 0,-1 0,0-1,0 1,-2-2,1 1,-1-2,-1 1,0-1,0-1,-1 0,0 0,0-1,0-1,-1 0,0-1,-13 4,-3 3,-1-1,0-2,-1-1,0-1,0-2,-1 0,1-3,-1 0,0-3,-11-1,2-9,31 8</inkml:trace>
  <inkml:trace contextRef="#ctx0" brushRef="#br0" timeOffset="2268.096">1045 964,'0'0,"0"0,0 0,0 0,0 0,0 0,0 0,0 0,0 0,0 0,0 0,0 0,0 0,24 54,16-50,112 25,81 1,-192-32,-1-3,0-1,0-2,0-1,-1-3,0-1,-1-2,-1-1,18-12,39-76,-92 100,-1 0,0-1,1 0,-1 1,-1-1,1 0,-1 1,0-1,0 0,0 0,-1 1,1-1,-1 0,0 1,-1-1,1 1,-1-1,0 1,0 0,0-1,-1 1,1 0,-1 1,0-1,0 0,0 1,-1-1,1 1,-1 0,0 1,0-1,0 0,0 1,0 0,0 0,-3 0,-241-61,232 58,1-2,0 0,0 1,0 1,0 0,-1 2,0-1,0 2,0 0,0 1,0 0,0 2,0 0,0 0,0 2,0 0,0 1,0 0,1 1,0 1,0 0,1 1,-7 5,3 5,1 1,2 1,-1 0,2 0,1 2,0 0,2 0,0 1,2 1,0 0,2 0,0 0,1 1,2 0,0 0,2 0,0 17,-1-19,26 147,-16-157,1 0,0 0,0-1,1 0,1 0,0-1,0-1,1 0,0 0,1-1,0 0,0-1,1-1,0 0,0 0,0-1,0-1,1 0,0-1,0-1,0 0,0-1,7 0,14-1,1-2,-1-2,1-1,-2-2,1-1,-1-2,0-1,-1-2,0-1,11-8,21-5,73-57,-126 74</inkml:trace>
  <inkml:trace contextRef="#ctx0" brushRef="#br0" timeOffset="4342.028">2327 154,'-11'83,"-12"812,34-691,12-156,-13-235,-9 129,2 0,2 0,3 0,2 1,8-17,-11 58,2 0,-1 1,2 0,0 0,1 1,1 0,0 1,1 1,0 0,0 0,3 1,57-59,-62 61,0 1,0 0,1 0,0 1,1 0,0 1,0 1,0 0,1 1,-1 0,1 1,0 0,0 1,0 1,0 0,0 1,0 1,1 0,-1 1,4 1,-8 3,0-1,0 2,-1-1,0 1,0 0,0 1,-1 0,-1 1,1 0,-1 0,-1 0,1 1,-2 0,1 0,-2 0,1 1,-1 0,-1 0,0 0,0 0,-1 0,-1 1,0-1,0 1,-1 1,9 31,39 284,-1-151,34-118,-2-69,-57-3</inkml:trace>
  <inkml:trace contextRef="#ctx0" brushRef="#br0" timeOffset="5613.732">3767 562,'-28'91,"22"214,27-2,-19-292,-1 0,1-1,1 1,0-1,0 0,1 0,0 0,1 0,0 0,1-1,0 0,4 4,-7-9,0 0,0 0,1-1,-1 0,1 0,0 0,0 0,0 0,1-1,-1 1,0-1,1-1,-1 1,1 0,0-1,0 0,0 0,-1-1,1 1,0-1,0 0,0 0,0-1,0 1,0-1,-1 0,3-1,2-2,1 1,-1-1,0-1,-1 0,1 0,-1 0,0-1,0-1,-1 1,0-1,0 0,0-1,-1 0,3-4,-6 8,14-16</inkml:trace>
  <inkml:trace contextRef="#ctx0" brushRef="#br0" timeOffset="6014.721">3687 230,'0'0,"0"0,0 0,0 0,0 0,0 0,0 0,0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59:53.43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7691 1340,'5'-12,"-2"7,0 1,-1-1,0 0,1 0,-1 0,-1 0,1 0,-1 0,0-1,0 1,-1 0,1-1,-1 1,0 0,-1-1,1 1,-1 0,0 0,0-1,-1 1,0 0,0 0,0 0,0 0,-1 1,1-1,-1 1,-4-5,-6 0,0-1,-1 2,-1 0,1 0,-1 1,-1 1,1 1,-1 0,0 1,0 1,0 0,0 1,-1 1,1 0,-1 1,1 1,0 1,-1 0,1 1,0 1,0 0,1 2,-1-1,1 2,-10 5,7-4,1 1,0 0,0 1,1 1,1 0,0 1,0 1,1 0,1 1,0 1,1 0,0 0,1 1,1 1,1 0,0 0,2 1,-1 0,2 0,1 0,-2 12,3 3,1 0,2 1,2-1,1 0,1 0,2 0,1 0,2 0,7 17,-6-31,0-1,2 0,0-1,1 0,1-1,0 0,1-1,1-1,0 0,1-1,0 0,1-2,1 0,0-1,0 0,1-2,0 0,1-1,-1-1,1-1,0-1,1 0,-1-2,1 0,-1-1,1-1,-1-2,1 1,-1-2,1-1,-1-1,0 0,-1-2,1 0,-2-1,5-3,-6 4,0-2,-1 0,0 0,0-2,-1 0,0 0,-1-2,-1 0,0 0,0-1,-2-1,0 0,0 0,-1-1,-1-1,-1 0,-1 0,0 0,-1-1,0 0,-2 0,0 0,-1-2,-4 0,0 0,-2 1,0-1,-1 1,0 0,-2 0,-1 1,0-1,-1 1,-1 1,0-1,-2 2,0-1,0 2,-2-1,0 2,-1 0,0 0,-1 1,0 1,-1 0,-1 2,1-1,-7-1,-5-3,13 7</inkml:trace>
  <inkml:trace contextRef="#ctx0" brushRef="#br0" timeOffset="1691.849">8235 1174,'0'0,"0"0,0 0,0 0,0 0,0 0,0 0,0 0,-13 28,6-8,2 1,0-1,1 1,1 0,1 0,0 0,2 1,1-1,0 0,2 2,0 54,14 200,-12-187,-6-46,2-71,-1 15,-2-94,5 0,5 1,4 0,5 0,-14 90,0 1,0 0,2 0,0 0,0 1,1 0,1 0,0 0,1 1,1 0,-1 0,2 1,0 1,0-1,1 1,0 1,0 0,4-1,-1 3,-1 0,1 2,0 0,0 0,0 1,1 1,0 0,-1 1,1 1,0 0,0 1,0 1,0 0,-1 1,1 1,0 0,-1 1,0 0,0 1,0 1,-1 0,1 1,-2 1,1 0,-1 0,1 2,218 157,-197-154,-21-10</inkml:trace>
  <inkml:trace contextRef="#ctx0" brushRef="#br0" timeOffset="3787.659">9312 1461,'8'35,"-5"-31,1-1,0 1,1-1,-1 0,1-1,-1 1,1-1,0 0,0 0,0 0,0 0,0-1,0 0,0 0,1-1,-1 1,0-1,1 0,-1-1,0 1,3-2,5 3,393-31,-169-38,-232 67,1-1,-1 0,1 0,-1-1,0 0,0 0,0 0,-1 0,1-1,-1 0,1 0,-1 0,0 0,-1 0,1-1,-1 0,0 0,0 0,-1 0,1 0,-1-1,0 1,0-1,-1 1,0-1,0 0,0 0,-1 1,0-1,0 0,0 0,-1 0,0 1,0-1,0 0,-1 1,1-1,-1 1,-1 0,1-1,-3-2,-4-5,-1 1,-1 1,0-1,0 2,-1-1,0 2,-1 0,0 0,0 1,-1 1,0 0,-1 1,1 0,-1 1,0 1,0 1,-1 0,1 1,-1 0,-13 1,-2 2,0 2,0 1,1 1,-1 2,2 1,-1 1,1 2,0 1,1 1,1 1,0 2,1 0,0 2,2 1,0 1,-13 15,25-25,0 0,1 1,1 1,0 0,0 0,1 1,1 0,0 0,1 1,1 0,0 1,0-1,2 1,0 0,-2 13,5-13,1 1,0-1,1 1,1 0,0-1,1 0,1 0,0 0,1 0,1 0,0-1,1 0,0 0,1-1,1 0,0-1,1 1,0-2,1 1,0-2,1 1,0-2,5 4,-2 2,1-1,1-1,0 0,1-1,0 0,1-2,0 0,0-1,1-1,0-1,1-1,-1-1,1 0,0-2,1 0,-1-2,18 0,5 0,0-2,0-2,0-2,-1-1,0-3,34-11,-54 12</inkml:trace>
  <inkml:trace contextRef="#ctx0" brushRef="#br0" timeOffset="-10477.235">1328 166,'0'0,"0"0,0 0,-7 35,-10 82,5 1,5 0,5 7,2-94,28 582,12 18,-42-506,-7-212,4-1,3 1,4-1,10-55,53-149,-55 276,1 0,0 1,1 0,1 1,0 1,1 0,1 0,0 2,0 0,1 0,0 2,1 0,0 1,10-3,135-27,-33 69,-37 69,-81-79,-1 1,-1 0,-1 1,-1 0,-1 0,-1 1,-1-1,-1 1,-1 0,-2 0,0 0,-1 0,-3 11,3 25,1 15,4-1,3 1,3-1,13 45,-22-114,1 0,0 0,0 0,1 0,-1 0,1-1,0 1,0-1,1 1,-1-1,1 0,0-1,0 1,0-1,1 0,-1 0,1 0,-1 0,1-1,0 0,0 0,5 1,8 2</inkml:trace>
  <inkml:trace contextRef="#ctx0" brushRef="#br0" timeOffset="-8441.136">2383 1621,'87'44,"-16"-37,1-4,-1-2,1-4,-1-3,5-3,194-53,-258 57,0-1,-1 0,0-1,0 0,0-1,-1 0,0 0,0-1,-1 0,0-1,-1 0,0-1,-1 1,0-1,0-1,-1 0,1-4,-3 7,0 0,-1 0,0 0,0 0,-1 0,-1-1,0 1,0-1,0 1,-1-1,-1 1,0-1,0 1,-1-1,0 1,0 0,-1 0,0 0,-1 0,0 0,0 1,-1 0,0 0,-1 0,0 0,0 1,0 0,-1 0,0 1,-3-3,-6-4,0 1,-1 0,0 1,-1 1,0 0,0 2,-1 0,0 1,-1 1,0 1,0 0,0 2,0 0,0 1,-1 1,1 1,0 1,-1 1,1 0,0 2,0 0,-11 5,9-2,1 1,0 0,1 2,0 0,1 1,0 1,1 1,0 1,1 0,0 2,1-1,1 2,1 0,0 1,1 0,1 1,1 1,0 0,-1 8,0-3,1 0,1 1,1 0,1 0,2 1,1 0,1 0,1 0,1 1,2-1,0 1,2-1,2 0,0 1,6 17,-2-30,1-1,0-1,1 0,0 0,1-1,1 0,0-1,0 0,1-1,12 7,7 8,-12-11,2 0,0-2,0-1,1 0,0-2,1 0,0-2,0-1,1-1,0 0,0-2,0-1,0-2,0 0,0-1,0-2,1 0,-10 0,-1-1,0-1,0 0,-1 0,0-1,0-1,0-1,-1 0,0-1,2-1,7-6</inkml:trace>
  <inkml:trace contextRef="#ctx0" brushRef="#br0" timeOffset="-6686.714">3664 1181,'-16'77,"26"169,41 39,-26-74,-11-354,-6 0,-10-132,-1 223,0 39,0 0,1 0,1-1,0 1,1 0,1-1,0 1,0-1,2 1,-1 0,2 0,0 0,0 1,1-1,1 1,0 0,0 0,1 1,1 0,0 0,6-5,-6 9,0 1,0 0,1 0,0 1,0 0,1 0,-1 1,1 1,0-1,0 2,0-1,0 1,1 1,-1 0,1 0,-1 1,0 1,1 0,-1 0,0 1,4 0,155 69,-98 13,63 50,-19-100,-66-35,-27-1</inkml:trace>
  <inkml:trace contextRef="#ctx0" brushRef="#br0" timeOffset="-4710.108">4707 1538,'0'0,"0"0,0 0,0 0,0 0,0 0,0 0,0 0,9 23,-8-21,0 0,0 1,1-1,-1 0,1 1,-1-1,1 0,0 0,-1 0,1 0,0-1,0 1,1-1,-1 1,0-1,0 1,1-1,-1 0,1 0,-1 0,1-1,-1 1,1-1,0 1,-1-1,1 0,0 0,-1 0,1 0,-1 0,1-1,0 1,2-2,1 2,582 0,-575-2,0 0,-1-1,1-1,-1 1,0-2,0 0,0 0,-1-1,0-1,0 0,0 0,-1-1,0 0,0-1,-1 0,-1-1,1 0,-2 0,1 0,-1-1,-1 0,0-1,0 0,-1 1,-1-2,0 1,-1-2,-3 5,0 0,-1 0,0 0,-1 0,0 0,0 0,-1 0,0 1,-1-1,0 1,0 0,-1 0,0 1,0-1,-1 1,0 0,0 0,0 1,-1 0,0 0,-1 1,1-1,-15-8,-1 1,0 1,-1 0,0 2,-1 1,0 1,0 1,0 1,-1 2,0 0,0 2,0 0,-1 2,1 1,0 2,0 0,0 1,-7 4,10 1,0 1,1 2,0 0,1 1,1 2,0 0,0 1,2 0,0 2,1 0,1 1,0 1,2 1,0 0,-10 21,17-29,1-1,0 1,1 0,0 0,1 0,1 1,0-1,1 1,0 0,1 0,1-1,0 1,0 0,2 0,0 0,0 0,1-1,1 1,0-1,1 0,1 0,0-1,0 1,1-1,1-1,0 1,1-1,0-1,2 2,12 12,1-2,2 0,0-2,1-1,0-1,2-1,0-2,1-1,0-1,1-1,1-2,0-1,15 1,-27-7,1-1,0-1,-1 0,1-2,0-1,-1 0,1-1,-1-2,11-3,-19 5</inkml:trace>
  <inkml:trace contextRef="#ctx0" brushRef="#br0" timeOffset="-2763.34">6545 1193,'-52'-56,"39"47,-1 2,0-1,0 2,0 0,-1 0,0 2,0 0,-1 0,1 2,-1 0,1 0,-1 2,0 0,1 0,-1 2,1 0,-1 1,-9 3,11-2,1 1,0 1,1 0,-1 0,1 1,0 1,1 0,0 1,0 0,1 1,0 0,1 0,0 1,1 0,0 1,0 1,-30 132,35-112,1 288,8-150,-15 237,-3 26,4-306,6-115</inkml:trace>
  <inkml:trace contextRef="#ctx0" brushRef="#br0" timeOffset="-1930.151">5886 1965,'0'0,"0"0,0 0,0 0,0 0,0 0,0 0,0 0,0 0,0 0,0 0,0 0,0 0,3 6,1-1,-1 0,1 0,0 0,0 0,0 0,1-1,0 0,0 0,0 0,0-1,0 1,1-1,0-1,-1 1,1-1,0 0,0 0,0-1,1 1,-1-1,0-1,0 1,1-1,-1 0,0-1,1 1,-1-1,0-1,5-1,27 5,246 8,-269-10</inkml:trace>
  <inkml:trace contextRef="#ctx0" brushRef="#br0" timeOffset="-13376.342">284 1,'0'0,"0"0,0 0,0 0,0 0,0 0,0 0,0 0,0 3,-28 607,13-272,12 159,37-247,1-102,52-33,-77-109,1 0,0 0,0-1,0 0,1-1,0-1,0 0,0 0,0-1,0-1,0 0,0 0,0-1,1-1,-1 0,3-2,-12 3,10 0,0-1,-1 0,1-1,0-1,-1 0,0 0,0-1,0-1,0 0,-1-1,1 0,-1-1,-1 0,1 0,-1-1,8-9,2-3</inkml:trace>
  <inkml:trace contextRef="#ctx0" brushRef="#br0" timeOffset="-12738.768">204 1091,'32'5,"10"-3,1-1,0-3,-1-1,1-2,-1-2,0-2,-1-2,18-8,4 2,-62 17</inkml:trace>
  <inkml:trace contextRef="#ctx0" brushRef="#br0" timeOffset="12321.252">261 2712,'0'0,"0"0,0 0,0 0,0 0,0 0,0 0,0 14,-24 341,24 22,12-194,-7-148,2 38,4-1,3 0,4 0,25 67,-38-131,1-1,0 0,1 0,-1 0,1-1,1 0,-1-1,1 1,0-1,0-1,0 0,1 0,0 0,-4-1,9 1,1-1,-1 0,1 0,-1-2,1 0,0 0,-1-1,1-1,0-1,11-2,-6 2,-3-1,0 0,0-1,0-1,-1-1,1 0,-1-1,-1-1,1 0,-1-1,7-7,-11 8</inkml:trace>
  <inkml:trace contextRef="#ctx0" brushRef="#br0" timeOffset="12908.871">181 3247,'0'0,"0"0,0 0,0 0,0 0,37 28,-12-21,1 0,0-2,1-1,-1-1,1-1,-1-1,1-1,-1-2,1-1,-1-1,0-1,12-4,-14 5,12-2,-22 4</inkml:trace>
  <inkml:trace contextRef="#ctx0" brushRef="#br0" timeOffset="15207.628">1317 2577,'0'0,"0"0,0 0,0 0,-7 29,-31 316,25-205,7 1,11 111,31 89,-35-102,-2-383,7-1,20-107,-24 238,1 0,0 0,1 0,0 0,1 1,1 0,0 0,1 0,0 1,1 0,0 0,1 1,0 0,1 1,0 0,1 0,0 1,0 0,1 1,0 1,0 0,1 0,13-4,167-17,-38 54,-147-23,0 0,0 0,-1 1,1 0,-1 0,0 0,0 1,0 0,-1 1,1 0,-1 0,-1 0,1 0,-1 1,0 0,-1 0,0 0,0 1,0 0,-1-1,0 1,0 0,-1 1,1 7,8 207,-22 96,46-160,22-110,-45-46</inkml:trace>
  <inkml:trace contextRef="#ctx0" brushRef="#br0" timeOffset="17475.907">2417 3739,'0'0,"0"0,0 0,0 0,0 0,0 0,0 0,0 0,0 0,0 0,27 23,-16-18,1 0,0 0,-1-1,1-1,0 0,1 0,-1-1,0-1,1 0,-1-1,1 0,-1-1,7-1,16 1,415-11,-331-34,-54-41,-61 76,0 0,-1-1,0 0,-1 1,0-1,-1 0,-1 0,0 0,0 0,-1 0,-1 0,0 0,0 1,-2-1,1 1,-1-1,-1 1,0 0,0 1,-1-1,-1 1,0 0,0 1,0 0,-2 0,1 0,-1 1,0 0,0 1,-1 0,0 1,-1 0,1 0,-5-1,-9-5,-1 1,1 1,-2 2,0 0,0 1,0 2,0 0,-1 2,0 1,0 2,1 0,-1 1,0 2,0 1,-8 3,-104 84,127-78,1 1,1 0,0 1,1 0,1 0,0 1,1 0,1 0,0 1,1 0,1 0,1 0,0 1,1 5,-3 15,2 1,2 0,1-1,2 1,2 0,2-1,1 0,1 0,5 7,-6-32,1 0,1-1,0 1,0-2,1 1,0-2,1 1,1-1,-1-1,2 0,-1-1,1 0,0-1,1 0,0-1,14 5,0-2,0-2,1 0,0-2,0-1,1-1,-1-1,0-2,8-2,118-43,-71-16,-62 40</inkml:trace>
  <inkml:trace contextRef="#ctx0" brushRef="#br0" timeOffset="20428.678">3664 3349,'-11'46,"-9"126,28 11,25-34,-28-133,0 1,2-1,-1 0,2-1,0 1,1-1,0-1,1 0,10 10,-12-14,0 1,0-2,1 1,0-1,1 0,0-1,1 0,-1-1,1 0,1-1,-1 0,1-1,0 0,0-1,1 0,-1-1,1 0,0-1,0-1,0 0,0-1,0 0,0 0,0-2,0 0,-1 0,1-1,-1-1,1 0,-1 0,0-2,-1 1,1-1,0-1,11-14,0 0,-1-1,-1-2,-2 0,0-1,-1 0,-2-2,-1 0,-1-1,-1 0,-1-1,-2-1,-1 1,4-29,-8 39,-1 0,-2-1,0 1,-1-1,-1 0,0 1,-2-1,0 1,-2-1,-2-7,2-56,2 70,1 14,1-1,0 1,-1-1,1 1,0-1,-1 1,1-1,0 1,-1-1,1 1,-1-1,1 0,-1 1,1-1,-1 0,1 1,-1-1,0 0,1 0,-1 0,1 1,-1-1,0 0,1 0,-1 0,1 0,-1 0,0 0,1 0,-1 0,1-1,-1 1,0 0,1 0,-1 0,1-1,-1 1,1 0,-1 0,0-1,1 1,0-1,-1 1,1 0,-1-1,1 1,-1-1,1 1,0-1,-1 1,1-1,0 1,0-1,-1 1,1-1,0 0,0 1,0-1,0 1,0-1,0 0,0 1,0-1,0 0,0 1,0-1,0 1,0-1,-4 3,-5 81,21 316,0-148,-1-23,1-64,-1-19,-12 76,-3-204,0 1,-1-1,0 0,-2-1,0 1,-1-1,-1-1,0 0,-1 0,0 0,-1-2,-1 1,0-1,-1-1,-1 0,0-1,0 0,-1-2,0 1,-1-2,0 0,0-1,-8 2,7-5,0-2,0 0,-1-1,1 0,0-2,-1 0,1-1,0-1,-12-3,7 0,0 0,1-2,-1-1,1 0,1-1,0-2,1 0,0-1,0-1,2 0,-8-9,10 9</inkml:trace>
  <inkml:trace contextRef="#ctx0" brushRef="#br0" timeOffset="28524.087">295 4785,'-14'127,"15"-60,-25 203,16 250,60-199,-12-226,-28-76,2-1,0-1,1 0,0 0,2-2,0 0,0-1,16 9,-30-21,6 3,1-1,0 0,0 0,0-1,1 0,-1-1,1 0,-1-1,1 0,0 0,0-1,-1-1,1 0,4-1,25 1,-29 0,0-1,0 0,0-1,0 0,-1-1,1 0,-1-1,0 0,0 0,-1-1,0-1,0 1,0-1,3-4,17-17</inkml:trace>
  <inkml:trace contextRef="#ctx0" brushRef="#br0" timeOffset="29083.953">148 5506,'441'-25,"-405"24</inkml:trace>
  <inkml:trace contextRef="#ctx0" brushRef="#br0" timeOffset="31340.915">1328 4734,'-4'80,"-18"82,-21 314,56-306,28 143,1-6,-52-371,2-1,3 0,3-1,3 1,8-51,-3 95,1 0,0 0,2 1,1 0,0 1,1 0,1 0,1 1,1 1,0 0,1 1,1 1,0 0,1 1,1 1,0 0,1 1,0 1,1 1,0 1,0 1,1 1,0 0,1 2,-1 0,21-1,-34 4,0 0,0 0,0 0,0 1,0 1,0-1,1 2,-1-1,0 1,0 0,0 0,0 1,0 0,0 1,0 0,-1 0,1 0,-1 1,0 0,0 1,-1-1,1 2,-1-1,0 0,0 1,-1 0,1 1,-1-1,-1 1,1 0,-1 0,-1 0,3 7,4 161,-12-112,25 215,0-123,24-78,-44-74,0-1,0 1,-1-1,2 0,-1 0,0-1,0 1,1 0,-1-1,0 0,1 0,0 0,-1 0,1-1,-1 1,1-1,0 0,-1 0,1 0,0-1,-1 1,1-1,3-1,14-6</inkml:trace>
  <inkml:trace contextRef="#ctx0" brushRef="#br0" timeOffset="32929.378">3086 5518,'-41'-19,"24"12,1 1,-1 1,0 0,-1 1,1 1,-1 0,1 2,-1 0,0 1,1 0,-1 2,0 0,1 1,0 1,-1 0,2 2,-1-1,0 2,1 1,1 0,-1 0,-6 7,7-5,1 0,0 1,1 1,0 0,1 1,0 0,1 1,0 0,1 1,1 0,1 1,0-1,1 2,0-1,2 1,0 0,0 0,2 0,0 1,1-1,1 1,1 0,0 0,1-1,1 1,1 3,1-2,0-1,2 0,0 1,0-2,2 1,0-1,1 0,1-1,1 0,0-1,1 0,0 0,1-2,1 1,0-2,1 0,0 0,1-2,0 0,1 0,0-2,0 0,1-1,0-1,0 0,1-2,-1 0,14 1,-12-3,-1 0,1-1,0 0,0-2,0-1,0 0,0-1,-1-1,0-1,0-1,0-1,0 0,-1-1,0-1,-1-1,0-1,-1 0,14-13,-18 11,-1-1,0-1,-1 0,-1-1,0 0,-1 0,-1 0,-1-1,0 0,-1-1,-1 1,-1-1,0 0,-1 0,-1 0,-1 0,0 0,-2 0,0 0,-1 0,0 0,-2 1,0 0,-3-5,7 8,-1-1,-1 1,-1 0,0-1,0 2,-2-1,1 1,-2 0,0 0,0 0,-1 1,-1 0,0 1,-1 0,0 0,0 1,-1 0,-1 1,1 1,-2-1,1 2,-1 0,0 0,-1 1,-38-5,33 7</inkml:trace>
  <inkml:trace contextRef="#ctx0" brushRef="#br0" timeOffset="36633.265">3517 5532,'34'317,"-27"-285,1 0,2 0,1-1,1-1,2 0,1-1,19 28,49 55,19-53,-90-51,2 0,-1-1,1 0,0-1,0-1,1 0,0-1,0 0,0-2,0 0,0 0,0-1,1-1,-1-1,0 0,1-1,-1 0,0-1,-1-1,5-2,-5-1,-1-1,1-1,-1 0,-1 0,0-2,0 1,-1-1,-1-1,0 0,0-1,-1 0,-1 0,0-1,-1 0,0 0,-1-1,-1 1,-1-2,0 1,1-8,6-40,-3 0,-2-1,-4 1,-3-30,1 51,-11-121,14 116,-10 71,11 417,-3-416,1 0,2 0,0 0,1 0,2-1,0 0,2-1,0 1,2-2,0 1,9 11,-16-28,1-1,0 1,0-1,0 0,0 0,1 0,0-1,0 0,0 0,1 0,-1-1,1 0,0 0,0-1,0 0,0 0,0 0,0-1,0 0,1-1,-1 1,0-2,1 1,-1-1,0 0,0 0,0-1,2 0,8-5</inkml:trace>
  <inkml:trace contextRef="#ctx0" brushRef="#br0" timeOffset="39564.003">5558 5627,'-46'-57,"30"42,-2 2,1 0,-2 1,1 1,-2 0,1 2,-1 0,-1 1,0 1,0 1,0 1,-1 1,1 0,-1 2,0 1,0 0,0 2,0 1,1 0,-15 4,17-1,0 1,0 1,0 1,1 1,0 0,1 1,0 1,0 0,1 1,1 1,0 1,1 0,0 1,1 0,1 1,0 1,1 0,1 0,1 1,1 0,0 1,1 0,1 0,1 1,0-1,2 1,0 0,1 6,22 161,-14-167,0-1,2 1,0-2,1 1,1-1,0-1,2 0,0 0,0-1,2-1,0 0,1-1,0 0,1-1,14 8,-30-20,15 7,-1 0,2 0,-1-1,1-1,0-1,0 0,1-1,-1 0,1-2,0 0,0-1,0 0,0-2,0 0,0-1,0 0,-1-2,1 0,-1 0,0-2,0 0,-1-1,1 0,-1-1,-1-1,0-1,0 0,-1 0,0-2,7-7,-3-2,-1 0,0-1,-2 0,-1-2,0 1,-2-2,-1 1,0-2,-2 1,-1-1,-2 0,0-1,-1 1,-2-1,-1-21,-24-98,0 38,14 168,7 471,16-346,36 115,-12 5,-72-108,-29-118,46-67,-1 0,0-1,-1-1,0-1,0 0,-1-2,0 0,-1-1,1-1,-1-1,0-1,0-1,0-1,-1 0,1-2,0-1,-12-2,3 1,-1-1,1-1,0-2,0-1,1-1,0-2,1-1,0-1,-23-15,32 17</inkml:trace>
  <inkml:trace contextRef="#ctx0" brushRef="#br0" timeOffset="42556.618">5875 4638,'0'0,"0"0,0 0,0 0,0 0,0 3,-43 374,91 60,-17-216,35 231,-29-232,-47-549,6 282,2-1,2 0,2 0,3 1,1-1,3 1,13-43,-19 79,2 1,-1-1,1 1,1 0,0 1,0 0,1-1,0 2,0-1,1 1,0 0,1 1,0 0,0 0,0 1,1 0,0 1,0 0,0 0,1 1,3 0,-3-3,0 1,1 1,0 0,0 1,0 0,1 0,-1 2,1-1,0 2,0-1,0 2,-1 0,1 0,0 1,0 1,0 0,-1 1,1 0,-1 1,0 1,0 0,0 0,-1 1,0 0,0 1,0 1,-1 0,0 0,0 1,-1 0,3 4,-4 2,0 1,-1 0,-1 0,0 1,-1 0,-1 0,0 0,-2 0,0 1,-1-1,0 1,-2-1,0 4,1 28,-3 17,4-1,2 0,3 1,3-1,16 58,46-1,-68-119,0 0,-1-1,1 1,0-1,1 0,-1 0,0 0,1 0,-1 0,1-1,-1 0,1 0,0 0,-1 0,1 0,0-1,0 1,0-1,0 0,-1-1,1 1,0 0,0-1,0 0,-1 0,1 0,-1-1,1 1,-1-1,1 0,-1 0,0 0,0 0,2-2,21-16</inkml:trace>
  <inkml:trace contextRef="#ctx0" brushRef="#br0" timeOffset="44143.765">7055 4453,'0'49,"-30"441,26-37,27-130,-20-297,1 0,1-1,1 1,1-1,1 0,2-1,0 0,8 12,3 10,110 155,-120-189,-1 1,2-2,-1 1,2-2,-1 0,2 0,-1-1,1 0,0-2,1 1,0-2,0 0,1-1,-1 0,1-1,0-1,0-1,1 0,-1-1,0-1,0 0,1-1,-1-1,0-1,0 0,5-2,0 0,0-1,0-1,-1-1,0 0,0-2,-1 0,0-1,16-13,-13 6</inkml:trace>
  <inkml:trace contextRef="#ctx0" brushRef="#br0" timeOffset="44856.682">6873 5467,'7'5,"1"-2,0 1,0-1,0 0,1-1,-1 0,1 0,-1-1,1 0,-1 0,1-1,0 0,5-1,-1 1,504-28,-454 28,-43-1</inkml:trace>
  <inkml:trace contextRef="#ctx0" brushRef="#br0" timeOffset="54287.621">238 6832,'0'43,"-25"430,5-128,8-40,25-116,50-67,-51-107,0 0,1 0,1-1,0-1,1-1,0 0,0 0,2-2,-1 0,1-1,1 0,0-2,0 0,18 4,187 20,-212-32,0 0,0 0,0-1,-1 0,1-1,-1 0,0-1,0 0,0-1,0 0,-1 0,0-1,0 0,0-1,-1 1,0-2,0 1,-1-1,0-1,0 1,-1-1,0 0,-1-1,0 1,0-1,1-3,12-22</inkml:trace>
  <inkml:trace contextRef="#ctx0" brushRef="#br0" timeOffset="54846.684">79 7675,'390'-65,"-376"61</inkml:trace>
  <inkml:trace contextRef="#ctx0" brushRef="#br0" timeOffset="56613.06">1975 7579,'-42'-11,"21"2,0 2,0 0,-1 2,0 0,-1 1,1 1,-1 1,1 2,-1 0,1 1,-1 1,1 1,0 1,0 1,0 1,0 1,1 1,0 1,1 1,0 0,1 2,-6 4,8 1,2 1,0 0,1 1,0 0,2 1,0 1,2 0,0 1,1 0,1 0,2 1,0 0,1 0,1 0,1 1,2-1,0 1,2 16,-2-23,1 0,0 0,1 0,1 0,0-1,2 1,0-1,0 1,2-1,0 0,1-1,0 0,1 0,1 0,0-1,1-1,1 1,0-2,8 8,7-4,0-2,1-1,0-1,1-1,0-2,1-1,0-1,0-1,0-1,1-2,0-1,-1-2,1 0,0-2,-1-2,1 0,-1-2,0-1,7-4,-22 7,0-1,-1 0,0-1,0-1,-1 0,0 0,0-1,0-1,-1 0,0-1,-1 0,0 0,-1-1,0 0,-1-1,0 0,0 0,-2-1,1 0,-2 0,0 0,0-1,-1 0,-1 0,0 0,-1 0,-1 0,0 0,-1-1,0 1,-1 0,-1-3,1-3,-1-1,-1 0,0 0,-2 1,0 0,-1 0,-2 0,0 1,0 0,-2 0,-1 1,0 1,-1 0,-1 0,0 1,-13-11,-52-41,72 63</inkml:trace>
  <inkml:trace contextRef="#ctx0" brushRef="#br0" timeOffset="61274.575">4344 7682,'-34'-4,"-280"-82,313 86,-12-2,1 1,-1 0,0 0,0 2,0 0,0 0,0 1,1 0,-1 1,1 1,-1 0,1 1,1 0,-1 1,1 0,0 0,-7 7,2 2,2 0,0 1,0 0,2 2,0-1,1 1,1 1,0 0,2 1,0-1,1 2,1-1,1 1,1-1,1 1,1 1,0 13,-1 5,2 1,2 0,2-1,2 1,1-1,4 9,-7-37,1 0,0 0,0-1,1 0,1 0,0 0,0-1,1 0,0 0,1 0,0-1,1 0,0-1,0 0,1 0,0-1,0 0,0-1,1 0,0-1,0 0,1 0,0-2,-1 1,1-1,0-1,0 0,1-1,10 0,-6 0,1-2,-1 0,0 0,1-2,-1 0,0-1,-1 0,1-2,-1 0,0-1,0 0,-1-1,0-1,0-1,-1 0,0 0,-1-2,0 0,-1 0,-1-1,0 0,0-1,-1-1,5-9,2-6,-1 0,-1-1,-2-1,-1-1,-1 1,1-15,6-258,-43 187,18 261,7-1,6 1,6 0,-11-127,2 0,0 0,0 0,2-1,0 0,0 1,1-2,1 1,1-1,0 0,1-1,0 0,1 0,1-1,0 0,0-1,1 0,1-1,-1 0,9 4,-17-13,1 1,-1-1,1 0,-1 0,1 0,0-1,0 1,-1-1,1 0,0-1,-1 1,1-1,0 0,-1 0,1 0,-1-1,1 0,-1 0,0 0,3-1,10-8</inkml:trace>
  <inkml:trace contextRef="#ctx0" brushRef="#br0" timeOffset="64051.683">4787 7688,'-24'48,"27"70,5-1,6 0,5 3,29 32,50-38,-77-104,1-1,0-1,0 0,1-2,0-1,0-1,0 0,1-2,-1-1,1-1,-1-1,0-1,1 0,-1-2,20-6,-34 6,-1-1,1 0,0 0,-1-1,0 0,-1 0,1-1,-1 0,0 0,-1 0,0-1,0 0,-1-1,0 1,0-1,2-5,9-21,-2 0,-1-1,-2-1,-1 0,-2 0,-1-1,-3 0,0 0,-3 0,-1-7,-12-171,7 162,0 40,4 42,1 461,55-229,-28-68,27 262,-52-433,0 0,-1 0,-1 0,-1 0,-1 0,-1 0,0 0,-5 11,3-20,-1 1,-1-2,0 1,-1-1,0 0,0 0,-1-1,-1 0,1-1,-2 0,1-1,-1 0,-1 0,1-1,-1-1,0 0,-1 0,1-1,-1-1,-7 2,-178 12,13-42,58-36,114 52</inkml:trace>
  <inkml:trace contextRef="#ctx0" brushRef="#br0" timeOffset="73066.055">3154 7650,'-41'4,"-155"-18,181 15,1 0,0 2,0 0,0 0,1 2,-1-1,1 2,0 0,0 0,1 1,0 1,0 0,1 1,0 0,0 0,1 2,0-1,1 1,0 0,1 1,0 0,1 0,0 1,0 2,-42 141,26 2,25-126,2 1,2-1,0-1,2 1,2-1,9 21,-16-43,1 0,0 0,0 0,1-1,0 1,0-1,1 0,0-1,1 1,0-1,0-1,0 1,1-1,-1-1,2 1,-1-1,0 0,1-1,0 0,0-1,0 0,5 1,1-2,0 0,1-1,0-1,-1-1,1 0,-1 0,1-2,-1 0,0-1,0 0,0-2,-1 1,1-2,-1 0,-1 0,0-2,0 1,0-2,-1 1,0-2,-1 0,0 0,-1-1,-1 0,1-1,-2 0,0 0,0-1,-2 0,1 0,-2-1,4-12,6-20,-1 0,-3 0,-1-1,-3-1,0-32,3-104,-9 1,-16-114,-31-23,36 191,10 272,0 341,66-11,-42-182,-24-276,0 0,0 0,2 0,-1 0,2-1,0 1,1 0,0-1,1 0,0 0,1-1,0 1,1-1,4 5,-9-16,0-1,0 1,0 0,0 0,0-1,0 1,0-1,0 0,0 1,0-1,0 0,0 0,0-1,0 1,0 0,0-1,0 1,0-1,0 1,0-1,0 0,0 0,0 0,-1 0,1 0,0 0,-1-1,1 1,-1-1,1 1,-1-1,9-9</inkml:trace>
  <inkml:trace contextRef="#ctx0" brushRef="#br0" timeOffset="82800.008">329 9066,'0'0,"0"0,0 0,0 0,0 0,0 0,0 0,0 0,0 0,-36 106,20-44,2-1,3 2,3 0,1 39,-4 21,-11 161,11-120,12-119,1 1,3-1,1 0,3 0,12 36,60 141,23-138,59-60,-119-23,-31 1,1-1,-1 1,0-2,0 0,0-1,1 0,-1-1,0-1,0 0,-1 0,1-1,-1-1,0 0,0-1,0 0,-1-1,1 0,-2-1,7-5,57-103,-60 85</inkml:trace>
  <inkml:trace contextRef="#ctx0" brushRef="#br0" timeOffset="83313.705">0 9806,'0'0,"0"0,0 0,0 0,41 21,-12-18,0-1,0-1,0-1,0-2,0-1,0-1,0-1,-1-2,0-1,0-1,24-12,-5 5,-28 10</inkml:trace>
  <inkml:trace contextRef="#ctx0" brushRef="#br0" timeOffset="85022.17">1998 9768,'0'0,"0"0,0 0,0 0,0 0,0 0,0 0,0 0,0 0,-5-9,-2 0,0 1,0 0,0 0,-1 1,0 0,0 0,-1 1,0 0,0 1,-1 0,1 0,-1 1,0 0,0 0,-1 1,1 1,-1 0,1 0,-1 1,1 1,-1 0,0 0,0 1,1 0,-1 1,1 0,-5 2,-17 4,1 1,0 1,0 2,1 1,1 2,0 1,1 1,-14 12,27-19,-1 2,2 0,0 0,0 1,1 1,1 0,0 1,1 1,1-1,0 2,1-1,1 1,0 1,1-1,1 1,1 0,-2 13,4-9,0 0,1 1,1 0,1 0,2-1,0 1,1-1,1 1,1-1,1 0,1-1,1 1,1-1,1-1,0 0,2 0,0-1,1-1,1 0,5 4,-1-9,0 0,1-2,0 0,1-1,0 0,0-2,1-1,0 0,1-2,-1 0,1-1,0-2,0 0,0-1,0-1,0-1,6-2,256-57,-272 54,1-1,-1 0,0 0,0-1,-1-1,0 0,-1 0,0-1,0 0,-1-1,-1 0,0-1,3-5,2-3,-2 0,-1-1,0 0,-1-1,-2 0,0 0,-1-1,-1 1,-2-1,0 0,-1-1,-1 1,-2 0,0 0,-1-1,-2 1,0 0,-1 1,-1-1,-2 1,0 0,-9-16,10 29,0 0,-1 0,0 1,-1 0,1 0,-2 1,1 0,-1 1,0 0,0 1,0 0,-1 0,0 1,0 0,0 1,0 0,-3 1,-5-3</inkml:trace>
  <inkml:trace contextRef="#ctx0" brushRef="#br0" timeOffset="86691.196">2564 8849,'0'0,"0"0,0 0,0 0,0 0,0 0,0 0,0 0,-35 57,8 130,25-112,7 332,-14-203,10 90,-2-50,42-119,-35-111,0-1,1 0,1 0,0-1,0 0,1 0,1-1,0 0,1-1,0 0,9 6,31 31,27-19,-62-22,0-1,0-1,0-1,1 0,-1-1,1 0,-1-2,1 0,0-1,-1 0,1-2,-1 0,0 0,1-2,-2 0,1-1,-1 0,1-1,-2-1,1 0,-1-2,-1 1,0-1,0-1,-1-1,0 1,-1-2,3-6</inkml:trace>
  <inkml:trace contextRef="#ctx0" brushRef="#br0" timeOffset="89832.683">4254 9812,'-7'-11,"-1"0,0 0,0 1,-1 0,-1 0,0 1,0 0,0 1,-1 0,0 1,-1 0,0 0,0 2,0-1,-1 2,0-1,1 2,-2 0,1 0,0 1,0 1,-1 0,1 1,-1 1,-7 1,4 0,1 1,0 1,0 0,0 1,1 1,-1 0,1 1,1 1,-1 0,2 1,-1 1,1 0,0 1,1 0,1 1,-1 0,2 1,0 0,0 1,2 0,-1 0,1 3,7-14,-10 17,2 0,1 0,0 1,2 0,0 0,1 0,1 1,2 0,0-1,1 1,1 0,1 0,2 14,3-10,0-1,2 0,0-1,2 0,1 0,1-1,0 0,7 6,143 156,-150-176,0-1,0 0,0 0,1-2,0 0,1 0,-1-1,1-1,0 0,0-1,0 0,0-1,1-1,1 0,-7-2,0-1,0-1,-1 1,1-1,-1 0,0-1,0 0,0-1,-1 1,1-1,-1-1,0 0,0 0,-1 0,0 0,0-1,-1 0,1-1,-1 1,-1-1,0 0,0 0,0 0,-1 0,0-1,-1 0,0 0,17-54,-2-1,-3 0,-3-2,-3 1,-2-1,-4 0,-2 0,-7-42,4-51,0-1,-7 1,-25-123,15 18,14 233,-2 38,-5 315,49 189,-17-224,39 0,-30-109,24-67,42-46,-88-63,0-1,1 0,-1 0,1-1,-1 1,0-1,1-1,-1 1,1-1,-1 0,0-1,0 0,1 0,-1 0,0 0,-1-1,1 0,0 0,-1-1,0 0,0 0,0 0,4-5,6-4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24:36.095"/>
    </inkml:context>
    <inkml:brush xml:id="br0">
      <inkml:brushProperty name="width" value="0.35" units="cm"/>
      <inkml:brushProperty name="height" value="0.35" units="cm"/>
      <inkml:brushProperty name="color" value="#FF0000"/>
      <inkml:brushProperty name="ignorePressure" value="1"/>
    </inkml:brush>
  </inkml:definitions>
  <inkml:trace contextRef="#ctx0" brushRef="#br0">200 0,'-7'43,"-50"433,-19 137,18-61,56-92,46-188,61 111,-35-185,-54-163,2-1,1-1,1-1,2 0,1-2,2 0,1-2,1-1,1-1,2-1,0-2,1-1,2-1,0-2,1-1,0-2,2-1,0-2,17 4,-18-6,0-2,0-1,1-1,0-3,0 0,1-3,-1 0,0-3,0-1,0-1,0-3,0 0,-1-3,-1 0,1-3,-2 0,23-14,-24 3,-1-1,-1-1,-2-2,0-1,-2-1,-2-1,0-1,-2-1,-2-1,-1-1,9-24,5-9,-3-2,-3-1,-4-1,-2-1,-4 0,-2-2,-2-20,2-192,-13-1,-28-210,-30 10,-4-7,47 273,8 162,6 91,14 157,-8-1,-11 58,2-19,23 906,4-734,9 83,-25-403,-7-44,1-1,2 0,1 0,2 0,1-1,2 0,5 10,-13-35,0-1,0 0,1 0,-1-1,1 1,1-1,-1 0,1 0,0 0,0 0,0-1,0 0,1 0,0 0,0-1,0 0,0 0,0-1,1 1,-1-1,1-1,0 1,0-1,-1 0,1-1,0 0,0 0,0 0,-1-1,1 0,0 0,0-1,-1 1,1-2,-1 1,0-1,0 0,0 0,2-1,17-14</inkml:trace>
  <inkml:trace contextRef="#ctx0" brushRef="#br0" timeOffset="3140.619">2712 1481,'0'0,"0"0,0 0,0 0,0 0,0 0,0 0,0 29,0 514,-11-142,36-19,48-89,64-77,-115-192,2-1,0-2,2 0,0-2,1-1,1-1,1-1,0-2,1-1,0-1,1-1,1-2,-1-1,2-2,-1-1,0-1,1-2,0-1,-1-2,1-1,-1-2,1 0,-1-3,-1-1,1-1,16-7,0-7,-1-1,-1-2,-1-2,-2-2,0-2,-3-2,0-1,-3-2,0-2,-3-1,-2-2,-1-1,-2-2,-2-1,-3 0,19-49,97-268,-42-73,-74 334,-4-1,-5 0,-4-2,-4 1,-6-14,1 96,-1-8,-21 44,11 5,0 0,2 0,0 1,1 0,1 1,1-1,1 1,1 0,1 0,1 18,-3 4,-12 780,16-569,58 179,-6-235,-50-191,1 1,0-1,0 0,0 0,1 0,0-1,1 0,-1 0,1 0,0-1,1 1,-1-1,1-1,0 1,0-1,0-1,1 1,-1-1,1-1,0 1,0-1,0-1,7 2,-6-4,0 0,1 0,-1-1,0-1,-1 1,1-1,0 0,-1-1,0 0,0-1,0 0,0 0,-1 0,5-5,11-8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9:01:52.90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46 798,'-45'289,"56"-168,-10-86,2-1,1 1,1-1,2 0,2-1,1 1,1-2,2 1,1-2,14 22,-23-43,1 0,0-1,1 0,0-1,0 1,1-1,0-1,1 1,-1-1,1-1,1 0,-1 0,1-1,3 1,-4-4,0 0,0-1,0 0,0 0,1-1,-1 0,0-1,0 0,1-1,-1 1,0-2,-1 1,5-3,-3 2,3-2,-2-2,1 1,-1-2,0 1,0-2,-1 1,0-1,-1-1,0 0,0 0,-1-1,0 0,3-7,12-24,-2-1,-1-1,-3-1,-2-1,-1 0,-3-1,-1 0,-3-1,-2 0,-2 0,-3-41,2-104,26 546,2-94,4-57,-32-198,1 1,0-1,1 1,-1-1,1 0,0 0,0 0,0-1,0 1,1-1,-1 0,1 0,0-1,0 0,0 1,0-2,0 1,1 0,-1-1,0 0,1 0,-1-1,1 0,-1 0,1 0,-1 0,1-1,-1 0,0 0,1-1,-1 1,2-2,13-3</inkml:trace>
  <inkml:trace contextRef="#ctx0" brushRef="#br0" timeOffset="2333.147">1170 779,'-8'28,"2"0,1 1,1 0,1 0,2 1,2 27,-7 89,3-27,38 250,-37-339,-2-46,-2-51,3-21,4-1,4 1,4 0,3 1,10-24,-14 88,2-1,0 2,2-1,0 2,2-1,0 2,1 0,2 1,-1 0,2 1,1 1,15-10,-23 20,1 1,0 0,0 1,0 1,0 0,1 1,0 0,-1 0,1 2,0 0,0 0,0 1,8 1,-8 2,-1 0,0 1,0 0,0 1,-1 0,1 1,-1 0,0 1,-1 0,0 1,0 0,-1 1,0 0,0 0,-1 1,3 4,5 10,-2 0,0 0,-2 2,-1-1,0 2,-2-1,-2 1,0 1,-2-1,0 1,-2 0,-1 0,-2 13,10 58,-3-56,2-1,1 1,3-2,1 0,2 0,13 21,-28-59,1 1,0-1,0 0,1 0,-1 1,1-1,-1-1,1 1,0 0,0-1,0 1,1-1,-1 0,0 0,1 0,-1-1,1 1,0-1,0 0,-1 0,1 0,0 0,0-1,0 0,0 0,0 0,0 0,0 0,0-1,0 0,17-7</inkml:trace>
  <inkml:trace contextRef="#ctx0" brushRef="#br0" timeOffset="4901.079">3007 900,'-27'-18,"4"2,0 1,0 1,-1 2,-1 0,-1 1,1 1,-1 2,-1 1,0 0,0 2,0 2,0 0,-1 2,1 0,0 2,-1 2,-3 0,13 5,1-1,0 2,0 0,1 2,0-1,0 2,2 0,-1 1,1 0,1 1,1 1,0 0,-4 7,2 4,1 0,2 0,0 1,2 1,1-1,1 1,2 1,1-1,1 1,1 0,1 0,2 0,3 17,-4-12,1-18,0-1,1 0,1 1,1-1,0 0,1-1,0 1,1-1,1 0,0 0,1-1,1 0,0-1,5 7,-3-6,0-1,1 1,0-2,0 0,1 0,1-1,0-1,0 0,1-1,0-1,1 0,-1-1,1 0,11 1,-11-6,0-1,0 0,0-2,-1 1,1-2,0 0,-1-1,1-1,-1 0,0-1,-1 0,0-1,0-1,0-1,-1 0,0 0,-1-1,0-1,10-11,-2-4,-2-1,0-2,-2 1,-1-2,-2 0,0-1,-2 0,-2-1,-1 0,-1 0,-2-1,-1 0,-1 0,-2 0,-2-8,5-13,-11-302,-16-50,-10 260,52 375,5 101,33-32,2 51,-25-119,48-118,-78-109,0 0,0-1,0 0,0 0,0 0,0 0,1-1,-1 1,0-1,1 0,0-1,-1 1,1-1,-1 0,1 0,-1 0,1 0,0-1,-1 0,1 0,-1 0,2-2,17-2</inkml:trace>
  <inkml:trace contextRef="#ctx0" brushRef="#br0" timeOffset="6933.227">3313 1225,'0'0,"0"0,0 0,0 0,0 0,0 0,0 0,0 0,0 0,0 0,0 0,0 0,0 0,0 0,0 0,34 11,2-2,0-1,0-3,1-1,0-1,36-3,20 3,-17-2,0-4,1-3,-1-3,9-5,25-49,-104 56,-1 0,0 0,0-1,0 0,-1 0,-1 0,1 0,-1 0,-1-1,1 1,-1-1,-1 0,0 0,0 0,-1 1,0-1,0 0,-1 0,0 0,-1 0,0 1,0-1,-1 1,0-1,0 1,-1 0,0 0,-1 0,1 1,-2 0,1-1,-2 1,-6-7,-1 1,0 1,-1 1,-1 0,0 1,0 0,-1 2,0 0,0 1,-1 0,0 1,0 2,0-1,-1 2,1 1,-1 0,0 1,0 1,0 1,1 1,-1 0,0 1,1 1,0 1,0 1,0 0,-12 7,-116 48,128-50,1 0,0 1,1 1,0 0,1 1,1 1,0 0,1 1,0 1,2 0,0 0,1 1,0 1,2 0,0 0,1 0,-2 14,5-9,2 0,1 0,0 0,2 0,1 0,1 0,1 0,1-1,1 1,1-1,1 1,-2-11,1 1,0-1,0-1,1 0,1 0,0 0,0-1,1 0,1-1,0 0,0-1,1 0,0-1,1 0,0-1,0-1,0 0,1 0,0-1,0-1,0-1,0 0,1 0,-1-2,1 0,0 0,-1-1,2-1,198-13,-31-63,-177 73</inkml:trace>
  <inkml:trace contextRef="#ctx0" brushRef="#br0" timeOffset="8733.898">4492 721,'0'41,"11"449,24-210,9-181,-78-488,55 143,-19 239,0 0,0-1,0 1,1 0,0 0,1 0,-1 1,1-1,1 1,-1 0,1 0,0 0,1 1,-1-1,1 1,0 1,0-1,0 1,1 0,0 0,0 1,0 0,0 0,0 1,2 0,194-31,-174 31,-10 2,0 1,-1 1,1 0,-1 1,0 1,0 1,0 1,0 0,-1 1,0 1,-1 1,0 0,0 1,-1 1,6 5,-13-11,0 0,1 0,0 0,0-1,0-1,0 1,0-1,1-1,0 0,-1 0,1-1,0 0,9-1,2-3</inkml:trace>
  <inkml:trace contextRef="#ctx0" brushRef="#br0" timeOffset="11424.103">5626 798,'-12'66,"5"-8,3-1,2 1,3 0,2-1,9 44,-7-58,10 181,-3-147,12 18,-3-473,-9 167,-12 196,0 1,2 0,-1 0,2 0,0 0,1 0,0 1,1-1,0 1,2 0,-1 1,1-1,1 1,0 1,1-1,0 1,1 1,0 0,0 0,1 1,1 1,-1-1,1 2,13-7,-5 5,0 0,1 2,0 0,1 1,-1 2,1 0,0 1,0 1,0 1,0 1,0 1,15 2,-21 2,-1 1,1 1,-1 0,-1 0,1 2,-1 0,-1 0,0 1,0 1,-1 0,0 1,-1 0,0 1,-1 0,-1 1,0 0,-1 1,0-1,-1 1,-1 1,0-1,-1 1,-1 0,0 0,0 16,4 118,31 153,-36-296,-1 0,1 0,0-1,0 1,1-1,0 0,0 0,0 0,1 0,0-1,0 1,0-1,1-1,-1 1,3 0,3 4</inkml:trace>
  <inkml:trace contextRef="#ctx0" brushRef="#br0" timeOffset="13590.554">6783 1174,'-5'39,"10"-35,-1 0,2-1,-1 1,0-1,1 0,-1 0,1-1,0 1,0-1,0-1,0 1,0-1,0 0,0 0,0-1,1 0,-1 0,0 0,0-1,0 0,2 0,1 0,513-1,-507 1,-1 0,0-1,0-1,0 0,0-1,-1-1,0 0,0 0,0-2,0 1,-1-2,0 1,0-2,-1 0,-1 0,8-8,-16 14,1-1,-1 0,0 1,0-1,-1 0,1 0,-1 0,0 0,0-1,0 1,0 0,-1 0,0-1,0 1,0 0,0-1,-1 1,0 0,1 0,-2 0,1-1,0 1,-1 0,0 1,0-1,0 0,0 0,-1 1,1-1,-82-91,66 83,-1 0,0 1,-1 1,0 1,-1 1,0 1,0 1,-1 0,1 2,-23-2,-187 15,94 59,46 17,77-67,0 0,1 1,1 1,1 0,1 0,1 1,0 0,2 1,0 0,1 0,2 1,0-1,1 1,2 0,0 9,4-19,1 0,0 0,1 0,0-1,1 0,0 0,1 0,0-1,1 0,0 0,1-1,0 0,1-1,0 1,0-2,1 0,9 5,11 14,-5-11,1-1,0-1,1-2,0 0,1-2,1-1,-1-2,1-1,0-1,1-1,-1-2,1-1,0-2,-1 0,1-2,-1-2,0-1,0-1,-1-1,5-3,-7 0,-10 2</inkml:trace>
  <inkml:trace contextRef="#ctx0" brushRef="#br0" timeOffset="15660.688">8757 925,'0'0,"0"0,0 0,0 0,0 0,0 0,0 0,0 0,0 0,0 0,0 0,-27-12,-3-3,0 2,-1 2,-1 0,1 2,-2 2,1 0,-1 3,0 0,0 2,0 2,-9 1,17 3,1 1,-1 0,1 2,0 1,1 1,0 1,0 1,1 1,1 1,0 1,1 0,0 2,1 0,1 2,-15 17,23-25,0 0,0 0,1 1,1 1,0-1,0 1,1 1,1-1,0 1,1 0,0 1,-2 12,2-8,2 0,0-1,1 1,0 1,2-1,0 0,1 0,1 0,0 0,2 0,0-1,1 1,1-1,0 0,1-1,1 1,1-1,0-1,1 0,1 0,3 3,-2-2,1 0,1-1,0-1,1 0,0-1,2 0,-1-1,1-1,1-1,0-1,0 0,1-1,0-1,0-1,1-1,0 0,0-1,0-2,0 0,0-1,1-1,-1 0,0-2,1-1,-1 0,0-1,-1-2,1 0,-1 0,0-2,-1-1,0 0,0-1,2-3,-3-5,-1 0,-1-2,-1 0,-1 0,0-1,-2-1,0 0,-1 0,-2-1,0-1,-2 1,0-1,1-18,17-49,-16 54,-2 0,-2 0,-1-1,-2 0,-3-36,1 8,12 133,-33 395,21-454,1-1,0 1,0-1,1 0,0 1,0-1,1 0,0 1,0-1,0 0,1-1,0 1,1 0,0-1,0 0,0 0,1 0,-1 0,1-1,1 1,-1-1,1-1,0 1,0-1,0 0,1 0,-1-1,1 0,0 0,0 0,0-1,0 0,0-1,1 0,-1 0,0 0,1-1,-1 0,1 0,2-1,10-3</inkml:trace>
  <inkml:trace contextRef="#ctx0" brushRef="#br0" timeOffset="17190.437">9177 0,'-13'285,"3"-114,7 181,31-94,84 166,-103-406,1-1,1 0,1 0,0-2,1 1,0-1,2-1,-1-1,2 0,0-1,0 0,18 8,-23-15,1-1,0 0,0-1,0 0,0-1,1 0,-1-1,1 0,-1-1,1 0,-1-1,1-1,-1 0,0 0,0-2,0 1,0-1,0-1,-1 0,0-1,0 0,0-1,-1 0,0 0,7-7,0 1</inkml:trace>
  <inkml:trace contextRef="#ctx0" brushRef="#br0" timeOffset="17839.528">8984 734,'0'0,"0"0,0 0,0 0,0 0,40 8,272-5,-273-5,97-15,-121 16</inkml:trace>
  <inkml:trace contextRef="#ctx0" brushRef="#br0" timeOffset="20334.415">10310 116,'0'0,"0"0,0 0,0 0,0 0,0 0,0 17,-30 538,17-314,11 248,14-315,-17-116,-1-84,0 0,1-1,2 1,1-1,0 0,3 1,0-1,1 0,2 1,1 0,3-11,2-23,-8 40,0 0,2 1,1-1,0 1,1 0,1 0,1 1,1 0,10-16,82-134,-86 153,0 1,2 1,-1 0,1 1,1 1,0 0,1 2,0 0,0 1,1 1,0 0,0 2,0 0,1 2,0 0,-1 1,1 2,0 0,0 1,0 0,0 2,-1 1,1 0,18 8,-30-8,1 0,-1 1,0 0,0 1,-1 0,0 0,0 1,0 0,-1 0,0 1,0 0,-1 0,0 1,0-1,-1 2,0-1,-1 0,0 1,0 0,-1 0,0 0,-1 0,0 0,-1 0,0 1,-1-1,0 1,0-1,-1 0,0 1,-2 3,61 350,-13-233,24-58,-59-66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9:02:22.39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23 702,'-23'353,"24"-303,2 1,2-2,3 1,2 0,7 18,77 81,-86-139,-1-1,2 0,-1 0,1-1,0 0,1-1,0 0,0 0,1-1,0 0,0-1,0-1,0 1,1-2,0 0,-1 0,1-1,0 0,1-1,-1-1,0 0,0 0,0-1,0-1,0 0,0 0,0-1,-1-1,1 0,7-4,-2-3,0-1,-1 0,0-1,-1-1,0-1,-1 0,-1 0,0-1,-1-1,-1 0,-1-1,0 0,-1-1,-1 0,-1 0,0-3,8-31,-2 0,-3 0,-2-1,-2-1,-3 1,-2-1,-2 0,-3 1,-3-10,6 25,0 12,-4 61,0 67,4 1,4-1,12 65,22 7,-35-165,-1-1,1 0,0 1,1-1,0 0,0 0,1 0,-1-1,1 1,1-1,-1 0,1 0,0 0,1-1,-1 0,1 0,0 0,1-1,-1 0,1 0,-1 0,1-1,0 0,1 0,-1-1,0 0,1 0,-1-1,1 0,-1 0,1-1,0 0,-1 0,7-2,10-6</inkml:trace>
  <inkml:trace contextRef="#ctx0" brushRef="#br0" timeOffset="1917.351">1170 772,'0'0,"0"0,0 0,0 0,0 0,-9 32,19 169,30 178,-13-159,-38-321,-12-382,46 306,-19 166,1 0,0 1,1 0,0 0,1 0,0 1,1 0,0 0,0 0,1 1,0 1,0-1,1 2,0-1,10-4,108-9,-109 19,1 1,0 1,-1 0,1 2,-1 0,0 1,0 1,0 1,12 5,82 69,30-17,-128-60</inkml:trace>
  <inkml:trace contextRef="#ctx0" brushRef="#br0" timeOffset="5043.381">2916 747,'-8'-7,"1"1,-1 0,-1 1,1-1,-1 2,0-1,0 1,0 0,-1 1,1 0,-1 1,0 0,-5 0,0-2,-1 1,1 1,-1 0,0 1,0 1,0 0,0 1,0 1,0 1,1 0,-1 1,1 0,0 1,0 1,1 0,-1 2,1-1,1 2,-1-1,-10 12,-2 5,2 1,2 1,0 2,1 0,2 1,2 1,0 0,2 2,2 0,-2 8,15 88,4-109,1 0,1 0,0 0,2-1,0 0,1 0,1-1,1 0,1-1,0 0,1-1,0 0,2-1,15 13,-18-20,1 0,0-1,0 0,1-1,-1-1,2 0,-1-1,0 0,1-1,0-1,0 0,-1-1,1-1,0 0,0-1,0 0,0-2,-1 1,1-2,-1 0,0-1,0 0,0-1,-1 0,0-2,0 1,2-3,3-3,-1 0,-1 0,0-2,-1 0,-1 0,0-2,-2 1,1-2,-2 0,0 0,-2-1,0 0,0-1,-2 0,-1 0,0-1,-2 0,0 1,-1-2,-2 1,0 0,-1 0,-1-2,-11-136,-22 12,28 115,1 39,61 511,-33-175,-2-48,-15-260,-3 1,0 0,-3-1,-1 1,-1 0,-2-1,-1 0,-3 0,0 0,-8 18,-77 56,65-90,-1 0,0-2,-2-2,0 0,0-2,-1-1,-25 5,13-3,32-12,-1-1,0-1,0 0,0 0,0-1,0-1,1 0,-1-1,0-1,1 1,0-2,0 0,0 0,-6-6,5 6</inkml:trace>
  <inkml:trace contextRef="#ctx0" brushRef="#br0" timeOffset="7849.657">3302 1162,'150'21,"-9"-12,0-5,91-11,-220 3,-1 0,0-1,0 0,0-1,-1 0,0 0,0-1,0-1,-1 1,0-2,-1 1,0-1,0 0,-1-1,0 0,0 0,-1 0,-1-1,1-2,0 2,-1-1,-1 0,0 0,0 0,-1 0,-1-1,0 1,0-1,-1 1,-1-1,0 1,-1-1,-1 0,1 1,-2-1,0 1,0 0,-5-10,-1 9,-1 1,0 0,0 0,-1 1,0 1,-1-1,-1 2,1 0,-1 0,-1 2,0-1,0 2,0 0,-1 0,1 1,-1 1,-1 1,1 0,0 1,-1 0,1 2,-1 0,0 0,-2 2,-8 0,-1 1,1 1,0 2,1 1,0 0,0 2,0 1,1 1,0 1,1 1,1 1,0 1,-2 3,-79 90,51 33,49-127,-2 6,2 0,0 1,1-1,1 0,1 1,1-1,0 1,2-1,0 0,2 0,0 0,1-1,1 1,1-1,0-1,2 0,0 0,1-1,0 0,2-1,0 0,0-1,12 9,-12-12,0 0,1-1,1 0,0-1,0-1,1 0,0-2,1 0,-1 0,1-1,1-1,-1-1,1-1,-1 0,13-1,-3-1,1-2,-1-2,0 0,0-2,0 0,0-2,-1-1,0-2,-1 0,0-1,-1-2,13-8,84-82,-99 83</inkml:trace>
  <inkml:trace contextRef="#ctx0" brushRef="#br0" timeOffset="10056.455">4515 683,'0'0,"0"0,0 0,0 0,0 0,-9 32,27 194,-5-147,10 232,-11-151,-6-99,-6-62,-6-29,-29-293,35 295,1 0,1 1,1-1,1 1,2-1,0 1,2 1,2-1,0 2,1-1,2 1,0 1,2 0,0 1,2 1,8-9,-8 16,0 1,1 1,0 0,1 1,0 1,1 1,0 1,12-4,153-4,-59 70,-41 49,-71 25,-14 281,22-260,-20-142,1 0,-1 0,1-1,0 1,0-1,1 0,-1 0,1 0,1 0,-1 0,0-1,1 0,0 0,0 0,0-1,1 1,-1-1,1 0,0-1,0 0,0 1,0-2,0 1,0-1,0 0,0 0,1-1,5 0,10-3</inkml:trace>
  <inkml:trace contextRef="#ctx0" brushRef="#br0" timeOffset="11640.331">5694 1,'0'0,"0"0,0 0,0 0,0 0,0 0,0 0,0 0,0 17,0 1014,57-718,1-211,9-39,-52-54,-1-1,1 0,0-1,1-1,0-1,0 0,0 0,0-2,1 0,-1-1,1-1,0 0,-1-2,1 1,0-2,-1 0,1-1,-1-1,0-1,0 0,0-1,-1 0,0-2,0 1,5-5,58-64,-51 41</inkml:trace>
  <inkml:trace contextRef="#ctx0" brushRef="#br0" timeOffset="12245.908">5648 766,'0'0,"0"0,0 0,0 0,0 0,0 0,0 0,32 0,253-64,-267 60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9:02:43.13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0 110,'0'0,"0"0,0 0,0 0,0 0,0 0,0 0,0 0,0 0,0 0,0 0,0 0,0 0,0 0,0 37,23 500,38-414,59-36,13-69,-115-17,1 0,-1-1,0-1,0 0,0-2,0 0,0-1,-1-1,1 0,-1-1,0-1,-1-1,0-1,14-9,-14 9,0-2,-1 0,-1-1,1 0,-2-2,0 1,-1-1,0-1,-1 0,0-1,-2 0,0-1,0 0,-2 0,0 0,-1-1,-1 0,2-12,24-384,-44 298,1 188,4 0,3 0,2 0,5 0,5 35,38 128,25-101,-18-101,-39-27</inkml:trace>
  <inkml:trace contextRef="#ctx0" brushRef="#br0" timeOffset="1831.162">1907 155,'-30'-39,"17"27,-1 1,0 0,-1 1,1 0,-2 1,1 1,-2 0,1 1,-1 1,1 0,-2 2,1 0,0 0,-1 2,0 0,1 1,-5 1,-2-1,1 1,-1 1,1 1,-1 1,1 1,0 2,0 0,0 1,1 1,0 1,1 1,0 1,0 1,1 0,1 2,0 0,-7 9,21-16,0 1,1 0,0 0,0 1,1-1,0 1,0-1,1 1,1 0,-1 0,1 0,1 0,0 1,0-1,1 6,1-6,-1 0,2 0,-1 0,1 0,1 0,0-1,0 1,0-1,1 0,1-1,-1 1,1-1,0 0,1 0,-1-1,1 0,1 0,-1-1,1 1,0-2,0 1,1-1,-1 0,1-1,0 0,0-1,0 0,0 0,0 0,6-1,193-11,-183 5,0 1,0 1,0 2,1 0,-1 2,1 0,-1 2,24 6,-37-7,1 1,-1 0,0 1,0 1,0 0,-1 0,0 1,0 1,0 0,-1 0,0 1,0 1,-1-1,0 1,1 3,-5-7,-1 1,1 0,-2 0,1 0,-1 1,0-1,0 1,-1-1,1 1,-2 0,1 0,-1 0,0 0,0 1,-1-1,0 0,0 0,-1 0,0 0,0 0,-1 0,1 0,-2 0,1 0,-1-1,-1 4,-5 2,1 1,-2-1,0-1,0 0,-1 0,-1-1,1 0,-2-1,1-1,-1 0,0 0,-1-1,0-1,0 0,0-1,-1-1,0 0,0-1,0-1,0 0,-11 0,4-1,-21 4,0-3,0-1,0-2,1-2,-1-2,-28-7,6-17,50 21</inkml:trace>
  <inkml:trace contextRef="#ctx0" brushRef="#br0" timeOffset="4123.861">2168 454,'0'0,"0"0,0 0,0 0,0 0,0 0,0 0,0 0,0 0,0 0,0 0,12 8,13 4,1-2,0-1,0-1,1-1,0-1,0-2,0-1,1 0,0-3,-1 0,1-1,4-3,37 3,-56 1,59 1,1-3,-1-3,0-3,64-16,-130 22,0 0,0-1,0 1,0-1,0-1,0 1,-1-1,1 0,-1 0,0-1,-1 1,1-1,-1 0,0 0,0-1,0 1,-1-1,0 0,0 0,0 0,-1 0,0-1,0 1,-1 0,1-1,-1 0,-1 1,1-1,-1 1,-1-1,1 0,-1 1,0-1,0 1,-1-1,0 1,-1-3,-6-8,-1 0,-1 1,-1 0,0 1,0 0,-2 1,0 0,-1 1,0 1,0 0,-2 1,1 1,-1 0,-1 1,0 1,0 1,-9-2,3-1,-1 1,0 1,0 1,-1 1,0 2,0 0,0 2,-1 1,1 1,-1 1,1 1,0 2,0 0,-22 8,33-5,-1 2,1 0,1 1,0 0,0 1,1 0,0 1,1 1,0 0,1 1,1 0,0 0,1 1,0 1,2-1,0 1,0 1,1-1,2 1,-1 0,2 0,0 0,1 5,-4 213,8-221,0-1,1 1,0-1,1 0,1 0,0-1,1 1,0-1,1 0,0-1,1 1,0-1,1-1,0 0,1 0,10 8,-6-6,1-1,0-1,0 0,1-1,0-1,1 0,0-1,0-1,1 0,-1-2,1 0,0-1,18 1,-2-1,1-1,0-2,0-2,0 0,-1-3,1-1,21-7,83-71,-122 69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9:02:55.89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68 868,'-30'122,"2"34,18 16,13-141,2-1,1 0,1 0,1 0,2-1,1 0,2-1,0-1,2 1,61 34,-68-54,0 0,1-1,0 0,0 0,1-1,0 0,0-1,1 0,-1 0,1-1,0-1,0 0,0 0,1-1,-1-1,0 0,1 0,-1-1,1 0,-1-1,1-1,-1 0,0 0,0-1,0-1,2 0,5-3,-1 0,0-1,-1-1,0 0,0-1,-1-1,0 0,-1-1,-1-1,1 0,-2-1,0 0,-1-1,0 0,-1-1,-1 0,-1 0,0-1,-1-1,-1 1,0-1,-2 0,3-16,11-37,-11 47,0 0,-1-1,-2 0,0 0,-2 0,-1-1,-1 1,-1-1,-1-2,-5-93,-2 102,1 55,3-11,2-4,1 0,0 1,2-1,0 0,2 0,0 0,1 0,2 0,0 0,7 18,19 145,13 37,-32-184,-10-31,1 0,0 0,0 0,0 0,1 0,0-1,1 1,-1-1,1 0,0 0,0-1,0 0,1 1,-1-2,1 1,0-1,0 0,0 0,1 0,-1-1,1 0,-1-1,1 1,0-1,0 0,-1-1,1 0,0 0,0 0,0-1,-1 0,1 0,0-1,-1 0,1 0,-1-1,4-1,22-8</inkml:trace>
  <inkml:trace contextRef="#ctx0" brushRef="#br0" timeOffset="1829.392">1861 830,'0'0,"0"0,0 0,0 0,0 0,0 0,0 0,0 0,0 0,0 0,0 0,0 0,0 0,-34 8,-146-10,151 3,0 1,0 2,0 0,0 2,1 1,0 1,1 2,0 1,0 1,1 1,-17 11,-102 112,144-133,0-1,0 1,0 0,0 0,0 0,1 0,-1 0,1 0,0 0,0 1,0-1,0 0,1 0,-1 0,1 0,0 0,0 0,0 0,0-1,0 1,1 0,0 0,-1-1,1 1,0-1,0 0,0 1,0-1,0 0,1 0,-1 0,1-1,-1 1,2 0,55 13,0-3,0-3,1-2,0-3,33-3,78 7,-158-6,0 0,0 0,-1 1,1 1,-1 0,0 1,0 0,0 1,-1 0,0 1,0 0,-1 1,1 0,-2 1,1 0,-1 0,-1 1,0 0,0 1,-1-1,0 2,1 2,-5-4,-1-1,0 1,0 0,-1 0,0 0,-1-1,0 1,0 0,-1 0,0 0,-1 0,0 0,-1-1,0 1,0-1,-1 0,0 0,-1 0,0 0,-3 3,-5 3,0 0,-2-1,0 0,0-1,-1 0,-1-2,0 0,0-1,-1 0,-1-2,1 0,-1-1,-7 1,9-1,0-1,0-1,-1-1,0 0,1-1,-1-1,0-1,0 0,0-1,0-2,0 1,0-2,0 0,1-2,-1 0,1 0,0-2,1 0,0-1,0 0,0-1,1-1,1-1,-1 0,2-1,-2-2,3-2</inkml:trace>
  <inkml:trace contextRef="#ctx0" brushRef="#br0" timeOffset="4219.777">2224 1002,'79'518,"-33"-350,45-82,-78-80,1 0,-1-1,1-1,0 0,0-1,0-1,1 0,-1-1,1-1,-1 0,0 0,1-2,-1 0,0 0,0-2,0 1,0-2,0 0,-1-1,0 0,0-1,-1 0,0-1,0 0,-1-1,0 0,0-1,-1 0,0-1,-1 0,0-1,0-1,6-3,-1-1,0-1,-2 0,0 0,0-2,-2 1,-1-1,0-1,-2 1,3-11,-8 21,13-44,-3-1,-2-1,-2 1,-3-2,-3 1,-13-76,5 179,2 0,3 0,1 0,3 0,5 27,1 51,7-55,-12-45,1 0,1 0,2 0,0-1,1 0,2-1,0 0,2-1,14 20,-22-38,-1-2,1 1,-1 0,1-1,0 0,0 0,0 0,1-1,-1 0,0 0,0 0,1 0,-1-1,1 0,-1 0,0 0,1-1,-1 0,0 0,0 0,1-1,-1 0,21-4</inkml:trace>
  <inkml:trace contextRef="#ctx0" brushRef="#br0" timeOffset="6465.882">4061 945,'-27'-25,"18"16,-1 0,0 1,0 0,-1 1,0 0,0 0,-1 1,0 1,0 0,0 1,-1 0,1 0,-1 2,0-1,0 2,0 0,0 0,-4 2,2-2,0 0,0 2,0-1,0 2,0 0,0 1,0 1,1 0,-1 1,1 0,1 1,-1 1,1 0,0 1,0 0,1 1,0 1,1 0,0 0,1 1,0 0,0 1,1 1,-4 4,1 1,0 1,2 0,0 0,1 1,1 0,1 0,1 1,-1 9,3-4,2 0,1 1,1-1,2 0,0 0,2 0,0 0,2 0,1-1,1 0,1 0,2-1,0 0,1-1,1 0,2-1,8 10,-15-22,1 0,0 0,1 0,0-2,0 1,1-1,0 0,1-1,0-1,0 0,0 0,1-1,-1-1,1 0,0-1,1 0,-1-1,0 0,1-1,-1-1,1 0,-1-1,1 0,-1-1,0-1,0 0,0 0,0-2,0 0,-1 0,0-1,0 0,0-1,-1-1,0 1,0-2,7-7,110-168,-100 31,-25 107,2-22,-3 1,-3-1,-3 0,-9-45,1-14,-10 176,14 9,3 0,2-1,3 1,2 0,2 0,11 42,-11-63,-2-13,1 0,0 0,2 0,1 0,1 0,1-1,1-1,1 1,1-2,0 1,2-1,1-1,0 0,1-1,2-1,0-1,0 0,2-1,17 13,-32-27,0 0,0 0,0-1,0 1,0-1,1 0,-1 0,0 0,0 0,1-1,-1 0,0 0,1 0,-1 0,1-1,-1 0,0 0,0 0,0 0,1-1,-1 1,0-1,-1 0,1 0,0-1,-1 1,1-1,-1 1,1-1,-1 0,2-3,19-22</inkml:trace>
  <inkml:trace contextRef="#ctx0" brushRef="#br0" timeOffset="7833.248">4594 1,'-5'628,"-1"-189,9-384,3 0,2-1,3 0,2-1,2 0,3-1,15 31,-27-67,1-1,1 0,1-1,0 1,0-1,2-1,0 0,0-1,1 0,0 0,1-2,9 7,-12-8,1 0,0 0,1-1,0 0,0-1,0-1,1 0,0-1,0 0,0-1,1 0,-1-1,1 0,0-2,0 1,0-2,0 0,0 0,0-1,0-1,0-1,0 0,-1 0,0-1,1-1,-1 0,-1-1,1-1,-1 0,9-6,8-17</inkml:trace>
  <inkml:trace contextRef="#ctx0" brushRef="#br0" timeOffset="17045.602">11 3011,'18'81,"-12"104,-9-151,3-1,0 1,3-1,0 1,2-1,2 0,1-1,1 1,7 11,46 78,33-8,35-62,-121-51,1 0,0 0,-1-1,1 0,0 0,-1-2,1 1,0-1,-1 0,0-1,0 0,0 0,0-1,0-1,0 1,-1-1,0-1,0 1,-1-2,1 1,-1-1,-1 0,1 0,-1 0,0-1,12-17,0-1,-1 0,-1-1,-2-1,-1 0,-1-1,1-9,2-18,-4 0,-1-1,-3 0,-3 0,-2-1,-3-13,1 61,-12-149,24 543,-12-330,1 1,4-1,1-1,3 1,2-1,12 29,-20-75,0-1,0 1,0-1,1 0,0 0,1-1,-1 1,1-1,0 0,0 0,1 0,0-1,0 0,0 0,0 0,0-1,1 0,-1 0,1-1,0 0,0 0,0 0,0-1,0 0,0 0,0-1,0 0,0 0,1-1,-1 0,0 0,0-1,0 0,0 0,-1 0,6-3,17-8</inkml:trace>
  <inkml:trace contextRef="#ctx0" brushRef="#br0" timeOffset="18837.338">1816 3082,'-33'-41,"16"33,-2 0,1 1,-1 1,0 1,0 1,-1 0,1 1,-1 2,0 0,0 1,1 0,-1 2,0 1,1 0,0 1,-8 3,10-4,1-1,0 2,-1 0,2 1,-1 1,1 0,-1 1,2 1,-1 0,1 1,0 1,1 0,0 0,1 2,0-1,1 2,0-1,1 2,1-1,-2 4,7-13,0 1,0 0,1 1,0-1,0 0,0 1,0 0,1 0,0-1,0 1,1 1,-1-1,2 0,-1 0,0 0,1 1,0-1,1 0,-1 0,1 1,1-1,-1 0,1 0,0 0,0 0,1-1,-1 1,2 1,6-1,1 0,0 0,0-1,0-1,0 0,1 0,-1-1,1-1,0 0,0 0,0-1,0-1,0 0,0-1,0 0,0 0,-1-2,1 1,0-2,2 0,-13 3,52-8,-22 0,1 3,0 0,0 2,1 1,-1 2,1 1,-1 2,0 1,1 1,21 7,-43-6,-1 0,1 1,-1 0,-1 0,1 1,-1 0,0 1,-1 0,0 0,0 1,-1 0,0 0,0 1,-1 0,-1 0,1 1,-2-1,1 1,-2 0,1 0,-1 1,0 6,-3-9,0 1,0 0,-1 0,0 0,-1-1,0 1,-1-1,0 1,0-1,-1 0,0 0,-6 8,3-1,-2-4,-1 0,0-1,0 0,-1-1,-1 0,0 0,0-1,-1-1,0 0,0-1,-1 0,0-1,0-1,-1 0,1-1,-1 0,-2-1,-11 3,-1-1,0-1,0-2,-1-1,1-1,0-1,0-2,0-1,-14-4,-29-22,51 15</inkml:trace>
  <inkml:trace contextRef="#ctx0" brushRef="#br0" timeOffset="20943.692">2258 3076,'0'0,"0"0,0 0,0 0,0 0,0 0,0 396,55-142,3-104,-54-143,0 0,0-1,1 0,0 0,1 0,-1-1,1 0,0 0,0 0,1-1,-1 0,1 0,0 0,0-1,0 0,1-1,-1 1,1-1,-1-1,1 1,0-2,-1 1,3-1,19-3,-1-2,1-1,-1-2,-1 0,0-2,0-1,-1-1,0-1,-1-2,112-88,-77-14,-43 80,-2 0,-2-1,-1-1,-2 0,-2 0,-2-1,-1 0,-2 0,-2-35,-12-58,-10 166,13 3,1 0,2 0,1 1,2 0,2-1,1 1,4 25,38 171,-43-221,1-1,1 1,-1-1,2 0,-1 0,2 1,-1-2,2 1,-1 0,1-1,1 0,0 0,1-1,-1 1,2-1,-1-1,1 1,1-2,-1 1,1-1,1 0,-1-1,1 0,0 0,7 2,31-13,-26-1</inkml:trace>
  <inkml:trace contextRef="#ctx0" brushRef="#br0" timeOffset="23166.39">4061 3018,'-25'-9,"-1"1,0 1,0 1,-1 1,1 2,-1 1,0 0,0 2,1 2,-1 0,0 2,1 0,0 2,-24 9,32-6,1 1,0 1,1 0,0 1,1 1,0 1,1 0,1 1,0 0,1 1,1 0,0 1,1 1,1-1,1 1,0 1,-3 13,5-10,2 0,0 1,1 0,1 0,1 0,1 0,1 0,1-1,1 1,1 0,1-1,1 1,2 0,0 4,2-1,2 0,0 0,1-2,2 1,0-2,19 21,-25-35,1-1,1 0,0-1,0-1,0 1,0-2,1 1,0-2,0 1,1-2,-1 0,1 0,7 0,4-1,-1-1,0 0,0-2,1-1,-1 0,0-2,-1-1,21-6,-31 5,1 0,-1-1,0 0,-1-1,0 0,0-1,-1 0,0-1,0 0,7-11,3-5,-2-1,-1-1,-1-1,-2-1,0 0,-2 0,-2-1,-1-1,-1 1,-1-2,-2 1,-1-1,-1-29,-5 25,-1 1,-2 0,-1 1,-2-1,-1 1,-2 1,-12-26,9 123,8-18,2 0,1 1,3-1,2 1,1 0,6 17,-4-27,3 1,1-1,1-1,2 1,2-2,1 0,1-1,2 0,1-1,2-1,-15-26,-1 0,1-1,0 0,1 0,-1 0,0-1,1 1,0-2,0 1,0-1,0 0,0 0,1-1,-1 0,0-1,1 1,-1-1,0-1,1 1,-1-1,0-1,0 1,1-1,-1 0,6-4,53-36,-45 19</inkml:trace>
  <inkml:trace contextRef="#ctx0" brushRef="#br0" timeOffset="24725.678">4650 2081,'-46'492,"47"113,21-395,13-68,32 46,-61-174,1 0,1 0,0-1,1 0,0-1,1 0,0 0,1-1,0 0,1-1,1-1,-1 0,1 0,4 0,35 26,-46-30,-1-1,1 1,0-1,1 0,-1 0,1-1,0 0,0 0,0-1,0 0,0 0,0 0,1-1,-1 0,7 0,-3-2,1 0,-1-1,0-1,0 1,-1-2,1 1,-1-1,1-1,-1 0,0-1,-1 1,1-2,-1 0,-1 0,1 0,-1-1,0 0,-1-1,0 0,0 0,4-9,19-28</inkml:trace>
  <inkml:trace contextRef="#ctx0" brushRef="#br0" timeOffset="26266.216">5773 2106,'0'0,"0"0,0 0,0 0,0 0,0 0,0 0,-24 73,9-4,4 1,3 0,4 0,2 1,7 64,-3 3,9 242,-8-333,2 0,2 0,2 0,2-1,2 0,9 17,7 29,49 56,17-47,-86-95,-1-1,1 0,0-1,0 0,0 0,1-1,-1 0,1 0,-1-1,1-1,0 0,0 0,2-1,-1 1,0-2,0 1,0-1,-1-1,1 0,0-1,-1 0,0 0,1-1,-1 0,-1-1,1 0,-1-1,0 0,0 0,0-1,-1 0,0 0,-1-1,0 0,0-1,0 1,-1-1,0-1,2-6,6-10</inkml:trace>
  <inkml:trace contextRef="#ctx0" brushRef="#br0" timeOffset="29274.134">6816 3057,'9'45,"40"306,-45-316,2 0,1 0,2 0,2-1,1-1,1 0,2 0,1-2,3 1,-9-20,0 0,1 0,1-2,-1 1,2-1,0-1,0-1,0 1,1-2,0 0,1-1,0 0,8 1,0-1,1-2,0 0,0-2,0-1,0 0,0-2,0-1,0-1,23-5,-31 2,-1 1,0-2,0 0,0 0,-1-2,0 0,0 0,-1-1,-1-1,0 0,1-3,-2 1,-1-2,-1 1,0-1,-1 0,-1-1,-1 0,0 0,0-1,-2 1,0-1,-1 0,0-7,-1-278,-47 83,21 140,32 180,43 316,-41-107,13-37,-12-52,-12 88,0-295,-1-1,0 0,-1 1,-1-1,0 0,-1-1,0 1,-1-1,0 0,-1 0,0-1,-1 0,-1 0,1-1,-2 0,1-1,-10 8,9-12,1 1,-1-2,-1 1,1-1,-1-1,1 0,-1 0,0-1,0-1,0 0,-11 0,4 1,-16 3,1-1,-1-1,0-2,0-1,0-2,0-2,0 0,0-3,1 0,1-3,-1 0,-19-11,15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27:00.567"/>
    </inkml:context>
    <inkml:brush xml:id="br0">
      <inkml:brushProperty name="width" value="0.35" units="cm"/>
      <inkml:brushProperty name="height" value="0.35" units="cm"/>
      <inkml:brushProperty name="color" value="#0070C0"/>
      <inkml:brushProperty name="ignorePressure" value="1"/>
    </inkml:brush>
  </inkml:definitions>
  <inkml:trace contextRef="#ctx0" brushRef="#br0">0 160,'33'99,"4"-1,4-1,50 84,-12-24,-10-14,-7 2,-5 3,-8 2,1 30,220 732,-125-424,9 65,-124-460,-20-154,19-138,9 2,49-149,208-590,15 21,-101 409,-14 64,-194 440,-1 2</inkml:trace>
  <inkml:trace contextRef="#ctx0" brushRef="#br0" timeOffset="1955.798">2928 1524,'29'73,"165"492,-73-254,-74-167,7-2,5-2,13 11,-1 23,15 64,-38-136,-5-154,309-579,-61 16,0 19,-244 527,-48 70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9:03:51.451"/>
    </inkml:context>
    <inkml:brush xml:id="br0">
      <inkml:brushProperty name="width" value="0.1" units="cm"/>
      <inkml:brushProperty name="height" value="0.1" units="cm"/>
      <inkml:brushProperty name="color" value="#0066CC"/>
      <inkml:brushProperty name="ignorePressure" value="1"/>
    </inkml:brush>
  </inkml:definitions>
  <inkml:trace contextRef="#ctx0" brushRef="#br0">1 1040,'84'100,"94"280,-91-131,-26-108,-56-118,-5-23,0-1,1 1,-1 0,0 0,1 0,-1 0,0 0,1 0,-1-1,1 1,-1 0,0 0,1 0,-1 0,0 0,1 0,-1 0,0 1,1-1,-1 0,0 0,1 0,-1 0,0 0,1 0,-1 1,0-1,1 0,-1 0,0 1,0-1,1 0,66-289,10-49,-54 232,-21 91</inkml:trace>
  <inkml:trace contextRef="#ctx0" brushRef="#br0" timeOffset="2294.418">1715 1104,'-27'-35,"14"25,1 1,-2 0,1 1,-1 1,0 0,-1 0,1 2,-1 0,-1 0,1 2,0 0,-1 0,-5 1,-12-4,18 4,-1 1,1 1,0 1,0 0,0 1,0 0,0 2,0 0,1 0,-1 1,1 1,1 0,-1 1,1 1,-2 1,1 6,0 0,1 1,1 0,0 1,1 1,1 0,1 0,0 1,1 0,2 0,0 1,1 0,0 0,2 0,0 1,2-1,0 3,0 4,1-1,1 1,1-1,2 0,0 0,2 0,1 0,1-1,1 0,1 0,1-1,1-1,1 0,2 0,11 13,-12-18,1-1,1 0,0-1,1 0,1-2,0 0,1-1,1 0,0-2,0-1,1 0,1-2,5 2,87-37,-98 16,0-2,0 0,-1 0,-1-2,0 0,-1 0,0-1,-2-1,0 0,-1 0,0-1,-2-1,0 0,-1 0,-1 0,0-1,-2 1,0-1,-2 0,0-1,-1 1,-1 0,-2-17,0-15,-2 0,-2 1,-2 0,-3 0,-2 0,-2 2,-16-35,27 63,0 2,2 32,43 437,-37-417,2-1,0 1,3-1,0-1,2 1,1-2,2 1,1-2,1 0,4 3,-15-24,1-1,-1 0,1 0,1-1,-1 1,1-1,0-1,1 0,-1 0,1 0,0-1,0 0,1 0,-1-1,1 0,0 0,-1-1,1-1,0 1,0-1,0-1,0 0,1 0,-1-1,0 0,0 0,3-2,18-8</inkml:trace>
  <inkml:trace contextRef="#ctx0" brushRef="#br0" timeOffset="4027.965">2293 1,'0'0,"0"0,0 0,0 0,0 0,-12 98,13 336,18-210,23 248,22-26,28-287,-22-127,-56-28,-1 0,1-2,0 0,0 0,0-1,0-1,0 0,0-1,0-1,-1 0,1-1,0 0,-1-1,0-1,0 0,0 0,0-2,9-5,-5-6</inkml:trace>
  <inkml:trace contextRef="#ctx0" brushRef="#br0" timeOffset="6986.099">3325 1002,'5'33,"13"332,-5-228,62 55,-72-182,0 0,1-1,0 1,1-1,0 0,1 0,0-1,0 0,1 0,0 0,0-1,1 0,-1 0,8 4,2 0,1-1,0-1,1-1,0 0,0-1,0-1,1-1,0-1,0-1,0 0,1-2,-1 0,20-2,-24-3,0-1,-1 0,0-1,0-1,-1 0,0-1,0 0,0-1,-1-1,-1 0,0-1,0 0,-1-1,0 0,-1 0,-1-2,0 1,0-1,-2 0,0-1,4-10,78-261,-85 245,-2 0,-2-1,-2 1,-1 0,-8-29,-4-39,-3 202,3 0,5 1,5 1,3 2,10 82,-4-166,0-1,0 1,1-1,1 0,0-1,0 0,1 0,1 0,0-1,0 0,1 0,0-1,1 0,0-1,0 0,1 0,0-1,3 1,-6-4,1 0,-1 0,0 0,1-1,0 0,0-1,0 0,0 0,0-1,0 0,0-1,1 0,-1 0,4-2,11 0</inkml:trace>
  <inkml:trace contextRef="#ctx0" brushRef="#br0" timeOffset="9069.845">5253 1111,'0'0,"0"0,0 0,0 0,0 0,0 0,0 0,0 0,-35 7,25-7,0 0,0-1,1 0,-1-1,0-1,1 1,-1-1,1-1,0 0,0 0,0 0,0-2,0 0,-37-16,25 15,1 2,-1 0,1 2,-1 0,0 1,0 1,0 1,-1 1,1 1,1 1,-1 0,-2 2,6 5,0 0,0 0,1 1,0 2,1-1,0 2,1 0,1 0,0 1,1 1,1 0,0 1,1 0,1 1,0 0,2 0,0 1,1 0,1 0,1 0,0 2,-1-1,0-1,2 1,0 0,1 0,1 0,1 0,1 0,0 0,2 0,0 0,2-1,0 1,1-1,0 0,2-1,0 0,1 0,1 0,1-1,0-1,2 0,-1-1,2 0,0 0,1-2,5 4,-10-8,0-1,0 0,1-1,0 0,0-1,1 0,0-1,0 0,0-1,1 0,-1-1,1 0,0-1,0-1,0 0,0 0,0-2,0 1,0-2,0 0,0 0,12-5,-13 3,0-1,0-1,0 0,-1-1,0 0,0 0,-1-1,0-1,0 0,-1 0,0-1,-1 0,0 0,0-1,-1 0,-1-1,0 1,0-1,-1-1,-1 1,0 0,0-4,56-468,-57 463,-9-111,7 98,-1 20,-2 31,-3 50,3-1,3 1,3-1,3 0,3 0,3-1,6 13,-15-58,1-1,1 0,1 0,1-1,0 1,2-2,0 1,0-1,2-1,0 0,1-1,0 0,2-1,-1 0,10 6,-19-18,-1 1,0-1,1 0,0 0,-1 0,1 0,0-1,0 0,0 0,0 0,0-1,0 0,0 0,0 0,0 0,0-1,0 0,0 0,1 0,16-8</inkml:trace>
  <inkml:trace contextRef="#ctx0" brushRef="#br0" timeOffset="11306.465">5638 243,'0'0,"0"0,0 0,0 0,0 0,0 0,0 16,8 460,48-144,-17 82,-39-51,-12-753,35 136,-20 243,1 0,1 0,0 1,1-1,0 1,0 0,1 1,0 0,1 0,0 0,0 1,1 0,0 1,0 0,1 0,0 1,0 0,1 1,0 0,-1 1,1 0,12-2,3 0,0 2,0 0,1 2,-1 1,1 2,-1 0,1 2,-1 0,0 2,0 1,-1 1,20 8,-34-8,-1 0,0 0,-1 0,1 2,-1-1,-1 1,0 0,0 1,-1-1,0 2,-1-1,0 1,0 0,0 3,18 27,-3 104,-20-127,-1 0,-1 0,-1 0,0 0,-1 0,-1 0,-1-1,-1 0,0 0,-1 0,-1 0,0-1,-1-1,-7 9,-13 19,20-25,-2 0,1-2,-2 1,-1-1,0-1,0 0,-2-1,0-1,0 0,-1-1,-1 0,0-2,0 0,-16 6,16-10,-1-2,0 0,0-1,0-1,0 0,0-2,-1 0,1-1,0-1,0 0,0-1,0-2,1 1,-1-2,1-1,0 0,1 0,-10-8,13 8</inkml:trace>
  <inkml:trace contextRef="#ctx0" brushRef="#br0" timeOffset="12831.241">6795 217,'-9'36,"2"0,2 0,1 0,2 0,2 0,1 5,-4 100,-1-19,5 0,6-1,16 83,16 25,-34-187,1-1,3 0,1 0,2 0,2-2,1 1,5 3,-16-32,1-1,0 0,1 0,0-1,1 0,0 0,0 0,0-1,1 0,1 0,-1-1,1 0,1-1,-1 1,1-2,0 0,8 3,-3-2,0-1,0 0,1-2,0 0,0 0,0-2,0 0,0 0,0-2,0 0,0-1,0 0,0-2,0 0,-1 0,0-2,0 0,0 0,0-1,-1-1,-1-1,1 0,-1 0,-1-1,0-1,7-8,1-4</inkml:trace>
  <inkml:trace contextRef="#ctx0" brushRef="#br0" timeOffset="15024.638">7896 1525,'41'8,"37"1,1-4,-1-3,1-4,64-10,-99 9,-23 0,0 0,0-1,-1-2,1 0,-1-1,0-1,-1 0,0-2,0 0,-1-2,0 0,10-10,-20 16,1-1,-2 0,1 0,-1-1,0 0,-1-1,0 1,0-1,-1 0,0-1,-1 1,0-1,0 0,-1 0,0 0,-1 0,0-1,-1 1,0-1,0 1,-1-1,-1 1,0-1,0 1,-1 0,-1-4,-1 3,0 0,-1 1,-1 0,0 0,0 0,-1 1,0 0,0 0,-1 1,0 0,-1 0,1 1,-2 0,1 0,-1 1,0 1,0-1,0 2,-1-1,0 2,-3-2,-22-5,1 1,-1 1,0 2,-1 2,0 1,-2 2,13 4,1 1,0 1,1 1,-1 1,1 2,1 0,0 1,0 2,1 0,0 1,1 1,0 2,2 0,0 0,0 2,2 0,0 2,-6 9,14-17,-1 0,2 0,-1 1,2 0,0 1,0-1,1 1,1 1,1-1,0 1,0 0,2 0,0 0,0 0,2 0,0 0,0 0,2 0,1 10,76 89,-63-91,0-1,1 0,1-2,1 0,1-1,1-1,0-1,1-1,1-1,1 0,0-2,0-1,1-1,1-1,0-2,0 0,1-1,0-2,0-1,26 1,-19-9,1-2,-1-1,0-1,-1-2,0-2,0-1,19-11,-35 16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9:04:25.758"/>
    </inkml:context>
    <inkml:brush xml:id="br0">
      <inkml:brushProperty name="width" value="0.1" units="cm"/>
      <inkml:brushProperty name="height" value="0.1" units="cm"/>
      <inkml:brushProperty name="color" value="#0066CC"/>
      <inkml:brushProperty name="ignorePressure" value="1"/>
    </inkml:brush>
  </inkml:definitions>
  <inkml:trace contextRef="#ctx0" brushRef="#br0">5955 1,'0'0,"0"0,0 0,0 0,0 0,0 0,0 0,0 0,0 0</inkml:trace>
  <inkml:trace contextRef="#ctx0" brushRef="#br0" timeOffset="-10101.352">80 384,'-8'122,"140"471,-75-470,-11-41,-19-107,-16 11,-1-1,0-1,-1 0,-1 0,0-1,-1 0,-1 0,-1-1,3-17,-6 31,171-524,-156 475,-15 44</inkml:trace>
  <inkml:trace contextRef="#ctx0" brushRef="#br0" timeOffset="-7808.158">1771 453,'-64'-52,"44"43,0 1,-1 1,0 1,0 1,0 1,-1 0,0 2,1 0,-1 2,0 0,0 2,1 0,-1 1,-9 4,15-2,0 1,1 0,0 1,1 1,-1 1,1 0,1 0,0 2,0 0,1 0,0 1,1 0,-4 7,1 5,1 0,0 2,2 0,1 0,1 0,1 2,2-1,1 0,0 1,2 0,2 0,0 0,2 1,2 9,-3-23,1 1,1-1,0 0,1 0,0 0,1 0,1-1,1 1,0-1,0 0,1-1,1 0,1 0,0 0,0-1,1-1,1 0,-1 0,2-1,0 0,0-1,1 0,0-1,0-1,1 0,0 0,0-2,0 0,1 0,0-1,0-1,0-1,3 0,-2 0,1-2,-1 0,1-1,-1 0,0-2,0 0,0 0,0-2,0 0,-1 0,0-2,0 0,0 0,-1-2,0 0,-1 0,0-1,-1-1,0 0,0-1,-1 0,-1-1,0 0,0 0,-1-1,67-146,-70 115,-2-1,-2 1,-2-1,-2 1,-2-1,-2 1,-2 0,-4-9,-9 100,17-32,0 0,1 1,1-1,0 1,1 0,1-1,0 1,1 0,0-1,1 1,1-1,3 11,7 78,-12-81,0 0,2 0,0-1,2 1,0-1,1 0,2 0,0 0,1-1,1-1,0 1,2-2,0 0,1 0,1-1,1 0,54 16,-56-31</inkml:trace>
  <inkml:trace contextRef="#ctx0" brushRef="#br0" timeOffset="-4438.283">2235 504,'0'39,"0"26,22 407,0-335,-44-503,22 344,0-1,1 1,2 0,0 0,1 0,1 0,1 1,1-1,1 2,1-1,1 1,1 0,0 1,1 1,1-1,1 2,10-9,-13 12,2 1,-1 1,2 1,-1-1,2 2,-1 0,2 1,-1 0,1 1,0 1,1 1,-1 0,1 1,1 1,5-1,0 0,1 1,-1 1,1 1,0 2,0 0,0 1,-1 1,1 1,0 2,-1 0,0 1,0 1,-1 2,0 0,5 4,-15-2,0 0,0 0,-2 1,1 1,-1 0,-1 0,-1 1,0 0,0 1,-2 0,1 0,-2 0,0 1,-1-1,0 9,8 14,-3-2,-2 1,-2 0,-2 0,-1 0,-1 0,-4 16,3-16,12 79,-5-47,-5-48,-10-58,-1-31,3-1,3 1,2-1,7-37,-7 93,1 0,0 0,1 0,1 0,0 1,1-1,0 0,0 1,2-1,0 1,0 0,1 1,0-1,1 1,0 0,1 1,0 0,1 0,0 1,0 0,1 0,1 1,-1 1,1 0,2-1,38-19,-23 10,1 1,1 1,1 2,-1 0,2 3,0 0,0 2,0 2,1 0,23 1,-46 5,-1 0,0 1,0 1,0-1,1 1,-1 1,-1 0,1 0,0 1,-1 0,0 0,0 1,0 0,0 0,-1 1,0 0,0 0,0 1,-1 0,0 0,0 0,-1 1,1 2,8 19,-2 0,-2 0,0 1,-2 0,-1 0,-2 1,-1 0,-1 0,-2 1,-1-1,-2 9,21 270,-16-301,-1 0,1 1,0-2,1 1,0 0,1-1,-1 0,2 0,-1 0,1 0,0-1,1 0,-1 0,1-1,1 0,-1 0,1-1,0 0,1 0,-1-1,9 4,1-6</inkml:trace>
  <inkml:trace contextRef="#ctx0" brushRef="#br0" timeOffset="-3179.984">4526 504,'34'676,"0"-320,-11 46,-12-278,-11-114</inkml:trace>
  <inkml:trace contextRef="#ctx0" brushRef="#br0" timeOffset="-1695.423">4549 562,'8'-48,"1"33,0 0,2 1,-1 0,2 1,0 0,0 1,1 0,1 1,0 0,0 1,1 1,1 0,-1 2,1-1,1 2,-1 0,1 1,0 0,0 2,0 0,5 0,1 2,1 1,-1 1,0 1,0 1,1 1,-2 1,1 1,-1 1,0 1,0 1,11 7,-22-9,0 0,-1 1,0 0,-1 1,0 0,0 1,-1 0,0 0,-1 1,0 0,0 2,13 16,21 123,-33 102,-9-238,-1-1,0 1,-1-1,-1 0,-1 0,0 0,0 0,-2-1,0 0,0 0,-2-1,1 0,-2 0,0-1,0 0,-1-1,-7 6,1-4,-1-1,0-1,0 0,-1-2,0 0,-1-1,1-1,-2-1,1 0,-1-2,0 0,0-2,0 0,0-1,0-1,0-1,0-1,0-1,0-1,1-1,-1 0,1-2,0 0,1-2,-10-5,-11-14,19 9</inkml:trace>
  <inkml:trace contextRef="#ctx0" brushRef="#br0" timeOffset="-438.713">6022 377,'0'0,"0"0,0 0,0 0,0 0,0 0,0 0,0 0,0 0,0 0,-17 35,4 74,21 383,27-346,44-74,-71-69,-1 0,0 0,1-1,0 1,-1-2,1 1,0-1,0-1,0 1,0-1,0-1,0 1,0-1,0-1,0 0,-1 0,1 0,-1-1,1 0,-1 0,0-1,0 0,0 0,-1-1,0 0,1 0,-2 0,1-1,-1 0,1 0,2-6,9-4</inkml:trace>
  <inkml:trace contextRef="#ctx0" brushRef="#br0" timeOffset="1899.434">6817 384,'-5'40,"2"15,3 0,2 0,3 0,2 0,8 25,-2-1,44 229,-35-189,-22-199,-22-270,18 301,2 0,3 0,1 0,3 0,3-7,-3 40,0 1,1 0,1 0,1 1,0-1,0 1,2 1,0 0,0 0,1 1,0 1,1 0,1 0,0 1,0 1,1 0,0 1,0 0,1 1,0 1,0 0,1 1,0 1,0 0,0 1,0 1,0 0,10 1,-16 2,0-1,0 1,1 1,-1 0,0 1,0-1,-1 2,1 0,-1 0,1 0,-1 1,-1 1,1-1,-1 2,0-1,0 1,-1 0,1 0,2 6,-1-4,0 0,0 0,1-1,0 0,1-1,0 0,0 0,1-1,-1-1,1 0,0-1,1 0,9 0</inkml:trace>
  <inkml:trace contextRef="#ctx0" brushRef="#br0" timeOffset="3984.062">7872 767,'20'48,"-6"-42,0-1,0-1,1 0,-1-1,1 0,-1-1,1-1,0-1,0 0,9-1,21 1,100 6,1-8,-1-5,21-9,-31-38,-91-37,-43 84,1-1,-1-1,-1 1,0-1,0 1,0 0,-1-1,-1 1,1 0,-1 0,-1-1,1 1,-1 1,-1-1,1 0,-2 1,1 0,-1 0,0 0,0 0,0 1,-1 0,-2-2,-155-108,136 105,0 1,0 1,-1 1,-1 2,1 1,-1 1,1 1,-1 2,0 0,0 2,0 2,0 0,1 2,-14 5,22-2,1 0,-1 2,1 1,1 0,0 1,1 1,0 1,1 0,1 1,0 1,1 0,0 1,2 1,0 0,1 1,1 0,0 0,2 1,-3 8,-3 118,16-104,-3-29,1-1,0 1,1 0,0 0,1 0,1 0,0-1,1 0,0 1,1-1,0 0,1-1,0 0,1 0,0 0,1 0,0-1,1-1,1 2,3 1,0 0,0-2,1 1,0-2,1 1,0-2,1 0,-1-1,1-1,1 0,-1-1,1-1,0-1,0 0,7 0,292-5,-273-1,128-56,-144 46</inkml:trace>
  <inkml:trace contextRef="#ctx0" brushRef="#br0" timeOffset="12221.026">0 2578,'0'0,"0"0,0 0,0 0,0 0,0 0,0 0,0 0,13 23,5 6,6 10,-1 0,-2 2,-2 0,-2 1,4 19,11 59,-8-23,5 0,3-3,36 71,-46-191,-2-5,-1 0,-1 0,-2-2,-1 0,-1-1,-3-1,0 0,0-10,73-252,-58 199,-19 80</inkml:trace>
  <inkml:trace contextRef="#ctx0" brushRef="#br0" timeOffset="14372.161">1748 2584,'-271'-44,"255"42,1 0,-1 2,0 0,0 1,0 0,0 2,1 0,-1 0,1 2,0-1,0 2,0 0,1 1,0 1,0 0,1 0,0 2,1 0,-1 0,2 1,0 0,0 1,-8 12,8-3,0 1,2 0,0 0,1 1,2 0,0 1,2-1,0 1,2 0,0 0,2 0,0 0,2 0,1 0,1 0,0-1,2 1,1-1,1 0,1-1,1 0,0-1,2 0,1 0,0-1,1-1,2 0,13 13,-21-24,0 0,1 0,0 0,0-2,1 1,0-1,0 0,1-1,-1 0,1-1,0 0,0-1,1 0,-1 0,1-2,-1 1,1-1,-1-1,1 0,0-1,-1 0,1-1,-1 0,1-1,-1 0,0-1,0 0,9-3,0-1,-1-1,0-1,-1-1,0 0,-1-2,0 1,-1-2,0-1,-2 0,1 0,-2-1,0-1,6-11,-3-8,0-1,-3 0,-1-2,-1 1,-3-1,-1 0,-2-1,-1 0,-3 1,-1-1,-3-18,-9-67,-8 183,12-13,2 0,2 0,2 0,2 1,2-1,3 3,-4-11,2 0,2-1,1 1,2-1,1-1,2 0,13 29,-22-59,1 1,0-1,0 0,1 0,0 0,0-1,0 1,0-1,0 0,1 0,0 0,0-1,0 1,0-1,1-1,-1 1,1-1,-1 0,1 0,0 0,0-1,0 0,0 0,0-1,0 1,0-1,2-1,18-6</inkml:trace>
  <inkml:trace contextRef="#ctx0" brushRef="#br0" timeOffset="16068.53">2269 2584,'0'0,"0"0,0 0,0 0,0 0,0 0,0 17,23 385,22-16,-68-628,12-12,23-4,64 166,-64 84,0 0,0 1,1 1,0 0,1 1,-1 0,1 1,0 0,0 1,0 1,0 0,2 1,0 0,-1-1,1 2,-1 0,1 1,-1 1,1 0,-1 1,0 1,0 0,0 1,-1 0,1 2,-1-1,-1 2,1 0,-1 0,-1 1,1 1,-6-2,1-1,-1 0,2-1,-1 0,0 0,1-1,0 0,1 0,-1-1,1 0,0-1,0 0,0-1,0 0,0 0,0-1,1-1,-1 0,0 0,1-1,0 0,9-5</inkml:trace>
  <inkml:trace contextRef="#ctx0" brushRef="#br0" timeOffset="17097.657">3754 2495,'0'35,"11"420,-9-415,1 1,3 0,1-1,2 0,9 25,-17-59,1 0,-1 1,1-1,0 0,0-1,1 1,0 0,0-1,0 1,1-1,-1 0,1 0,0 0,1-1,-1 1,1-1,0 0,0-1,1 1,-1-1,0 0,1 0,0-1,0 1,0-1,0-1,0 1,0-1,0 0,1 0,-1-1,0 0,1 0,-1-1,0 1,0-1,1-1,-1 1,0-1,0 0,0 0,-1-1,1 0,0 0,53-56,-29 18</inkml:trace>
  <inkml:trace contextRef="#ctx0" brushRef="#br0" timeOffset="17475.066">3698 2170,'0'0,"0"0,0 0,0 0,0 0,0 0</inkml:trace>
  <inkml:trace contextRef="#ctx0" brushRef="#br0" timeOffset="19062.213">5160 2565,'0'0,"0"0,0 0,0 0,0 0,0 0,0 0,0 0,0 0,-22-15,10 7,-1-4,0 1,0 0,-1 1,0 1,-1 0,0 1,-1 0,1 1,-2 1,1 1,0 0,-1 1,0 0,0 2,0 0,0 1,-1 1,1 0,0 1,0 1,0 1,0 0,-2 2,3 3,0 0,1 1,0 0,1 2,-1-1,2 2,0 0,0 0,1 1,1 1,0 0,1 1,0 0,1 0,1 1,1 0,0 0,1 1,0 0,2 0,0 0,1 1,0 5,-2 11,2 1,1-1,2 1,1 0,2-1,1 1,2-1,1 0,2-1,1 0,5 8,-4-21,2-1,0-1,2 0,-1-1,2 0,0-1,1-1,1-1,0 0,1-1,1-2,0 1,0-2,1-1,0-1,0 0,1-2,0 0,1-1,-1-2,1 0,-1-2,1 0,0-1,0-2,-1 0,1-1,-1-2,0 0,0-1,0-1,-1-2,0 0,0 0,-1-2,-1-1,0-1,0 0,-1-1,-3-2,-1-1,0 0,-1-1,-1 0,-1-1,-1-1,0 1,-1-1,-2-1,0 0,-1 0,-1 0,-1-1,0 0,-2 0,-1 1,-1-5,-2 5,-1 0,-1 1,0 0,-2-1,0 2,-2-1,0 1,-1 0,-1 1,0 0,-2 0,0 1,-1 1,0 0,-2 1,0 0,0 1,-1 1,-1 0,0 2,-3-2,-64-17,67 27</inkml:trace>
  <inkml:trace contextRef="#ctx0" brushRef="#br0" timeOffset="21093.143">5637 2527,'58'312,"-49"-238,-2-1,3 0,3-1,4 0,3 0,63 13,-68-77,1 0,-1-1,1 0,1-2,-1 1,1-2,0-1,0 0,0-1,1 0,-1-2,0 0,0-1,1-1,-1 0,0-1,0-1,-1-1,1 0,12-6,-17 4,0-1,0 0,0-1,-1 0,0 0,-1-1,0-1,-1 0,0 0,0-1,5-11,-4 9,-1-3,0-1,-2-1,0 1,-1-1,-1-1,-1 1,0-1,-2 1,0-1,-1 0,-1 0,-1 0,-1 0,0 1,-4-9,0-85,-6-140,12 216,0-3,5 74,24 394,-29-408,0 0,1 1,1-1,1 0,1 0,1 0,1-1,0 0,2 0,0 0,1-1,0 0,2-1,0 0,1 0,1-1,0-1,1 0,1-1,5 3,-15-13,0 0,0 0,1 0,-1-1,1 0,0 0,0-1,0 0,1 0,-1 0,0-1,1 0,-1 0,1 0,-1-1,1 0,-1 0,1-1,-1 0,1 0,1-1,16-7</inkml:trace>
  <inkml:trace contextRef="#ctx0" brushRef="#br0" timeOffset="22892.36">7646 2687,'0'0,"0"0,0 0,0 0,0 0,0 0,0 0,0 0,0 0,0 0,0 0,0 0,-22-16,-10-1,-1 2,0 1,-1 1,-1 3,1 0,-2 2,1 2,-1 1,0 2,0 1,-4 2,8-2,13 1,0 0,0 2,0 0,0 1,0 1,0 0,0 2,1 0,0 1,0 1,0 0,1 2,0 0,1 1,0 0,1 1,0 1,-9 9,20-14,0 1,1-1,0 0,0 1,1 0,0 0,1-1,-1 1,1 0,1 0,-1 1,2-1,-1 0,1 1,2-1,0 1,1 0,0-1,0 0,1 0,0 0,0-1,1 1,0-1,0-1,1 1,-1-1,2 0,6 4,-13-9,14 8,1-1,0-1,0 0,0-1,1-1,-1-1,1 0,0-1,1-1,-1-1,0 0,1-1,-1-1,0-1,1 0,0-2,57-5,-57 4,1 1,-1 2,1 0,-1 1,1 0,0 2,0 0,-1 1,1 1,-1 1,0 0,0 1,0 1,4 3,-16-6,-1 1,1-1,0 1,-1 1,0-1,0 1,0 0,-1 0,1 0,-1 1,0-1,-1 1,1 0,-1 0,0 0,-1 1,0-1,0 1,0-1,-1 1,0 0,0-1,0 4,1 4,-1-1,0 1,-1 0,-1 0,0 0,-1-1,0 1,-1 0,-1-1,0 0,0 0,-2 0,1 0,-2-1,0 0,0 0,-1-1,0 0,-1 0,-1-1,1 0,-2-1,1 0,-1 0,-6 2,3-2,-2-1,1-1,-1 0,0-1,-1-1,1-1,-1 0,0-1,0 0,-1-2,1 0,0-1,0-1,0 0,-1-1,2-1,-1-1,0 0,-10-5,-9-2</inkml:trace>
  <inkml:trace contextRef="#ctx0" brushRef="#br0" timeOffset="31336.868">102 4601,'0'0,"0"0,0 0,0 0,0 0,0 0,0 0,0 0,0 0,-35 66,31-42,2-1,1 0,0 0,2 1,1-1,1 0,0 0,2 0,3 8,-1 3,74 356,-34-230,9-55,-28-138,75-206,16-51,8-24,-122 301</inkml:trace>
  <inkml:trace contextRef="#ctx0" brushRef="#br0" timeOffset="33408.226">1079 5079,'0'2,"0"1,0-1,1 1,-1-1,1 0,-1 1,1-1,0 0,0 0,0 0,0 0,1 0,-1 0,0 0,1 0,0 0,-1 0,1-1,0 1,0-1,0 1,0-1,0 0,0 0,0 0,0 0,0 0,1 0,-1-1,0 1,1-1,-1 1,0-1,1 0,-1 0,1 0,174-3,190 10,-255-19,-36-60,-69 60,0 0,-1 0,0 0,-1-1,0 0,-1 0,-1-1,0 1,-1-1,0 1,-1-1,0 0,-2 1,1-1,-2 0,1 1,-2-1,0 1,-1-1,0 1,-1 1,0-1,-1 0,0 1,-1 0,-1 1,0 0,0 0,-4-2,3 6,0 1,0 1,-1-1,0 2,0-1,-1 1,1 1,-1 0,0 1,0 0,0 0,-2 1,-12-4,-14 0,0 2,0 1,-1 2,1 1,0 3,-38 7,61-5,0 1,0 0,1 1,0 1,0 0,1 1,0 0,1 1,0 1,0 0,2 1,-1 1,2-1,0 2,0-1,2 1,0 1,-6 13,12-25,-9 14,1 1,1 0,1 0,0 0,1 1,2 1,0-1,1 1,1 0,0-1,2 1,1 1,0-1,2 0,0-1,1 1,2 0,0-1,1 0,3 6,-3-11,1 0,1 0,0-1,1 0,1-1,0 0,1 0,0-1,1-1,0 0,1 0,0-1,0-1,1 0,1-1,-1-1,1 0,1-1,-1 0,1-1,0-1,0-1,0 0,1-1,-1-1,3 0,34-4,-1-2,-1-2,1-3,47-15,-24-16,-52 23</inkml:trace>
  <inkml:trace contextRef="#ctx0" brushRef="#br0" timeOffset="36050.252">2927 4748,'-35'-58,"21"49,0 1,0 1,-1 0,0 0,0 2,-1 0,0 1,0 0,0 1,0 1,0 1,0 0,0 1,-1 0,1 2,0 0,0 1,0 0,0 1,1 1,-1 1,1 0,1 1,-1 0,1 1,0 1,-3 4,-10 9,2 2,0 0,2 2,1 1,1 0,1 2,2 0,-13 28,-8 123,38-162,0 0,1 0,1 1,0-1,2 0,0 0,1 0,1 0,0-1,2 0,0 0,0 0,2-1,0 0,1 0,0-1,2-1,-1 0,2 0,0-2,0 1,7 3,-6-9,0 0,0-1,0 0,1-2,0 1,0-2,0 0,0-1,0 0,1-1,-1-1,1-1,-1 0,0-1,3-1,-2 3,1-2,-1 0,1-1,-1 0,0-1,0-1,-1-1,1 0,-1-1,-1-1,1 0,-1-1,-1 0,1-2,-2 1,1-1,-2-1,1 0,-2-1,1 0,73-169,-37-92,-82 29,22 320,9 164,10-121,40 285,-25-125,15-137,-37 126,1-256,-1 1,-1 0,0 0,0-1,-1 1,-1-1,0 0,0 0,-1 0,-1 0,0-1,0 0,-1 0,0-1,-1 0,0 0,0 0,-1-1,0-1,0 1,-1-1,0-1,0 0,-1-1,1 1,-1-2,0 0,-1 0,1-1,-10 1,4 3,-1 0,0-2,-1 0,0-1,1-1,-1-1,0-1,0 0,0-1,0-1,0-1,0-1,0-1,1 0,-1-1,1-1,1-1,-1 0,1-2,0 0,1 0,0-2,0 0,0-8</inkml:trace>
  <inkml:trace contextRef="#ctx0" brushRef="#br0" timeOffset="38121.62">3301 5131,'69'22,"241"-30,-182-4,214-54,-334 64,-1 0,1-1,-1 1,0-2,0 1,-1-1,1 0,-1 0,0 0,0-1,0 0,0-1,-1 1,0-1,0 0,-1 0,1 0,-1-1,-1 0,1 0,-1 0,0 0,-1 0,0 0,0-1,0 1,-1-1,0 0,-1 1,0-1,0 0,0 1,-1-1,0 0,-1 1,0-1,0 1,0 0,-1 0,-1-1,-7-13,-2 0,-1 1,0 0,-2 2,0 0,-1 0,0 1,-2 2,0 0,0 0,-2 2,1 1,-2 0,-4-1,5 7,-1 1,1 1,-1 1,1 1,-1 1,0 1,0 0,0 2,1 0,-1 2,1 0,0 2,0 0,0 1,1 1,0 1,1 1,-5 4,2-1,1 2,1 0,0 2,1 0,1 1,0 1,1 0,2 2,-14 21,20-29,-1 1,2 0,0 0,1 1,0 0,1 1,1-1,1 1,0 0,1 0,0 1,1-1,1 1,1-1,1 1,0-1,1 0,0 1,1-1,1 0,1 0,1-1,0 1,0-1,2 0,4 6,0 0,0-2,2 0,0 0,1-1,1-1,1 0,0-2,1 0,1-1,0 0,1-2,0 0,1-1,17 6,221 44,-244-60,0 0,0-1,0-1,0 0,0-1,0-1,-1 0,1-1,-1 0,0-1,0-1,0-1,-1 0,0 0,4-4,10-8,-5 3</inkml:trace>
  <inkml:trace contextRef="#ctx0" brushRef="#br0" timeOffset="39593.537">4639 4020,'0'0,"0"0,0 0,0 0,0 0,0 0,0 0,-9 30,-69 341,40 111,39-443,1 0,1 0,3-1,1 0,2 0,2 0,1-1,1-1,3 0,1-1,1-1,4 3,-15-24,0 0,1-1,0 0,1 0,0-1,1 0,1-1,-1 0,2-1,-1 0,1-1,0 0,11 5,-4-5,0-1,0-1,0-1,1 0,0-1,0-2,0 0,1-1,-1 0,0-2,0-1,0 0,0-1,0-2,0 0,-1-1,3-1,47-58,-51 41</inkml:trace>
  <inkml:trace contextRef="#ctx0" brushRef="#br0" timeOffset="40183.506">4423 4671,'53'15,"156"-58,-84 8,51 49,-162-12</inkml:trace>
  <inkml:trace contextRef="#ctx0" brushRef="#br0" timeOffset="42267.738">6385 4684,'0'0,"0"0,0 0,0 0,0 0,0 0,0 0,0 0,0 0,0 0,0 0,-14-6,-104-61,106 61,1 0,-1 1,0 0,0 1,-1 0,1 1,-1 0,1 1,-1 1,0 0,-12 0,9 2,-1-1,1 2,0 0,0 1,1 0,-1 2,1 0,0 0,0 2,0-1,1 2,0 0,0 1,1 0,0 1,1 1,0 0,1 0,0 1,1 0,0 1,1 1,0-1,1 1,1 1,0-1,-4 13,6-14,-10 20,1 0,2 1,1 0,2 0,1 1,2 1,1-1,1 20,4-18,-2-22,1 0,1 0,0 1,1-1,0 0,1 0,1 0,0-1,2 1,-1-1,2 1,-1-1,2-1,0 1,1-1,0-1,5 6,-3-6,0 1,1-1,1 0,0-1,0-1,1 0,0 0,1-2,0 1,1-2,0 0,0 0,0-2,1 0,-1-1,1 0,0-1,1-1,-1-1,0 0,0-1,1 0,-1-2,0 0,9-3,-8-1,0-1,0-1,-1 0,0-1,-1-1,0-1,0 0,-1-1,-1 0,0-1,0-1,-2 0,1 0,-2-2,0 1,-1-1,-1 0,6-16,4-15,-3 0,-2-2,-2 1,-2-2,-3 1,0-18,-9-264,4 306,0-7,-4 48,-5 67,3 0,5 0,2 1,6 11,-1-53,1 0,2 0,2-2,2 1,1-2,5 5,-17-38,1 1,0-1,0 1,0-1,1 0,0-1,0 1,1-1,-1 0,1-1,0 1,1-1,-1 0,1-1,0 0,-1 0,1 0,1-1,-1 1,0-2,1 1,-1-1,0 0,1-1,-1 0,1 0,-1-1,1 0,7-1,-5-2</inkml:trace>
  <inkml:trace contextRef="#ctx0" brushRef="#br0" timeOffset="44943.691">6884 3918,'0'0,"0"0,0 0,0 0,0 0,0 0,-4 16,-29 314,27-196,16 250,1 51,22-190,-33-400,0-167,5 305,0 0,1 1,0 0,1 1,1-1,1 1,0 1,1 0,0 0,1 1,1 0,0 1,1 0,0 1,0 0,1 1,1 1,0 0,0 1,14-5,-15 6,0 0,1 1,0 1,0 0,0 1,0 1,1 0,0 1,-1 0,1 2,0 0,-1 0,1 2,0 0,-1 1,1 0,-1 1,0 1,0 0,-1 1,0 1,0 0,0 1,-1 0,0 1,11 10,-13-9,-1 0,0 1,0 0,-1 0,0 1,-1 0,-1 1,0 0,0 0,-1 0,-1 1,0 0,-1 0,-1 0,0 0,-1 1,0-1,-1 1,-1 13,2-4,1-6,-2 0,0 0,-1 0,0 0,-2 0,0 0,-1 0,-1 0,-1-1,0 1,-1-1,-1-1,0 1,-2-1,0 0,0-1,-2 0,1-1,-2 0,0 0,-1-2,0 1,-1-2,0 1,-1-2,-15 9,0-10,-1-2,0 0,0-2,0-2,0-1,0-1,-1-1,1-2,0-1,0-2,0-1,0-1,-6-4,-45-24,64 23</inkml:trace>
  <inkml:trace contextRef="#ctx0" brushRef="#br0" timeOffset="46415.447">8065 3771,'7'42,"-14"242,-5 173,1-52,11-357,-2-9,2 1,1-1,2 0,2 0,1 0,2-1,2 0,6 13,-10-37,1 0,1 0,0 0,1-1,1 0,0-1,0 0,1-1,1 0,0-1,0 0,1 0,0-2,1 0,0 0,0-1,1-1,0 0,0-1,0-1,1 0,-1-1,1-1,8 0,-13-4,-1-1,0 0,0 0,0-1,-1-1,1 0,-1 0,0-1,0 0,-1 0,0-1,0 0,-1 0,1-1,-2 0,1-1,-1 1,1-2,17-23</inkml:trace>
  <inkml:trace contextRef="#ctx0" brushRef="#br0" timeOffset="57221.494">9006 5060,'0'0,"0"0,0 0,0 0,0 0,0 0,0 0,0 0,0 0,0 0,0 0,0 0,9 28,-9-26,0 0,1 1,-1-1,0 0,1 0,0 0,-1 0,1 0,0 0,0 0,0 0,1 0,-1 0,0 0,1-1,-1 1,1-1,-1 1,1-1,0 1,0-1,0 0,0 0,0 0,0 0,0 0,0 0,0-1,0 1,0-1,0 1,1-1,-1 0,0 0,0 0,0 0,1 0,-1 0,0-1,0 1,0-1,0 0,2 0,479-27,-249 28,-109-59,-121 55,1-1,-1 1,0-1,0 0,0 0,-1 0,1-1,-1 1,-1-1,1 0,-1 0,0 0,0 0,-1 0,0 0,0 0,0-1,-1 1,0 0,0 0,0-1,-1 1,0 0,0 0,-1-1,0 1,0 0,0 1,-4-7,-136-157,129 158,-1 1,0 1,-1 0,0 1,0 1,0 0,-1 1,0 0,-1 2,1 0,-1 0,-11 0,6 1,0 0,0 2,0 0,-1 1,1 2,0 0,0 1,0 1,0 1,1 1,0 1,0 1,1 1,0 1,0 0,1 2,0 0,1 1,1 1,0 0,-14 17,16-11,0 0,2 1,0 0,2 1,0 1,2 0,0 0,2 0,0 1,2 1,0-1,2 1,1-1,0 1,2 0,1 1,1-7,0-1,0 0,2 1,0-1,2 0,0-1,0 0,2 0,0 0,1-1,1 0,0 0,1-1,1-1,0 0,1 0,7 4,-1-1,1-1,1-1,0-1,0-1,2-1,-1-1,2-1,-1-1,1-1,1-1,-1-2,1 0,0-1,24 0,-24-4,1-1,-1-1,1-1,-1-1,0-1,0-2,-1 0,0-2,18-8,-23 8</inkml:trace>
  <inkml:trace contextRef="#ctx0" brushRef="#br0" timeOffset="67498.848">34 6801,'-33'105,"63"70,-13-120,94 231,25-5,-118-247,1-59,48-119,77-310,-119 336,-8 66,-14 43</inkml:trace>
  <inkml:trace contextRef="#ctx0" brushRef="#br0" timeOffset="68737.776">1396 6763,'0'39,"0"502,43-299,-41-238,0 0,1 0,-1 0,1 0,0-1,0 1,0-1,0 0,0 0,1 0,0 0,-1 0,1-1,0 1,0-1,0 0,1-1,-1 1,0-1,1 0,-1 0,1 0,-1 0,1-1,-1 0,1 0,0 0,-1 0,1-1,-1 0,1 0,-1 0,1 0,-1-1,0 0,0 0,0 0,0 0,0-1,0 1,-1-1,1 0,-1 0,1-1,38-58,-22 20</inkml:trace>
  <inkml:trace contextRef="#ctx0" brushRef="#br0" timeOffset="69041.355">1362 6342,'0'0,"0"0,0 0,0 0</inkml:trace>
  <inkml:trace contextRef="#ctx0" brushRef="#br0" timeOffset="71003.476">2961 6827,'0'0,"0"0,0 0,0 0,0 0,0 0,0 0,0 0,0 0,0 0,0 0,0 0,0 0,-44-37,23 28,-1 2,1 1,-1 1,0 0,0 2,-1 1,1 0,-1 2,1 0,-1 2,1 1,0 0,0 1,0 2,-2 1,4-3,-8 0,1 2,0 1,0 1,1 2,0 0,1 2,0 0,-3 4,21-8,1-1,-1 1,1 0,1 0,-1 1,1 0,1 0,0 0,0 0,1 1,0-1,-1 6,3-12,0 2,0 0,-1 0,2 0,-1 0,1 0,-1 0,2 0,-1 0,0 0,1 0,0 0,0 0,0 0,1 0,0-1,0 1,0 0,0-1,1 0,0 1,0-1,0 0,0-1,0 1,1 0,0-1,0 0,0 0,0 0,0 0,1-1,-1 1,1-1,161 49,197-53,-345 2,1 1,-1 1,0 0,1 1,-1 1,0 1,-1 1,1 0,-1 1,-1 1,1 0,3 4,-14-6,-1 0,1 0,-1 0,0 1,-1 0,0 0,0 0,0 0,-1 1,0 0,0-1,-1 1,0 0,-1 0,1 1,-2-1,1 0,-1 0,0 0,-1 1,0-1,0 0,-1 0,0 0,0 0,-1 0,0-1,0 1,-1-1,0 0,0 0,-1 0,0 0,0-1,0 0,-1 0,0 0,0-1,-1 0,-6 4,-10 10,-1-1,0-2,-2-1,0 0,-1-2,0-1,-1-2,0 0,0-2,-1-1,0-1,-1-2,1 0,-1-2,-20-2,41-1,1 0,0 0,0-1,0 0,0 0,1-1,-1 0,0 0,1-1,0 0,0 0,0-1,1 0,-1 0,1 0,0-1,0 0,1 0,0-1,-1-1,-15-25</inkml:trace>
  <inkml:trace contextRef="#ctx0" brushRef="#br0" timeOffset="72152.826">3754 6776,'25'586,"29"-325,-51-255,-1-1,1 0,0 0,0 0,0-1,1 1,0-1,0 1,0-1,0-1,0 1,1 0,0-1,0 0,0 0,0-1,0 1,0-1,1 0,-1-1,1 1,0-1,-1 0,1 0,0-1,-1 0,1 0,0 0,0-1,-1 1,1-1,1-1,68-57,-61 39</inkml:trace>
  <inkml:trace contextRef="#ctx0" brushRef="#br0" timeOffset="72526.889">3732 6361,'0'0,"0"0,0 0,0 0,0 0,0 0</inkml:trace>
  <inkml:trace contextRef="#ctx0" brushRef="#br0" timeOffset="74293.565">5059 6808,'0'0,"0"0,0 0,0 0,0 0,0 0,0 0,0 0,0 0,0 0,0 0,0 0,-16-5,-7-4,7 2,-1 0,1 0,-1 1,0 1,-1 1,1 1,-1 0,0 1,0 1,1 1,-1 0,0 2,0 0,1 0,-1 2,1 0,0 1,-10 5,11 0,1 1,0 1,1 0,1 1,0 0,0 1,2 0,0 1,0 1,1 0,1 0,1 1,0 0,2 0,-1 0,2 1,1 0,0 1,1-1,1 1,0-1,2 11,-2-4,1 0,2 0,0 0,2-1,0 1,2 0,1-1,0 0,2-1,1 1,1-1,1-1,1 0,3 3,-1-8,0-2,2 1,0-2,1 0,0-1,1-1,0 0,1-1,1-1,0-1,0-1,0-1,1-1,0 0,0-2,1 0,-1-1,1-2,0 0,-1-1,15-3,-25 4,2 1,0 1,0-2,1 0,-1-1,0 0,1-1,-1 0,0-1,0-1,0 0,0-1,0 0,0-1,-1 0,0-1,0 0,-1-1,0-1,0 1,0-2,-1 0,-1 0,9-10,-9-2,-1 0,0 0,-2-1,-1-1,0 1,-2-1,0 1,-2-1,0 0,-1 0,-2 0,0 1,-2-1,0 1,-2 0,0 0,-1 0,-2 1,0 0,-1 0,-1 1,-4-5,5 7,-1 1,-1 0,0 1,-1 0,0 1,-2 0,0 1,0 1,-1 0,-1 1,0 1,-1 1,0 0,0 1,-1 1,0 1,0 1,-3-1,2 3</inkml:trace>
  <inkml:trace contextRef="#ctx0" brushRef="#br0" timeOffset="76398.729">5569 6795,'17'53,"-1"1,-4 1,-1 0,-3 0,-1 20,28 158,-24-177,-2 0,-3 1,-2-1,-4 40,-12-329,1-218,12 441,0 0,0 0,1 0,1 0,0 0,0 1,1 0,0-1,0 1,1 1,0-1,1 1,0 0,0 0,1 0,0 1,0 0,1 0,-1 1,1 0,1 1,-1-1,1 2,0-1,8-2,5-2,0 1,0 0,1 2,0 1,0 0,0 2,1 1,-1 1,1 0,15 3,-22 3,-1 1,0 0,-1 1,1 1,-1 1,-1 0,0 0,0 2,-1-1,0 2,-1 0,0 0,-1 1,0 1,-1 0,-1 0,0 1,-1 0,-1 0,0 1,-1 0,-1 0,0 1,-1-1,1 18,35 246,-11-82,-25-183,1-1,1 0,0-1,1 1,0-1,1 0,1-1,0 0,0 0,7 4,-14-13,-1-1,1-1,0 1,0 0,0 0,1-1,-1 1,0-1,1 0,-1 0,0 0,1 0,0 0,-1 0,1-1,-1 1,1-1,0 0,-1 1,1-1,0-1,-1 1,1 0,0-1,-1 1,1-1,-1 0,2 0,17-10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30:01.407"/>
    </inkml:context>
    <inkml:brush xml:id="br0">
      <inkml:brushProperty name="width" value="0.35" units="cm"/>
      <inkml:brushProperty name="height" value="0.35" units="cm"/>
      <inkml:brushProperty name="color" value="#00B050"/>
      <inkml:brushProperty name="ignorePressure" value="1"/>
    </inkml:brush>
  </inkml:definitions>
  <inkml:trace contextRef="#ctx0" brushRef="#br0">0 40,'0'0,"0"0,0 0,0 0,31 65,194 354,166 458,-249-502,-138-360,52 202,23 187,78 372,-115-643,-21-21,3-161,-13 10,0 1,3 0,1 1,2 0,2 1,1 1,1 1,13-13,51-92,211-456,42-58,-227 389,-91 316,50 292,64 16,23 23,-9-82,-3 45,-42-109,-49-188,-34-95,86-136,41-163,95-350,-117 291,12-23,1-50,-80 292,9 2,33-57,-83 208,0 2,2 0,1 1,2 2,0 0,2 1,1 1,1 1,3-1,-23 21</inkml:trace>
  <inkml:trace contextRef="#ctx0" brushRef="#br0" timeOffset="5789.631">5692 1128,'0'0,"0"0,0 0,0 0,0 0,0 0,0 3,-30 481,28 93,3-499,3 0,4-1,3 1,4-2,2 0,5 0,2-2,20 37,-20-60,3-2,1-1,3-1,2-1,21 21,-32-40,2 0,1-2,0-1,2-1,1-1,1-2,0 0,2-2,2-1,-8-3,1-1,0-1,1-1,1-1,-1-2,1-1,1-1,-1-1,1-2,0 0,0-3,0 0,7-2,-2-9,0-2,-1-1,-1-1,0-2,-1-1,-1-1,-1-2,-1-1,-1-1,0-1,-2-2,-1-1,-2 0,0-2,12-21,223-401,-210 358,-3-2,-5-2,-4-1,-4-2,-5-1,-4-1,3-56,-2 35,38-346,-71 358,0 199,21 206,11 252,-19-453,5 0,4 0,4-1,13 32,47 227,-54-296,2-1,2 0,2-2,3-2,19 23,-33-51,0-1,2-1,0-1,1-1,1 0,1-1,1-2,0 0,1-2,7 3,10 0,1-2,0-2,1-2,0-1,1-3,-1-1,1-2,0-3,0-1,0-2,-1-2,12-4,-1 0,-1-2,0-3,-1-2,-1-2,14-8,-30 8,0-2,-2-1,0-2,-2 0,0-3,-2 0,-1-2,-1-1,-1-1,-2-2,-1 0,2-7,7-12,-2-2,-3 0,-3-2,-1-1,-3-1,4-26,-6 22,1 2,-2-1,-3 0,-2-2,-4 1,-1-1,-4-1,8-316,-55-85,0 324,83 145,-10-1,-10-1,1 0,0-1,0-1,-1 0,1-2,0 0,0-2,-1 0,1-1,7-3,130-73,-122 57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07:40"/>
    </inkml:context>
    <inkml:brush xml:id="br0">
      <inkml:brushProperty name="width" value="0.1" units="cm"/>
      <inkml:brushProperty name="height" value="0.1" units="cm"/>
      <inkml:brushProperty name="color" value="#0066CC"/>
      <inkml:brushProperty name="ignorePressure" value="1"/>
    </inkml:brush>
  </inkml:definitions>
  <inkml:trace contextRef="#ctx0" brushRef="#br0">1 820,'-1'-8,"3"42,17 334,18-67,-60-485,23 158,-2-12,2 0,2 0,1-1,2 2,2-1,1 1,2 0,6-12,73-67,-10 32,-63 71,0 0,1 1,0 1,0 1,1 0,1 1,-1 1,2 1,-1 1,1 0,-1 2,2 0,-1 1,0 1,0 1,1 1,92 33,-47 47,-55-55,0 0,-2 1,-1 0,-1 0,-1 1,-1 0,-1 0,-2 0,-1 2,8 48,0 55,-10-103,2 0,2 0,0-1,2 1,1-1,2 0,3 8,-4-19,69 110,-39-137,-20 2</inkml:trace>
  <inkml:trace contextRef="#ctx0" brushRef="#br0" timeOffset="2743.915">1827 712,'0'0,"0"0,0 0,0 0,0 0,0 0,0 0,0 0,0 0,0 0,0 0,0 0,0 0,0 0,0 0,0 0,-35-12,11 6,0 1,-1 1,1 2,-1 0,0 1,0 2,0 1,1 0,-1 2,1 1,0 1,0 0,0 2,1 1,0 1,1 1,-12 8,15-5,1 1,1 1,0 0,1 1,1 1,0 0,2 1,0 0,1 1,1 1,1 0,1 0,0 1,2 0,1 1,0-1,2 1,0 7,4-13,2 0,0-1,1 1,0 0,1-1,1 0,1 0,0 0,1-1,1 0,0 0,1-1,0 0,1-1,1 1,0-2,1 0,0 0,1-1,0-1,5 3,118 85,26-69,-154-29,0 0,0-1,-1 1,1-2,0 1,-1-1,1-1,-1 1,1-1,-1 0,0-1,-1 0,1 0,0 0,-1-1,0 0,0 0,-1-1,1 0,-1 0,0 0,-1 0,4-7,68-169,-25-79,-47 126,-7 0,-5 1,-6-1,-6 2,-13-31,12-6,20 126,1 44,0 0,1 0,-1 0,0 0,1 0,-1 0,1 0,-1 0,0 0,1 0,-1 0,67 653,16-62,-80-565,0 8,1-1,2 1,1-1,2-1,1 0,1 0,2-1,6 10,-17-39,1 1,-1 0,1-1,-1 1,1-1,0 0,0 1,0-1,0-1,1 1,-1 0,0-1,1 0,-1 0,1 0,-1 0,1 0,-1-1,1 0,0 1,-1-1,1-1,0 1,-1 0,1-1,-1 0,1 0,-1 0,1 0,-1 0,1-1,-1 0,0 0,0 0,0 0,0 0,0 0,-1-1,1 1,-1-1,1 0,-1 0,0 0,0 0,0 0,0 0,-1 0,1-1,-1-1,22-31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9:06:02.999"/>
    </inkml:context>
    <inkml:brush xml:id="br0">
      <inkml:brushProperty name="width" value="0.1" units="cm"/>
      <inkml:brushProperty name="height" value="0.1" units="cm"/>
      <inkml:brushProperty name="color" value="#339933"/>
      <inkml:brushProperty name="ignorePressure" value="1"/>
    </inkml:brush>
  </inkml:definitions>
  <inkml:trace contextRef="#ctx0" brushRef="#br0">53 951,'-32'73,"26"-47,1 0,1 1,1-1,2 1,1 0,1 0,1 5,1 47,-3-44,2 0,2-1,1 1,1-1,2 0,2-1,1 0,1-1,2 0,1 0,1-2,2 0,1-1,8 7,-20-27,2 0,-1-1,1 0,1 0,-1-1,1 0,0-1,1 0,0-1,0 0,0-1,0 0,1 0,-1-1,1-1,0 0,8 0,-2-7,0 0,0-2,-1 0,1 0,-2-2,1 0,-1-1,0-1,-1 0,-1-1,0 0,0-2,-1 1,-1-2,0 1,-1-2,7-14,4 0,-2-1,-2-1,0 0,-3-2,0 0,-2 0,-2-1,4-22,-6 24,-2 0,0-1,-2 1,-2-1,-1 0,-2-14,0-72,-12 380,24-77,33 17,33-78,-71-112,1-1,0 0,1 0,0-1,0 0,1-1,0 0,0 0,1-1,-1-1,1 1,1-2,-1 0,1 0,-1-1,1 0,0-1,0 0,0-1,1-1,-1 0,0 0,0-1,0-1,6-1,3-3,0-1,-1 0,0-2,0 0,0-1,-2-1,1-1,-1-1,-1 0,0-1,-1-1,-1-1,0 0,-1-1,-1 0,-1-1,0-1,-1 0,-1 0,7-21,-9 12,-2-1,-1 0,-1 0,-1 0,-2 0,-1-1,-1 1,-4-23,1-110,-42-39,23 243,36 197,-11-204,2 0,2 0,1-1,2 0,1 0,2-1,7 13,10 36,-27-69,1-1,1 0,0 0,0 0,1 0,0-1,1 0,1 0,-1 0,2-1,0 0,0 0,0-1,1 0,1 0,0-1,0-1,0 1,1-2,0 1,0-2,1 1,-1-2,7 2,-12-5,1 0,0 0,-1-1,1 0,0-1,-1 1,1-1,-1-1,1 1,-1-1,1 0,-1-1,0 1,0-1,0 0,4-4,15-10</inkml:trace>
  <inkml:trace contextRef="#ctx0" brushRef="#br0" timeOffset="2117.888">2890 1079,'-43'-36,"29"22,-1 0,0 1,-2 1,1 0,-1 1,-1 1,0 0,0 2,-1 0,0 1,0 1,-1 0,1 2,-1 0,-1 2,-13-1,21 2,0 1,0 1,1 0,-1 1,0 0,0 0,1 2,0 0,-1 0,1 1,1 0,-1 1,1 1,0-1,0 2,1 0,0 0,1 1,-1 0,2 0,-1 1,1 0,1 1,0 0,-1 2,-7 18,2 1,1 0,2 1,1 0,1 0,2 1,2 0,1 0,1 0,2 1,1-1,2 0,1 0,2 0,1-1,2 1,9 19,-10-38,1-1,1 0,0-1,1 0,1 0,0-2,0 1,2-1,-1-1,1 0,0-1,1-1,7 3,-8-5,1 0,-1-2,1 1,0-2,0 0,0-1,0 0,0-2,0 1,1-2,-1 0,0-1,0 0,0-1,0-1,-1 0,1-1,-1-1,0 0,-1-1,5-3,1-5,-1-1,-1 0,-1-2,-1 1,0-2,-1 0,-1-1,-1 0,0-1,-2 0,0-1,-2 0,0 0,-2-1,0 0,-2 0,0-1,-2 1,0-1,-2 0,-1 1,-1-12,-22-156,1 73,24 206,34 352,-33-428,1 14,1-1,1 1,2-1,0-1,1 0,2 0,0 0,11 16,-16-35,-1-1,1 0,0 0,0 0,0-1,1 0,-1 0,1 0,0 0,-1-1,1 0,0 0,0-1,1 0,-1 0,0 0,0-1,1 0,-1 0,0 0,0-1,1 0,-1 0,0-1,0 0,0 0,0 0,-1 0,1-1,-1 0,1-1,-1 1,0-1,0 0,0 0,9-5</inkml:trace>
  <inkml:trace contextRef="#ctx0" brushRef="#br0" timeOffset="3775.592">3309 1,'-18'405,"7"-188,17 212,12-272,62 135,-70-261,1-1,2-1,0 0,3 0,0-1,16 19,-28-40,0-1,1 0,0 0,0 0,0-1,1 0,0 0,0 0,0-1,0 0,1 0,0-1,0 1,0-2,0 1,0-1,7 2,23 5,-23-4,1-1,0-1,0 0,0-1,0 0,0-1,0-1,1-1,-1 0,7-2,-10 1,0-1,0 0,0 0,-1-1,1-1,-1 0,0-1,-1 0,1-1,-1 0,-1 0,1-1,-1 0,0-1,-1 0,0 0,-1-1,0 0,5-9,1-4</inkml:trace>
  <inkml:trace contextRef="#ctx0" brushRef="#br0" timeOffset="4366.846">3241 926,'0'0,"0"0,0 0,0 0,0 0,0 0,0 0,16 0,428-63,-438 62</inkml:trace>
  <inkml:trace contextRef="#ctx0" brushRef="#br0" timeOffset="6608.446">4398 1321,'13'8,"0"0,0 0,1-2,0 0,0 0,1-1,-1-1,1 0,0-2,0 1,0-2,0 0,1 0,-1-2,0 0,0-1,0 0,9-3,27 1,39-1,0-5,-1-3,0-5,16-8,-99 23,0 0,0 0,0-1,0 0,0 0,-1-1,0 0,0 0,0 0,-1 0,0-1,0 1,0-1,0 0,-1-1,0 1,-1 0,1-1,-1 0,0 1,-1-1,0 0,0 0,0 0,-1 0,0 0,0 0,-1 0,0 0,0 0,0 1,-1-1,0 0,-1 1,1-1,-1 1,-1 0,1 0,-1 0,0 0,-2-2,-8-6,0 0,0 1,-1 1,-1 0,0 1,0 1,-1 1,-1 0,0 1,0 1,0 0,-1 2,1 0,-2 1,1 1,0 1,-14 0,9 0,1 1,-1 2,1 0,-1 2,1 0,0 1,0 2,1 0,-1 2,1 0,1 1,0 1,0 2,-16 10,22-10,1 0,0 0,0 2,1-1,1 2,0 0,1 0,1 1,1 0,0 1,1 0,0 0,2 1,0 0,1 0,0 0,2 1,0-1,2 1,0 0,0 0,2 0,1 0,0-1,1 1,1-1,1 1,0-1,1-1,1 1,1-1,6 8,-2-5,2-1,0-1,2-1,0 0,0-1,2-1,0 0,0-1,1-1,1-1,0-1,1-1,0 0,1-2,0 0,2-1,6 0,1-1,-1-1,1-2,0-1,0-2,0-1,0-1,-1-1,16-5,135-62,-169 63</inkml:trace>
  <inkml:trace contextRef="#ctx0" brushRef="#br0" timeOffset="8424.858">5691 957,'0'0,"0"0,0 0,0 0,0 0,0 0,0 0,-13 192,14 337,11-442,-13-59,1-4,3-41,3-675,43 532,-42 152,0 1,1 0,-1 1,1-1,0 2,1-1,-1 1,1 0,0 1,1 0,-1 0,8-1,-13 4,182-18,-168 22,0 1,0 0,0 2,-1 0,0 1,0 0,0 1,-1 1,-1 1,1 0,-2 1,1 1,3 4,82 54,13-37,-97-34</inkml:trace>
  <inkml:trace contextRef="#ctx0" brushRef="#br0" timeOffset="27103.692">3683 3119,'0'0,"0"0,0 0,0 0,0 0,0 0,0 0,0 0,0 0,0 0,-6 30,0 364,18-179,-7-197,1 0,0 0,1-1,1 0,0 0,1-1,1 0,1 0,0-1,1-1,11 11,-19-21,2 0,-1-1,0 1,1-1,-1 0,1-1,0 1,0-1,0-1,0 1,0-1,0 0,1 0,-1 0,0-1,1 0,-1-1,0 1,1-1,-1 0,0-1,0 1,0-1,0-1,0 1,-1-1,1 0,-1 0,1-1,-1 1,0-1,0 0,-1-1,1 1,-1-1,0 0,0 0,-1 0,1 0,0-4,18-18</inkml:trace>
  <inkml:trace contextRef="#ctx0" brushRef="#br0" timeOffset="27440.814">3570 2724,'0'0,"0"0,0 0,0 0,0 0,0 0</inkml:trace>
  <inkml:trace contextRef="#ctx0" brushRef="#br0" timeOffset="30311.14">5101 3158,'0'0,"0"0,0 0,0 0,0 0,0 0,0 0,0 0,0 0,0 0,-27-2,-161-86,175 83,1 1,-2 0,1 1,0 0,-1 1,1 1,-1 0,1 1,-1 0,1 1,-1 1,1 0,-1 0,1 2,0 0,0 0,1 1,-1 1,1 0,0 0,1 1,-1 1,1 0,1 1,0 0,0 0,-1 2,-3 6,1 0,0 0,1 1,1 1,1 0,1 1,0 0,2 0,0 1,1 0,1 0,1 0,1 1,1-1,1 1,1 0,0-1,2 1,1-1,0 1,2-1,0 0,1 0,1-1,2 0,0 0,0-1,2 0,0 0,2-1,8 9,206 180,-216-201,-1 0,1-1,0 0,0-1,1 0,-1-1,1 0,0-1,0-1,-1 0,1 0,0-1,0 0,0-1,0-1,9-2,-5 0,-1-1,0-1,0 0,-1-1,0 0,0-1,-1-1,1-1,-2 1,0-2,0 0,-1 0,0-1,-1-1,0 1,-1-2,-1 1,0-1,0-1,-2 1,0-1,0 0,-2-1,0 1,-1-1,1-5,5-34,-1 1,-4-1,-1 0,-3 0,-3 0,-8-54,-38-52,2 104,31 95,41 127,25 401,14-67,-15-155,-48-328,-1-1,0 1,-1-1,-1 1,0-1,-1 0,-1 0,0 0,-1 0,-1-1,0 0,-1 0,0 0,-1-1,-1 0,0-1,0 0,-2 0,1-1,-1 0,-1-1,0 0,-1-1,1 0,-2-1,1-1,-5 2,6-5,-1 0,1-1,-1 0,0-1,1-1,-1 0,0 0,0-2,0 1,0-2,0 0,0 0,1-1,-1-1,1 0,0 0,0-1,0-1,1 0,0-1,0 0,1-1,0 0,-5-5,-2-2</inkml:trace>
  <inkml:trace contextRef="#ctx0" brushRef="#br0" timeOffset="32699.678">5486 2322,'0'0,"0"0,0 0,0 35,12 441,15 174,14-221,-18-382,-13-340,23 96,-28 171,1 0,1 1,1 0,2 0,0 1,1 0,2 1,0 0,2 1,0 0,1 1,2 1,0 1,1 1,0 0,2 1,0 1,3 0,-7 7,0 1,0 1,1 0,0 1,0 1,0 1,1 1,-1 0,1 1,9 1,117 57,-134-48,0 1,0 0,-1 1,0 0,0 1,-1 0,-1 0,0 1,-1 0,0 1,0-1,-2 1,2 5,2 0,0 9,0 0,-2 1,-2 0,0 0,-2 0,0 1,-3 28,1-22,1 44,-2-44,1 0,1 0,2-1,1 1,2-1,9 25,-15-54,1 0,0 0,0 0,0-1,1 1,-1-1,1 1,0-1,0 0,1 0,-1 0,1-1,0 1,0-1,0 0,0 0,1 0,-1-1,1 1,0-1,-1 0,1-1,0 1,0-1,0 0,1 0,-1-1,0 1,0-1,0 0,0 0,1-1,-1 0,0 0,3-1,15-8</inkml:trace>
  <inkml:trace contextRef="#ctx0" brushRef="#br0" timeOffset="34205.893">6824 2195,'0'0,"0"0,0 0,0 0,0 0,0 0,0 0,0 0,-2 17,-16 523,27 6,30-259,22-3,-55-271,0 1,1-2,1 1,0-1,1 0,0-1,0 0,1 0,1-1,0-1,0 1,1-2,0 0,1 0,0-1,0-1,0 0,1-1,0 0,9 2,-10-5,-1 0,1-1,-1 0,1-1,-1-1,1 0,-1 0,1-1,-1-1,0 0,0 0,0-2,-1 1,1-1,-1-1,0 0,0-1,-1 0,0-1,0 0,-1 0,0-1,0 0,-1 0,0-1,-1 0,5-10,12-12</inkml:trace>
  <inkml:trace contextRef="#ctx0" brushRef="#br0" timeOffset="34720.385">6734 3075,'22'27,"-8"-21,0-1,-1-1,1 0,1-1,-1 0,0-1,1-1,0 0,-1-1,1-1,-1 0,1-1,-1 0,0-1,0-1,0 0,12-6,147-58,-127 45</inkml:trace>
  <inkml:trace contextRef="#ctx0" brushRef="#br0" timeOffset="24188.525">8 3119,'0'0,"0"0,0 0,0 0,0 0,0 0,0 0,0 0,0 0,0 0,0 0,0 0,0 0,0 31,-2 75,-2-58,3 1,1 0,2 0,3-1,1 1,3-1,2 0,2-1,2-1,13 28,91 54,-111-121,1 0,1 0,-1-2,1 1,0-1,0 0,0-1,1 0,0-1,-1 0,1-1,0 0,1 0,-1-1,9-1,136-58,-142 48,-1 0,0-2,-1 1,0-2,-1 0,0 0,-1-1,-1 0,0 0,-1-1,1-4,12-30,-3-1,-2-1,-3-1,-1 0,-3 0,0-17,-7 55,-2-251,0 308,-2 42,3 0,5-1,3 1,4-2,10 29,-20-96,1-1,1 0,1-1,0 1,1-1,1 0,0-1,1 0,0 0,1 0,0-2,1 1,0-1,1-1,0 0,1 0,0-2,0 1,7 1,-9-4,1 0,0-1,1 0,-1-1,1-1,0 0,0-1,0 0,0-1,0 0,0-1,0 0,0-1,0-1,0 0,0-1,0 0,-1-1,1-1,-1 0,0 0,-1-1,1-1,-1 0,0 0,-1-1,6-5,9-15,-1 0,-1-2,-1-1,-2-1,-1 0,-1-2,-2 0,-2 0,-1-2,-1 1,-2-2,-2 1,-2-2,-1 1,-1-4,-4-130,-23 51,3 159,-5 153,25-139,2 0,3 0,2 0,2 0,11 34,-19-85,1 11,0-1,1 1,1 0,0-1,0 0,1 0,1 0,0-1,1 1,0-2,0 1,1-1,1 0,-1 0,2-1,-1-1,1 1,3 0,-5-5,1 0,0 0,0-1,1 0,-1 0,0-1,1 0,0-1,-1 0,1-1,0 0,0 0,-1-1,1 0,0-1,1 0,5-2</inkml:trace>
  <inkml:trace contextRef="#ctx0" brushRef="#br0" timeOffset="26101.71">2096 3510,'0'0,"0"0,0 0,0 0,0 0,0 0,0 0,0 0,0 0,0 0,29 12,5-5,0-1,0-2,1-2,0 0,-1-3,1-1,0-1,12-4,29 0,-60 8,1 0,0-1,0-1,0 0,-1-1,1-1,-1-1,1 0,-1-1,0-1,-1 0,0-2,0 1,0-2,-1 0,0 0,-1-2,0 1,0-2,-1 0,-1 0,0-1,7-12,-15 15,0-1,-1 0,0 1,-1-1,0 0,-1 0,0 0,-1 0,0 0,-1 0,0 1,-1-1,0 1,-1-1,0 1,0 0,-1 0,0 1,-1-1,0 1,0 1,-1-1,-1 1,1 0,-1 0,0 1,-1 1,0-1,0 1,0 0,-1 1,0 0,0 1,0 0,0 1,-1 0,1 0,-1 1,-1 0,-11-1,1 1,-1 1,0 1,1 1,-1 2,0 0,1 1,0 1,0 0,0 2,1 1,0 1,0 1,1 0,1 2,-1 0,2 1,0 1,0 1,2 0,-3 4,4 0,1 1,1 1,1 0,1 0,1 1,0 0,2 1,1 0,1 0,0 1,-1 22,4-26,1 0,1 0,1 0,0 0,2 0,0 0,2 0,0-1,1 1,0-1,2 0,0-1,2 1,0-1,1-1,0 0,1 0,1-1,1-1,0 0,1-1,1 0,0-1,1-1,0 0,1-1,0-1,1 0,-1 0,1-1,1-1,-1 0,1-2,1 0,-1-1,1-1,0 0,0-2,0 0,0-2,0 0,1-1,-1-1,-1 0,1-2,-1 0,0-1,0-1,0 0,-1-2,0 0,0-1,-1-1,0 0,-1-2,0 0,-1 0,-1-2,6-5,3-6</inkml:trace>
  <inkml:trace contextRef="#ctx0" brushRef="#br0" timeOffset="44595.67">121 5238,'0'0,"0"0,0 0,0 0,0 0,0 0,0 0,0 0,0 0,0 0,0 0,-9 28,-13 212,9 46,12-262,2 0,0 0,1 0,2 0,0-1,1 0,2 1,0-2,2 1,0-1,11 17,-15-32,1 0,1 0,-1-1,1 0,0-1,0 1,1-1,0 0,0-1,0 0,0 0,0-1,1 0,0-1,-1 1,1-2,0 1,0-1,0-1,0 0,3 0,12-2,0-1,0-1,0-1,-1-1,1-2,-2 0,1-1,-1-1,0-1,-1-1,-1-1,0-1,0-1,12-13,-15 11,0-1,-2-1,0 0,-1-1,-1 0,0-1,-2-1,-1 0,7-21,-15 37,9-27,-2-1,-1 0,-2 0,-1-1,-2 1,-2-1,-1 0,-3-28,1-6,7 168,5 0,3-1,16 52,-22-113,-5-20,0 0,1 0,1 0,0-1,1 1,1-1,1 0,0 0,1-1,1 0,0 0,1-1,0 0,1-1,10 8,-6-12,2 0,0-2,0 0,0-1,0-1,1 0,0-2,0 0,0 0,0-2,1-1,-1 0,11-2,129-44,-144 38,0-2,-1 1,0-2,-1 1,0-2,-1 0,0 0,-1-1,0 0,-1-1,-1 0,0 0,-1-1,0 0,-1 0,-1-1,-1 0,0 0,-1 0,0-4,16-84,-5 0,-4-1,-4-65,-6 160,2-30,-9 53,-22 283,40-120,22-12,-32-156,0 0,1 0,0 0,0 0,1 0,0 0,0 0,1-1,0 0,0 1,1-2,0 1,0 0,1-1,0 0,0 0,0-1,1 0,-1 0,1 0,0-1,1 0,-1 0,1-1,0 0,0 0,0-1,0 0,0-1,0 1,0-2,1 1,-1-1,0 0,1-1,3 0,11-7</inkml:trace>
  <inkml:trace contextRef="#ctx0" brushRef="#br0" timeOffset="46846.282">2187 4524,'0'42,"-34"468,25-76,18-271,2 99,5-103,-9-437,23-36,-25 293,2 1,0 0,1 1,1 0,1 0,0 1,2 0,0 0,13-13,-17 20,3-2,1 1,0 1,0 0,1 0,1 1,0 1,0 0,1 1,-1 1,2 0,-1 1,1 1,0 0,1 1,-7 1,0 1,0 0,1 1,-1 0,1 0,-1 1,1 0,-1 1,1 1,-1-1,0 1,0 1,0 0,0 1,0 0,0 0,-1 1,0 0,0 0,0 1,-1 1,0-1,4 5,0 6,-1 0,-1 1,0 0,-1 0,-1 1,-1 0,-1 1,-1 0,0-1,-1 2,-1-1,-2 0,0 1,0-1,-2 1,-3 16,4-35,11 287,47-61,-57-224,1-1,0 0,1 0,-1 0,0 0,1-1,0 1,0-1,-1 1,1-1,1 0,-1 0,0 0,0-1,1 1,-1-1,1 0,-1 0,1 0,0 0,-1 0,1-1,0 0,0 0,-1 0,1 0,0 0,-1-1,1 0,0 0,-1 0,1 0,-1 0,1-1,-1 1,3-3,15-11,-3 0</inkml:trace>
  <inkml:trace contextRef="#ctx0" brushRef="#br0" timeOffset="48514.801">3944 5340,'-29'-27,"13"21,0 1,-1 0,0 1,0 1,0 1,0 0,0 1,0 1,-1 1,1 0,0 1,0 1,0 1,0 0,1 1,-2 2,3-6,1 2,0-1,0 2,0 0,0 0,1 1,0 1,0 1,0-1,0 2,1 0,1 0,-1 1,1 1,1 0,0 0,0 1,1 0,1 1,0 0,0 0,1 1,0 0,0 4,0 11,1 2,2-1,1 1,1-1,1 1,2 0,1 0,1-1,2 1,1-1,1 0,2 2,1-4,0-1,2-1,0 1,2-2,1 0,1-1,1 0,1-1,4 3,-11-18,-1 1,2-2,-1 1,1-1,0-1,0 0,0-1,1 0,0-1,-1-1,1 0,0 0,0-1,1-1,-1 0,0-1,0 0,9-3,-2 0,1 0,-1-1,0-2,0 0,-1-1,0-1,0 0,-1-2,0 0,-1-1,0 0,-1-2,-1 0,0-1,-1 0,0-1,5-9,-6-2,0 0,-2-1,-1 0,-1-1,-2 0,0 0,-3-1,0 0,-2 0,-1 0,-1 0,-1 0,-5-22,2 38,-1 1,0-1,-1 1,-1 0,0 1,0-1,-1 1,-1 1,0 0,-1 0,0 0,0 1,-1 1,-1 0,1 1,-1 0,-1 0,1 1,-1 1,-1 0,1 1,-1 1,0 0,0 0,-3 1,0-1</inkml:trace>
  <inkml:trace contextRef="#ctx0" brushRef="#br0" timeOffset="50410.582">4409 4230,'0'0,"0"0,0 0,0 0,0 0,0 0,0 38,11 294,12 142,29-128,5-7,-17-163,-30-153,1 0,1-1,0 0,2-1,1 0,0-1,1-1,9 8,105 26,-116-52,0 0,-1-1,1-1,0 0,0-1,-1-1,0 0,1 0,-1-2,0 1,-1-2,1 0,-1 0,0-1,-1 0,1-1,-1-1,-1 0,0 0,0-1,-1 0,0-1,-1 0,0 0,-1-1,0 0,3-7,2 2</inkml:trace>
  <inkml:trace contextRef="#ctx0" brushRef="#br0" timeOffset="52568.076">5486 5716,'37'31,"-6"-17,0-2,2-1,-1-1,1-2,0-1,1-1,-1-2,1-2,9-1,-27 0,70 7,-1-5,1-4,82-10,-157 7,0 1,-1-1,1-1,-1 0,0 0,0-1,0-1,-1 0,0 0,0 0,-1-1,1-1,-2 1,0-1,0 0,0-1,-1 0,4-8,-7 9,0-1,-1 1,0 0,0-1,-1 1,0-1,-1 1,0-1,-1 1,0-1,0 0,-1 1,0 0,0 0,-1-1,-1 1,1 1,-2-1,1 1,-1-1,0 1,-1 0,-5-6,-6-6,-1 0,0 1,-2 1,0 1,-1 1,0 1,-1 0,-4 0,3 1,-1 2,-1 0,1 1,-2 2,1 0,-2 2,1 1,-26-3,34 11,-1 1,1 1,0 1,0 0,1 1,-1 1,1 1,1 1,0 0,0 1,0 0,-5 7,14-13,-99 103,25 35,73-122,0 0,1 0,2 1,0 0,1 0,0 0,2 0,1 0,1 1,1 14,2-21,0 1,1-1,1-1,1 1,0-1,0 0,2 0,-1-1,2 0,0 0,0-1,1 0,1 0,0-1,6 4,10 13,-10-14,0-1,1 0,1-2,0 0,0-1,1-1,0-1,1-1,0 0,18 2,-11 0,1-2,-1-1,1-2,0 0,0-2,1-1,-1-1,0-2,0-1,0-1,0-1,-1-2,15-6,26-37,-45 23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9:07:07.161"/>
    </inkml:context>
    <inkml:brush xml:id="br0">
      <inkml:brushProperty name="width" value="0.1" units="cm"/>
      <inkml:brushProperty name="height" value="0.1" units="cm"/>
      <inkml:brushProperty name="color" value="#339933"/>
      <inkml:brushProperty name="ignorePressure" value="1"/>
    </inkml:brush>
  </inkml:definitions>
  <inkml:trace contextRef="#ctx0" brushRef="#br0">1 0,'0'0,"0"0,0 0,0 0,0 0,0 0,0 0,0 0,0 0,0 0,0 0,23 544,-19-520,1-1,1 0,1-1,2 0,0 0,1 0,1-1,4 5,111 60,-114-77,1-2,0 1,0-2,0 0,1 0,0-2,0 1,1-2,-1 0,1 0,0-2,-1 0,1 0,0-1,0-1,-1-1,1 0,0-1,7-3,-8 1,-2-1,1 0,-1-1,0-1,0 0,-1-1,0 0,0 0,-1-1,0-1,-1 0,0 0,-1-1,-1 1,1-2,-2 1,4-9,69-232,-70 196,-3 0,-2 0,-3 0,-5-52,-22 181,30 120,7-32,21-62,-26-80,1 1,1-1,0 0,1-1,1 0,0 0,1-1,1-1,1 0,0 0,1-1,0-1,1 0,1-1,0-1,14 8,-12-10,-1 1,2-2,-1-1,1 0,0-1,1-1,-1-1,1 0,0-2,0 0,0-1,0-2,0 0,15-2,120-67,-81-32,-56 66,-1 0,-1 0,-2-2,-2 0,-2 0,-1-1,-2-1,1-20,32-137,-27-9,-13 863,-1-651,0 0,0 0,1 0,0 0,0-1,0 1,1 0,0 0,0 0,0 0,1-1,0 1,0 0,0-1,1 0,0 1,0-1,0 0,0-1,1 1,0 0,0-1,0 0,1 0,-1 0,1-1,0 0,0 1,0-2,1 1,-1 0,1-1,-1 0,1-1,0 1,-1-1,1 0,0 0,0-1,0 0,4 0,61-30,-40 12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9:07:12.707"/>
    </inkml:context>
    <inkml:brush xml:id="br0">
      <inkml:brushProperty name="width" value="0.1" units="cm"/>
      <inkml:brushProperty name="height" value="0.1" units="cm"/>
      <inkml:brushProperty name="color" value="#339933"/>
      <inkml:brushProperty name="ignorePressure" value="1"/>
    </inkml:brush>
  </inkml:definitions>
  <inkml:trace contextRef="#ctx0" brushRef="#br0">569 858,'0'0,"0"0,0 0,0 0,0 0,0 0,0 0,0 0,0 0,0 0,0 0,0 0,0 0,0 0,0 0,0 0,0 0,-32-3,-207-18,225 22,-1 1,0 1,0 0,1 0,0 1,0 1,0 1,0 0,1 1,0 0,0 1,1 0,-6 6,-44 94,53-76,0 0,3 1,0 0,2 0,2 0,1 0,1 1,2-1,1 0,2 0,1 0,1-1,8 16,-8-26,1 0,1-1,0 0,2-1,1 0,0-1,1 0,1-1,1 0,1-2,10 9,-14-15,1-2,0 0,0 0,0-1,1-1,1 0,-1-1,1-1,-1 0,1-1,0 0,0-1,12-1,-11-3,0-1,0-2,0 1,0-2,-1 0,0 0,0-2,-1 0,0-1,0 0,-1-1,0 0,-1-1,0 0,-1-1,0-1,-1 0,-1 0,8-13,-4-4,-1-1,-1 0,-2 0,-1-1,-2-1,-1 1,-1-1,-2 0,-1 0,-1 0,-3 0,0 1,-2-1,-8-27,3-17,-46-270,29 250,-22-139,15-122,39 582,6-41,-7-76,5-1,5 0,15 52,84 372,-108-508,1 0,1 0,0 0,2-1,1 0,1 0,0-1,1-1,2 0,0-1,0 0,2-1,0-1,18 14,-29-26,0-1,0 1,0-1,0 0,0-1,1 1,-1-1,1 0,0 0,-1-1,1 0,0 0,0 0,0-1,0 0,0 0,0 0,0-1,0 0,0 0,0 0,-1-1,1 0,0 0,-1 0,1-1,-1 0,0 0,3-2,11-18,-4 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9:07:08.217"/>
    </inkml:context>
    <inkml:brush xml:id="br0">
      <inkml:brushProperty name="width" value="0.1" units="cm"/>
      <inkml:brushProperty name="height" value="0.1" units="cm"/>
      <inkml:brushProperty name="color" value="#339933"/>
      <inkml:brushProperty name="ignorePressure" value="1"/>
    </inkml:brush>
  </inkml:definitions>
  <inkml:trace contextRef="#ctx0" brushRef="#br0">95 830,'0'0,"0"0,0 0,0 0,0 0,0 0,0 0,0 0,0 0,0 0,0 0,-17 18,6-1,1 0,1 1,0 0,2 1,0 0,1 0,1 0,1 1,0 0,2 0,0 0,1 0,1 0,1 0,1 4,-2-7,-1 49,-1-18,1 1,3-1,1 0,3 0,2-1,12 42,-17-83,1-1,-1 1,1-1,0 0,0 0,0-1,1 1,0-1,0 0,0 0,0 0,1-1,-1 0,1 0,0 0,0-1,0 0,0 0,0 0,0-1,1 0,-1 0,0-1,1 0,-1 0,1 0,-1-1,0 0,1 0,-1 0,0-1,0 0,0 0,0-1,0 1,-1-1,1-1,-1 1,1-1,-1 0,-1 0,1 0,0-1,1-3,21-18,-5 1</inkml:trace>
  <inkml:trace contextRef="#ctx0" brushRef="#br0" timeOffset="319.012">5 325,'0'0,"0"0,0 0,0 0,0 0,0 0</inkml:trace>
  <inkml:trace contextRef="#ctx0" brushRef="#br0" timeOffset="1893.44">855 1,'0'0,"0"0,0 0,0 0,0 0,0 0,0 0,0 17,-10 529,0-217,-14-83,23-205,2 0,1 0,2 0,3-1,0 1,3-2,1 1,2-1,2-1,14 26,77 44,-98-102,1 0,0-1,0 0,0 0,0-1,0 0,1-1,0 0,0-1,0 0,0 0,0-1,0 0,0-1,1 0,-1-1,0 0,0 0,0-1,0 0,0-1,0 0,-1-1,1 0,7-5,31-29,-28 19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9:07:24.425"/>
    </inkml:context>
    <inkml:brush xml:id="br0">
      <inkml:brushProperty name="width" value="0.1" units="cm"/>
      <inkml:brushProperty name="height" value="0.1" units="cm"/>
      <inkml:brushProperty name="color" value="#339933"/>
      <inkml:brushProperty name="ignorePressure" value="1"/>
    </inkml:brush>
  </inkml:definitions>
  <inkml:trace contextRef="#ctx0" brushRef="#br0">35 811,'-13'71,"3"0,3 0,3 1,4 15,2-58,2-1,1 1,1-1,2 0,1 0,1-1,1 0,1-1,8 11,11 30,-21-54,0 1,1-2,1 0,0 0,0-1,1 0,1-1,0-1,0 0,0-1,5 1,-18-8,11 6,-1 0,0 0,0 0,0-1,1 0,0-1,1 0,-1-1,1 0,0-1,0-1,0 0,0 0,0-2,0 0,11-1,-7-2,-1-1,0 0,0-2,0 1,0-2,-1 0,0-1,-1-1,1 0,-2-1,1-1,-2 0,1 0,-1-1,-1-1,-1 0,9-12,0-3,-1-2,-2 0,0 0,-2-1,-2-1,0-1,-3 1,3-18,15-240,-30 146,-6 554,12-386,1 0,0-1,2 1,1-1,0 0,2-1,1 1,9 14,11 31,-25-56,0 0,1 0,1-1,0 1,0-1,1-1,0 0,1 0,0 0,1-1,0-1,0 1,1-2,0 1,1-2,-1 1,1-2,0 0,1 0,-1-1,1 0,0-1,0-1,0 0,0 0,0-2,0 0,1 0,-1-1,0-1,9-1,-3-4,0 0,-1-1,1 0,-2-2,1 0,-1-1,-1 0,0-2,-1 0,0-1,-1 0,0-1,-1 0,-1-1,2-6,0-5,-1-1,-1 0,-1-1,-2 0,-1-1,-1 1,-2-2,1-23,21-89,-22 114,0 0,-2 0,-1 0,-2 0,0 0,-2-1,-2 1,0 0,-2 1,-3-8,-2 126,22 300,33-218,24-31,-63-134,0 0,0-1,1 1,-1-1,2 0,-1 0,1-1,-1 0,2 0,-1-1,0 0,1 0,0 0,0-1,8 2,-10-4,0 0,0-1,0 1,0-1,0-1,0 1,1-1,-1 0,-1 0,1-1,0 0,0 0,0 0,-1-1,1 1,2-3,25-16</inkml:trace>
  <inkml:trace contextRef="#ctx0" brushRef="#br0" timeOffset="18788.056">2939 754,'-13'6,"0"0,0 0,0-1,0 0,-1-2,0 1,0-2,0 0,0 0,0-1,-10-1,-103 18,-72 57,181-61,0 1,1 0,0 1,1 1,1 1,1 0,1 1,0 1,1 0,-5 14,8-13,1 0,0 0,2 1,1 0,0 0,2 0,0 1,2-1,0 1,2-1,0 1,2-1,0 1,1-1,2 0,0-1,1 1,4 6,-2-16,0-1,0 1,1-2,0 1,1-2,1 1,-1-1,1-1,1 0,-1-1,1 0,2-1,4 3,0-1,0 0,1-2,1-1,-1 0,0-1,1-2,0 0,0-1,0-1,-1-1,1 0,0-2,0-1,-1 0,0-1,0-2,0 0,-1-1,8-4,-8 3,-1-1,1-1,-2 0,1-1,-2-1,0-1,0 0,-1-1,-1 0,-1-2,0 1,-1-2,-1 1,0-3,-4 1,0 0,-2-1,0 0,-2 0,0 0,-1 0,-1 0,-1-1,0 1,-2 0,-1 0,0 0,-1 0,-1 0,-1 0,-1 1,-1 0,0 1,-1 0,-1 0,-1 1,-1 0,-4-4,-112-103,68 105,49 16</inkml:trace>
  <inkml:trace contextRef="#ctx0" brushRef="#br0" timeOffset="21260.578">3358 837,'0'42,"36"165,-37-173,1 1,1-1,2 0,2 0,1-1,1 1,2-1,1-1,5 9,55 109,-63-138,0 1,1-1,1-1,-1 1,2-1,0-1,0 0,1 0,0-1,0 0,1-1,0-1,1 1,0-2,0 0,0-1,1 0,0-1,-1 0,2-1,-1-1,0 0,0-1,1 0,6-2,-6-2,0 0,-1-2,1 1,-1-2,0 0,0-1,-1 0,0-1,0 0,-1-1,0-1,0 0,-1 0,-1-1,0-1,0 0,-1 0,-1-1,0 0,4-9,5-11,-1 0,-2-1,-1-1,-2-1,-1 1,-2-1,4-37,-9 47,0 1,-2-1,0 0,-2 1,-1-1,-1 1,-1 0,-1-1,-1 2,-4-10,-14-75,24 109,-1 1,1-1,0 0,0 1,-1-1,1 0,0 1,-1-1,1 0,0 0,-1 1,1-1,0 0,-1 0,1 0,-1 1,1-1,0 0,-1 0,1 0,-1 0,1 0,0 0,-1 0,1 0,-1 0,1 0,-1 0,1 0,0 0,-1 0,1 0,-1-1,0 20,-6 94,5 0,4 1,6-1,6 12,-14-124,0 16,1-1,1 0,0 0,1 0,1 0,1 0,0-1,1 0,0 0,1 0,1-1,0 0,1 0,1-1,2 2,-5-12,0 0,-1 0,1-1,0-1,0 1,0-1,1 0,-1-1,0 1,0-1,0-1,1 1,-1-1,0-1,0 1,0-1,0-1,-1 1,1-1,-1 0,1 0,-1-1,0 0,0 0,0-1,-1 1,0-1,0-1,0 1,0 0,-1-1,0 0,0 0,2-5,29-31</inkml:trace>
  <inkml:trace contextRef="#ctx0" brushRef="#br0" timeOffset="22584.554">4606 1,'-14'46,"2"3,1 0,3 0,1 1,3 0,3 0,1 7,0-9,0 78,5-1,5-1,8 8,51 327,-64-436,2-1,1 0,0-1,2 0,1 0,0-1,1 0,1-1,1-1,1 0,0-1,18 15,-24-26,0 0,1 0,0-1,0-1,0 0,1 0,-1-1,1 0,0-1,0 0,0-1,0 0,0-1,0 0,0-1,0 0,0-1,0 0,0 0,-1-1,1-1,-1 0,0 0,0-1,0 0,-1-1,1 0,-1 0,-1-1,1 0,-1-1,-1 0,4-4,6-3</inkml:trace>
  <inkml:trace contextRef="#ctx0" brushRef="#br0" timeOffset="35704.159">6409 926,'0'0,"0"0,0 0,0 0,0 0,0 0,0 0,0 0,0 0,0 0,0 0,0 0,0 0,-41-17,-108-72,129 83,0 0,1 1,-2 0,1 2,0 1,-1 0,0 1,1 2,-1 0,1 1,-1 1,1 1,0 0,0 2,-17 7,24-7,1 1,0 0,0 1,0 1,1 0,0 0,1 1,0 0,0 1,1 0,1 0,0 1,0 0,1 1,1 0,0 0,1 0,0 1,1-1,-1 7,-2 11,1 1,2 1,1-1,1 1,2-1,1 1,1-1,5 18,56 92,-53-127,1-1,0-1,1 0,0 0,1-2,0 1,1-1,0-1,1-1,0 0,0-1,8 3,-10-8,0 0,0-1,0 0,0-1,0-1,1 0,-1 0,0-2,0 1,0-2,0 0,0 0,-1-1,1-1,-1 0,0-1,0 0,5-4,-4-2,0-1,0 0,-1 0,-1-1,-1-1,0 0,0 0,-2-1,0 0,-1 0,0-1,2-14,6-10,-3 0,-1-1,-2-1,-2 0,-2 0,-1-28,29-789,-31 633,46 872,-54-441,8-144,2-1,3 1,3-1,2-1,2 0,3 0,8 11,-1 52,24-48,-46-71,0 1,0-1,1 0,-1 0,1 0,-1 0,1 0,0-1,0 1,0-1,0 0,0 0,0 0,0 0,0 0,0-1,0 1,1-1,-1 0,0 0,0 0,1 0,-1-1,0 0,0 1,0-1,0 0,0 0,0 0,0-1,0 1,0-1,-1 0,1 0,0 0,-1 0,0 0,1 0,-1-1,0 1,0-1,0 0,15-15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31:35.820"/>
    </inkml:context>
    <inkml:brush xml:id="br0">
      <inkml:brushProperty name="width" value="0.35" units="cm"/>
      <inkml:brushProperty name="height" value="0.35" units="cm"/>
      <inkml:brushProperty name="color" value="#FFC000"/>
      <inkml:brushProperty name="ignorePressure" value="1"/>
    </inkml:brush>
  </inkml:definitions>
  <inkml:trace contextRef="#ctx0" brushRef="#br0">355 19,'59'65,"-2"2,-4 3,35 61,-30-44,396 628,-68-73,24-26,-60-57,-164-246,-186-312</inkml:trace>
  <inkml:trace contextRef="#ctx0" brushRef="#br0" timeOffset="1177.831">355 3540,'33'-22,"140"-148,-127 116,604-718,31-116,-84 87,-113 118,-467 659</inkml:trace>
  <inkml:trace contextRef="#ctx0" brushRef="#br0" timeOffset="2225.05">3699 1346,'0'0,"0"0,0 0,0 0,0 0,0 0,21 27,-17-20,229 348,76 69,76 122,-107-205,-118-145,-160-195</inkml:trace>
  <inkml:trace contextRef="#ctx0" brushRef="#br0" timeOffset="3111.694">3622 3429,'196'-258,"538"-826,-386 538,-209 328,-131 201</inkml:trace>
  <inkml:trace contextRef="#ctx0" brushRef="#br0" timeOffset="17998.147">6058 0,'13'29,"113"225,106 154,-53-99,113 130,-215-321,-38-76,-36-38</inkml:trace>
  <inkml:trace contextRef="#ctx0" brushRef="#br0" timeOffset="19041.337">7107 1690,'0'0,"0"0,0 0,0 0,0 0,17-25,193-236,5 27,152-192,-273 296,6 4,66-60,-54 17,-106 148,-4 15</inkml:trace>
  <inkml:trace contextRef="#ctx0" brushRef="#br0" timeOffset="20899.422">7107 1622,'0'0,"0"0,0 0,0 0,0 0,0 0,0 0,0 0,0 0,0 0,0 0,0 0,0 0,-46 9,40 85,4 1,4-1,4 0,11 50,13 275,-9-139,-21 249,11-465,-11-64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9:08:23.13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  <inkml:brush xml:id="br1">
      <inkml:brushProperty name="width" value="0.35" units="cm"/>
      <inkml:brushProperty name="height" value="0.35" units="cm"/>
      <inkml:brushProperty name="color" value="#FFC114"/>
      <inkml:brushProperty name="ignorePressure" value="1"/>
    </inkml:brush>
  </inkml:definitions>
  <inkml:trace contextRef="#ctx0" brushRef="#br0">4096 6036,'-27'-23,"18"13,-1 1,0 0,0 1,-1 0,0 1,-1 0,0 1,0 0,0 1,0 0,-1 1,0 0,0 1,0 1,0 0,-1 0,1 2,0-1,-1 2,1 0,0 0,0 2,0-1,0 2,0-1,-10 6,8-3,1 1,-1 0,1 1,1 0,-1 2,1-1,1 2,0-1,1 2,0 0,0 0,1 1,1 0,0 0,1 1,1 0,0 1,1 0,0 0,1 0,-1 7,0-2,1 0,0 0,1 0,2 1,0-1,1 1,1 0,0-1,2 1,1-1,0 1,2-1,0 0,1 0,1-1,1 0,1 0,0 0,1-1,1-1,1 0,1 0,0-1,1-1,0 0,2-1,-1-1,2 0,8 4,-8-5,0-1,1 0,0-2,1 0,0-1,1-1,-1 0,1-2,1 0,-1-2,1 0,-1-1,1-1,0-1,-1-1,1-1,-1 0,1-2,-1 0,0-1,0-1,-1-1,1-1,-2-1,1 0,-1-2,-1 0,1-1,-4-4,1-2,-2 0,-1 0,0-1,-1-1,-1 0,-1 0,0-1,-2 0,-1-1,0 0,-2 0,0 0,-1 0,-2 0,0-1,-2 1,0 0,-1-1,-1 1,-2 0,0 0,-1 1,-1 0,-1 0,-1 0,-1 1,0 0,-2 1,-11-15,13 20,-2 1,1 0,-2 0,0 1,0 1,-1 0,0 1,-1 0,0 1,-1 1,0 0,0 1,-1 1,1 1,-1 0,-6 0,-4-2</inkml:trace>
  <inkml:trace contextRef="#ctx0" brushRef="#br0" timeOffset="2791.012">4606 6106,'35'445,"-17"-167,31 259,-38-314,1-61,-72-713,-35-308,92 834,1-1,1 0,1 1,2-1,0 0,2 1,1 0,0 0,2 0,1 0,1 1,5-7,-9 22,0 2,1-1,0 0,0 1,1 0,0 1,0 0,0 0,1 0,0 1,0 0,1 0,-1 1,1 0,0 1,0 0,0 0,0 1,1 0,-1 1,4 0,209 4,-175 2,139 28,-173-27,-1 1,1 1,-1 0,0 1,-1 0,0 1,0 0,-1 0,-1 1,9 12,5 5,17 82,-34-92,0 0,-2 0,0 1,-1 0,-1-1,-1 1,0 0,-2 0,0 0,-1 0,-1 0,-1 0,0-1,-1 0,-1 0,-1 0,-1-1,0 0,-6 9,-98 123,99-136,-1 0,-1-1,0-1,-1-1,0 0,0-1,-1 0,-1-2,1 0,-1-1,0 0,-1-2,1 0,-1-1,1-1,-1-1,0 0,0-2,0 0,0-1,-11-3,18 3,0 0,0-1,0-1,0 0,1-1,-1 0,1 0,0-1,1-1,-1 0,1 0,1-1,-1-1,0-1,-4-8</inkml:trace>
  <inkml:trace contextRef="#ctx0" brushRef="#br0" timeOffset="5348.572">5751 5111,'0'0,"0"0,0 0,0 0,0 0,0 0,0 0,0 0,0 890,24-590,10 18,-35-205,24-614,19 349,-36 139,1 1,0-1,0 1,1 1,0-1,1 1,1 1,0 0,0 0,1 1,0 0,0 1,1 0,0 1,1 0,0 1,0 0,0 1,0 1,1 0,0 1,0 0,0 1,0 1,1 0,156-5,-35 84,-86 39,-43-80,-1 1,-2 0,-2 0,-1 0,-4 36,1 7,-5 168,37-122,23-76,-43-47</inkml:trace>
  <inkml:trace contextRef="#ctx0" brushRef="#br0" timeOffset="7150.854">7658 6055,'-42'-1,"-134"-103,159 97,1 0,-2 2,1 0,0 0,-1 2,0 1,0 0,0 1,0 0,0 2,0 0,0 1,0 1,1 1,-1 0,1 2,0 0,0 0,1 2,0 0,0 1,-3 3,0 1,2 1,0 1,0 0,1 2,1 0,1 0,0 1,2 1,0 0,1 1,1 0,0 0,2 1,0 1,2-1,0 1,2 0,0 1,0 16,5-25,1-1,1 1,0 0,0-1,2 1,-1-1,2 0,0-1,0 1,4 3,14 34,-15-30,2-1,0 0,1 0,1-1,1 0,0-2,1 1,1-2,13 10,-15-15,0 0,0-1,1 0,0-2,1 0,0 0,0-2,0 0,1 0,0-2,0 0,0-1,0-1,0 0,0-1,0-1,0-1,0 0,0-2,0 1,14-7,-9 3,0-1,-1-1,-1-1,1-1,-2-1,1 0,-2-2,0 0,0-1,-2-1,1 0,-2-1,-1-1,0 0,-1-1,-1-1,-1 0,0 0,-2-1,0-1,-2 1,0-1,0-6,-4 8,-1 0,-1-1,-1 1,0 0,-2-1,0 1,-1 0,-1 0,-1 0,-1 1,-4-8,1-6,4 21,0 0,-1 0,0 0,-1 1,0 0,-1 1,0-1,0 1,-2 1,1 0,-1 0,0 1,-4-3,9 7</inkml:trace>
  <inkml:trace contextRef="#ctx0" brushRef="#br0" timeOffset="9149.05">8021 5940,'0'0,"0"0,0 0,0 0,0 0,0 0,0 0,0 0,0 0,0 0,2 16,7 406,5-289,-16-124,0 0,1-1,0 1,0 0,1 0,0 0,1 0,0-1,0 1,1 0,0 0,0-1,4 8,-1 86,-1-83,-1-3,-2-35,-1 2,-3-46,3-1,3 1,3 0,2 0,4 1,2 0,11-27,-9 55,2 1,1 1,1 1,2 0,1 2,2 1,1 0,20-16,80-5,23 32,-29 77,-109-48,-1 0,-1 1,0 0,-1 1,0-1,-1 2,-1-1,0 1,-1 0,0 0,-1 0,-1 1,-1-1,1 12,-1 215,7-53,-7-173,0 0,1-1,1 1,1-1,0 0,1 0,1 0,0-1,1 1,0-2,10 13,10-3,-10-14</inkml:trace>
  <inkml:trace contextRef="#ctx0" brushRef="#br0" timeOffset="11218.914">9211 6399,'38'10,"258"-23,-139-4,-130 13,0-1,0-1,-1-2,0 0,0-2,0-1,-2 0,1-2,-2-2,15-10,-5-45,-31 65,-1-1,0 1,0-1,0 1,-1-1,0 1,0-1,0 1,-1-1,0 1,0-1,0 1,-1 0,0 0,0-1,0 1,0 0,-1 1,0-1,-1 0,-4-9,-1 1,0 1,-1 0,-1 0,0 1,0 0,-1 1,0 0,-1 1,0 0,-1 1,0 1,0 0,0 1,-1 0,0 2,0-1,0 2,-8-1,-6 2,1 1,0 2,0 1,0 1,0 2,1 0,-1 2,1 1,1 2,-1 0,2 1,-1 2,2 1,0 0,0 2,2 1,0 1,1 0,1 2,-2 3,14-10,0 0,1 1,1 0,0 0,1 1,1-1,0 1,1 0,0 0,1 0,1 0,0 1,2-1,-1 0,2 1,0-1,1 0,0 0,1-1,1 1,1-1,1 5,5 28,-5-27,1 0,1 0,0 0,2-2,0 1,1-1,1-1,10 11,-10-16,0-1,1 0,1-1,-1-1,1 0,1-1,0 0,0-2,1 0,-1 0,1-2,4 1,16 1,1-1,-1-2,1-1,0-2,-1-2,1-1,-1-2,0-2,0-1,27-11,16 0,-70 17</inkml:trace>
  <inkml:trace contextRef="#ctx0" brushRef="#br0" timeOffset="-7459.62">183 5978,'32'48,"100"132,7-5,42 29,-64-38,-110-157,0 0</inkml:trace>
  <inkml:trace contextRef="#ctx0" brushRef="#br0" timeOffset="-6646.772">137 6692,'50'-32,"4"-10,-2-3,-2-2,-2-2,-2-2,-2-2,16-30,80-62,-92 96,-37 37</inkml:trace>
  <inkml:trace contextRef="#ctx0" brushRef="#br0" timeOffset="-3457.271">1193 6029,'0'0,"0"0,0 0,0 0,0 0,0 0,0 0,0 0,0 0,0 0,0 0,0 0,0 0,0 17,0 363,1-356,1-1,1 0,1 0,1 0,1-1,1 1,0-1,2-1,1 0,1 0,2 3,-3-10,0-1,1 0,0-1,1 0,1-1,-1 0,2-1,0 0,0-1,0-1,1 0,0-1,10 3,-15-8,1-1,-1 0,1 0,-1-1,1 0,-1-1,1 0,-1-1,1 0,-1 0,0-1,2-1,-1 1,14-6,0 0,-1-1,0-2,-1 0,0-2,-1 0,0-1,-2-2,0 0,0-1,-2-1,13-16,48-130,-72 132,-2 0,-1 0,-2-1,-1 1,-1-1,-4-15,2-34,-20-73,21 157,1-1,0 0,-1 1,1-1,-1 1,1-1,-1 0,1 1,-1-1,1 0,-1 0,1 1,-1-1,1 0,-1 0,0 0,1 0,-1 0,1 0,-1 0,0 0,1 0,-1 0,1 0,-1 0,1 0,-1 0,0 0,1-1,-1 1,1 0,-1 0,1-1,-1 1,1 0,-1-1,1 1,-1 0,1-1,0 1,-1-1,1 1,0-1,-1 1,1-1,0 1,-1-1,1 0,12 580,-12-137,39-184,-21 55,-19-298,-1 0,-1 0,0 0,-1-1,0 1,-2-1,1 0,-2-1,0 1,0-1,-1-1,-1 1,0-1,0-1,-2 0,1 0,-1-1,-1 0,0-1,0 0,0-1,-1-1,-3 1,-125 26,-55-54,39-55,139 63</inkml:trace>
  <inkml:trace contextRef="#ctx0" brushRef="#br0" timeOffset="-1704.512">2407 4894,'0'0,"0"0,0 0,0 0,-10 36,9 321,-11 92,12 19,12-296,-9-132,2-1,2 0,1 0,2-1,2 0,6 13,-3-5,-12-36,0 1,1 0,0-1,1 0,-1 0,2 0,0-1,0 0,1 0,0 0,0-1,1 0,0-1,0 1,1-1,0-1,0 0,0 0,1-1,0 0,0-1,1 0,-1 0,1-1,0-1,0 0,0 0,0-1,0 0,0-1,0 0,0-1,0 0,0-1,0 0,-1-1,1 0,-1-1,1 0,-1-1,3-1,61-57,-62 51</inkml:trace>
  <inkml:trace contextRef="#ctx0" brushRef="#br0" timeOffset="21961.818">115 8121,'-40'199,"34"-146,1 0,3 0,3 1,1-1,7 29,-8-66,1-1,0 1,1 0,1-1,0 0,1 0,1 0,0 0,1-1,0 0,2-1,-1 1,2-2,-1 1,2-1,0-1,0 0,1 0,0-1,4 1,-1-5,1 0,1-2,-1 0,1-1,-1 0,1-2,0 0,0 0,-1-2,1 0,0-1,4-1,-7 0,0-1,-1 0,0-1,0 0,0-1,0-1,-1 0,0 0,-1-1,1-1,-1 0,-1 0,0-1,0 0,-1-1,-1 0,6-9,0-8,-1-1,-2-1,-1 1,-1-2,-1 1,-2-1,1-13,15-287,-34 226,1 286,30 93,8 77,30 128,-46-214,-11-251,0 0,-1 0,-1 0,0 0,0 0,-2-1,0 1,0-1,-1 0,-1 0,0-1,-1 0,0 0,-1 0,0-1,-1 0,0 0,-1-1,0-1,0 1,-9 5,11-9,-1 0,0-1,1 0,-2 0,1-1,0 0,-1-1,0 1,0-2,0 0,0 0,0-1,0 0,0 0,-1-1,1-1,0 0,0 0,0-1,-7-2,-193-89,71 24,79 33,49 27</inkml:trace>
  <inkml:trace contextRef="#ctx0" brushRef="#br0" timeOffset="24375.338">1840 8160,'0'0,"0"0,0 0,0 0,0 0,0 0,0 0,0 0,0 0,0 0,0 0,0 0,-35 0,-162-47,181 45,1 1,-1 0,1 1,-1 1,1 0,-1 1,1 1,0 0,0 1,0 1,0 0,1 1,0 1,0 0,0 1,1 0,0 1,1 0,0 1,0 1,-8 10,19-20,-10 11,1 0,0 1,0 1,1 0,1 0,1 1,0-1,0 2,2-1,0 1,0 0,2 1,-1 14,1-1,2 1,1 0,2 0,1-1,1 1,2-1,1 0,1 0,2-1,0 0,2 0,2-2,0 1,11 13,-18-30,0-1,1 0,0 0,0-1,1 0,0 0,1-1,0-1,0 1,0-2,1 1,0-1,1-1,-1 0,1-1,0 0,0-1,0 0,1-1,-1 0,1-1,-1 0,1-1,-1-1,1 0,-1 0,1-1,-1-1,0 0,0-1,0 0,-1-1,1 0,-1-1,0 0,6-6,4-9,-2-2,-1 0,-1-1,-1-1,-1 0,-1-1,-1-1,-2 0,0 0,-2-2,-1 1,-2-1,0 0,-2 0,-1 0,-2-1,-1 1,-2-21,-11-149,-21 74,17 154,14-7,0 1,2 0,0 0,2 0,0 0,2-1,0 1,4 8,3 45,-5-35,-3-11,1 1,2 0,1-1,1 0,1 0,2-1,2 1,2 1,-12-22,1-1,0 0,1 0,0 0,0 0,0 0,1-1,1 0,-1 0,1 0,0 0,0-1,1 0,0-1,0 1,1-2,-1 1,4 1,88 1,-77-15</inkml:trace>
  <inkml:trace contextRef="#ctx0" brushRef="#br0" timeOffset="28065.148">2384 8083,'0'30,"-12"208,10-205,1 1,2-1,1 1,1-1,2 0,2 0,1-1,1 1,2-2,1 0,1 0,14 23,-17-37,1-1,1 0,0 0,1-1,1-1,0 0,1-1,1-1,0 0,0-1,1 0,1-2,-1 0,1-1,13 4,-19-9,0-1,0 0,0 0,0-1,1 0,-1-2,0 1,0-1,1-1,-1 0,0-1,-1 0,1-1,0 0,-1-1,0 0,0-1,-1 0,3-2,7-3,-1-1,-1-1,0 0,0-1,-2-1,0-1,0-1,-2 0,0 0,-1-2,-1 1,0-2,-2 1,0-2,-1 1,0-5,37-176,-44-82,-2 239,0 61,11 255,34 23,-42-281,0 1,1-1,1 0,0-1,1 1,1-1,0 0,1 0,0-1,0 0,2-1,-1 0,2 0,-1-1,1 0,1-1,2 0,0-1,0 0,0-1,1-1,0 0,0-1,1-1,-1 0,1-2,0 1,0-2,0 0,0-1,0 0,0-2,0 0,0 0,0-2,-1 0,1 0,-1-2,0 0,-1 0,0-2,0 0,0 0,6-6,-1-1,0 0,-1-1,-1-1,0-1,-2-1,0 0,-1-1,0 0,4-12,-2 7,-9 8,1 0,-2-1,0 0,-2 0,0 0,0-1,-2 0,0 1,-2-17,5-19,-5 49,4-21,-1 0,-2 0,0 0,-2 0,-1 0,-1 0,-3-11,-19-41,23 394,7-240,38 185,-42-254,0 0,1-1,-1 1,1 0,1-1,-1 1,1-1,1 0,-1 0,1 0,0 0,0-1,0 1,1-1,0 0,0 0,0-1,1 0,0 0,-1 0,1-1,1 1,-1-1,0-1,1 1,-1-1,1 0,0-1,0 0,0 0,0 0,-1-1,1 0,0 0,0-1,0 1,0-2,0 1,-1-1,1 0,0 0,-1-1,0 0,4-2,15-11</inkml:trace>
  <inkml:trace contextRef="#ctx0" brushRef="#br0" timeOffset="30485.647">4584 8121,'39'317,"35"209,-74-702,-12-107,45 69,-29 204,1 1,0 1,1-1,-1 1,2 0,-1 0,1 0,0 1,1 0,0 1,0-1,0 2,1-1,-1 1,9-3,4-6,-8 5,1 1,-1 0,2 1,-1 0,1 1,0 0,0 2,0 0,1 0,-1 2,1 0,0 0,0 2,-1 0,1 0,0 2,0 0,-1 1,1 0,-1 1,3 2,-3 2,0 1,-1 0,0 2,0-1,-1 1,0 1,-1 1,-1 0,0 0,-1 1,0 0,-1 1,0 0,-1 0,0 4,-1 0,0 0,-1 1,-1 0,-1 0,-1 0,0 0,-2 1,0-1,-2 10,10 89,49 146,4-203,12-31,-39-46,-16 6</inkml:trace>
  <inkml:trace contextRef="#ctx0" brushRef="#br0" timeOffset="42081.952">58 10354,'23'102,"-9"157,-9-223,3 0,1 0,1 0,2-1,2-1,1 0,1-1,2 0,1-2,2 0,2 0,-18-24,0-1,1 0,-1 0,1 0,1-1,-1 0,1 0,0-1,0 0,0 0,0 0,1-1,0 0,0-1,-1 1,1-1,0-1,1 0,-1 0,0-1,0 0,0 0,1 0,-1-1,0-1,0 0,1 0,11-3,-1-1,0-1,0 0,-1-2,0 0,-1-1,0-1,0 0,-1-1,8-9,-8 3,-1 0,-1-1,-1-1,-1 0,-1-1,0 0,-2-1,0 0,-2 0,0-1,-1 0,-1-2,3-7,-7-144,-1-9,0 357,7 1,18 82,35 81,-38-63,-22-73,1-187,0 0,-1 1,0-1,-1 0,-1 0,0 0,0 0,-2 0,1-1,-2 1,0-1,0 0,-1 0,0-1,-1 0,-1 0,0 0,0-1,-1 0,-6 6,-1-5,1 1,-1-2,-1 0,0-1,0-1,0 0,-1-2,-1 0,1 0,-1-2,1-1,-16 2,7-4,1 0,-1-2,0-1,0-1,1-1,0-2,0 0,0-2,1-1,0-1,-7-4,-76-73,101 80</inkml:trace>
  <inkml:trace contextRef="#ctx0" brushRef="#br0" timeOffset="44064.162">1771 10240,'-47'11,"-184"-1,214-6,1 2,0 0,1 1,-1 0,1 1,0 1,1 0,0 1,1 1,0 0,0 1,2 0,-1 1,1 0,1 1,1 0,0 0,0 1,1 0,-1 6,-4 9,2 0,0 1,2-1,2 2,0-1,2 1,2 0,1 1,1-1,3 14,-2-31,1 0,1 0,1 0,0-1,1 1,0-1,1 0,1 0,0 0,1-1,0 0,1 0,0-1,1 0,1-1,0 0,0 0,1-1,0 0,1-1,0 0,1-1,0 0,0-1,0-1,8 3,9 0,0-1,0-1,0-2,1-1,0-1,0-2,0-1,-1-1,1-2,0-1,-1-1,5-3,-16 0,-1 0,0-2,0 0,-1-1,-1 0,0-2,0 0,-1 0,-1-2,0 0,-1 0,-1-1,0-1,-1 0,-1-1,-1 0,0 0,-2-1,0 0,-1 0,0-1,-2 0,-1 0,0 0,-1 0,-1 0,-1-4,1 4,-1-1,0 0,-2 1,0-1,-1 1,-1-1,-1 1,-1 0,-1 1,0 0,-2 0,0 0,-1 1,0 0,-2 1,0 1,-1 0,-1 0,0 1,-1 1,-1 0,0 1,-1 1,-4-2,-50-14,47 24</inkml:trace>
  <inkml:trace contextRef="#ctx0" brushRef="#br0" timeOffset="46498.082">2361 10272,'21'42,"-16"-26,0 1,0-1,-2 1,0 0,-1 0,-1 0,-1 1,0-1,-1 0,-1 0,-1 5,-2 64,39 381,32-336,-58-123,1-1,0 0,0-1,0 0,1 0,0-1,0 0,0-1,1 0,-1 0,1-1,0-1,0 0,0 0,0-1,1-1,-1 0,0 0,0-1,0-1,1 0,6 2,155-51,-152 38,0-1,0-1,-2 0,0-2,-1 0,0-1,-2-1,0-1,-1 0,-1-1,-1-1,-1 0,-1 0,-1-1,-1-1,0 0,-2 0,-1 0,-2-1,0 0,-1 0,-1 0,-2 0,-2-20,-9-192,-1 85,1 293,1 162,8-276,1 1,1 0,2-1,0 1,2-1,1 1,7 20,-9-35,2-1,-1 0,1 0,1-1,0 0,1 0,0 0,1 0,0-1,0-1,1 1,1-2,-1 1,8 4,-11-10,-1-1,0 0,1 0,-1 0,1-1,0 1,-1-2,1 1,0 0,0-1,-1 0,1-1,0 1,0-1,-1 0,1 0,0-1,-1 0,1 0,-1 0,0-1,3-1,16-11</inkml:trace>
  <inkml:trace contextRef="#ctx0" brushRef="#br0" timeOffset="56665.426">1 12428,'4'38,"4"336,-6-337,2 0,2-1,1 1,2-1,1 0,2-1,1-1,7 11,-10-30,0 1,1-2,0 1,1-2,0 1,2-2,-1 0,1 0,1-1,14 7,-19-13,0-1,1 0,0-1,0 0,-1-1,2 0,-1 0,0-2,0 1,0-1,0-1,1 0,-1 0,0-1,0-1,-1 0,9-3,0-3,0-1,0 0,-2-1,1-1,-1 0,-1-2,-1 0,0-1,0 0,-1-1,4-7,41-42,-46 45,0 0,-2 0,0-1,-2-1,0 0,-1 0,-1-1,-2 0,0 0,-1 0,-1 0,-2-1,0 1,-1-1,-2 0,-2-11,4-14,-45-107,58 300,-15-94,1 280,14-47,43 52,-22-92,-45 16,-63-147,59-99,0-1,-1-1,0-1,0 0,-1-1,0-1,-1 0,0-2,0 0,-15 3,2-6,0-1,0-2,0-1,1-1,-1-1,0-2,1-2,0 0,0-2,1-1,0-2,-6-4,6 6,-20-26,30 17</inkml:trace>
  <inkml:trace contextRef="#ctx0" brushRef="#br0" timeOffset="58437.606">1590 12447,'-202'41,"184"-32,0 1,1 0,0 2,1-1,1 2,0 0,0 1,1 0,1 1,1 1,0 0,-4 9,4-5,0 1,2 0,1 1,0 0,2 0,0 1,2-1,0 1,2 1,1-1,0 1,2-1,0 1,2-1,1 0,0 1,2-1,7 21,-3-27,1 0,1 0,0-1,1 0,1-1,0-1,1 0,1-1,0 0,0-1,1-1,1-1,0 0,13 5,-9-6,0-1,1-1,0-1,-1-1,2-1,-1-1,0-1,1-1,-1 0,1-2,-1-1,1-1,-1 0,0-2,0-1,0 0,-1-2,0 0,-1-2,0 0,0-1,5-5,-6 4,-1-2,-1 1,0-2,-1 0,-1-1,0-1,-1 0,-1-1,0 0,-2-1,0-1,-1 0,3-9,-8 12,0 0,-1 0,0 0,-2-1,0 0,-1 1,0-1,-2 0,0 0,-1 1,-1-1,0 1,-2-1,0 1,-6-15,-5 7,-1 1,-1 1,-2 0,0 1,-1 2,-1 0,0 1,-2 1,0 1,-1 1,-1 1,0 2,-1 0,0 2,-1 1,-10-2,9 12,15 0</inkml:trace>
  <inkml:trace contextRef="#ctx0" brushRef="#br0" timeOffset="61222.751">2339 12524,'11'417,"41"-226,-48-181,4 3,1-1,0 0,1 0,0-1,1 0,0-1,1 0,0-1,0 0,7 3,-17-11,11 6,1-1,0-1,0 0,1 0,0-2,-1 0,1 0,0-2,1 0,-1 0,0-1,3-2,2 0,-1-1,1-1,-1-1,0-1,0-1,0 0,-1-2,0 0,1-2,-7 4,-1 0,0-1,0-1,0 0,-1 0,0-1,-1 0,0-1,-1 0,0 0,-1-1,0 0,-1 0,0 0,-1-1,0 0,1-9,4-20,-2 0,-3-1,0 1,-3-1,-2 0,-1 0,-6-28,5-23,-20-11,22 695,2-574,1 0,0-1,1 1,1-1,0 0,1-1,1 1,0-1,1-1,6 10,7 13,-18-32,0 0,0 0,0 0,1-1,-1 0,1 1,0-1,0 0,0-1,0 1,1-1,-1 0,1 0,0 0,-1-1,1 1,0-1,0 0,0-1,0 1,0-1,0 0,0 0,-1 0,1-1,0 0,0 0,0 0,0-1,-1 1,1-1,-1 0,1-1,-1 1,0-1,1 0,-2 0,1 0,0 0,0-1,-1 1,0-1,1-1,18-16</inkml:trace>
  <inkml:trace contextRef="#ctx0" brushRef="#br0" timeOffset="63583.104">3450 12530,'0'38,"11"457,0-335,-4-107,-7-79,3-359,-1 361,-1 2,0 1,2 0,0-1,1 1,1 0,1 0,1 1,1 0,1 0,5-9,-6 14,1 0,0 1,1 0,0 0,1 1,1 1,0 0,1 0,0 1,0 1,1 0,1 1,0 0,0 1,10-3,75-14,12 26,-101 4,-1 2,0-1,0 1,0 0,-1 1,0 0,-1 1,0-1,0 2,-1-1,0 1,-1 0,0 0,0 1,-1 0,1 6,16 22,31 88,-25 32,38 91,-1-161,-63-85,1-1,0 0,-1 1,1-2,0 1,1 0,-1 0,0-1,1 0,-1 0,1 0,0 0,0 0,0-1,0 0,0 1,0-2,0 1,0 0,0-1,0 0,0 0,1 0,-1 0,0-1,0 1,0-1,0 0,2-1,11-4</inkml:trace>
  <inkml:trace contextRef="#ctx0" brushRef="#br0" timeOffset="66632.608">5344 12492,'0'0,"0"0,0 0,0 0,0 0,0 0,0 0,0 0,0 0,0 0,-27-13,-36-20,48 24,0 1,0 0,0 1,-1 0,0 2,-1 0,1 0,-1 2,-9-1,7 1,0 2,0 0,0 1,0 1,0 1,0 0,0 2,0 0,1 1,-1 1,1 0,1 2,-1 0,2 1,-1 1,1 0,0 1,1 1,0 0,1 1,1 1,0 0,1 0,0 2,1-1,1 2,0-1,2 1,-7 16,-2 213,18-225,2-1,0 1,2-1,0 0,1 0,1-1,1 1,0-1,2-1,1 1,-5-6,2-1,0 0,0 0,1-1,0 0,1 0,1-1,-1 0,2-1,-1-1,1 0,0 0,1-1,0 0,0-1,0-1,1 0,0-1,0-1,0 0,0 0,1-1,9-1,-5-2,-1 0,1-1,0-1,-1-1,0 0,0-1,0-2,-1 1,0-2,0 0,0-1,-1-1,-1-1,0 0,0-1,-1 0,-1-1,0-1,0 0,-2 0,9-14,57-135,-55 6,-53-101,6 216,18 89,3 0,2 0,1 1,3-1,4 15,35 216,7 132,-40-261,5 18,-46 121,-11-226,37-51,-2-1,1 0,-1-1,-1 1,1-2,-1 1,-1-2,0 1,0-1,0-1,-1 0,0 0,0-2,-1 1,0-1,-11 4,0-1,0-1,0-2,-1 0,1-1,-1-2,0 0,0-2,0 0,1-2,-1-1,1-1,0 0,0-2,0-1,1-1,0-1,-11-8,-57-47,71 47</inkml:trace>
  <inkml:trace contextRef="#ctx0" brushRef="#br0" timeOffset="77349.955">46 14731,'0'371,"1"-356,0 0,1 0,1 0,0 0,1-1,0 0,1 1,1-2,0 1,1-1,0 0,1 0,1-1,0 0,0 0,1-1,1 0,0-1,2 1,160 118,-164-127,1-1,-1 0,1-1,-1 0,1 0,0-1,-1 0,0 0,1-1,-1-1,0 1,0-1,0-1,0 0,-1 0,1-1,-1 0,0 0,-1-1,1 0,3-4,10-5,0 0,-1-2,0 0,-1-1,-1-1,-1-1,-1-1,-1 0,0-1,-2 0,1-4,70-250,-72 133,-24 20,34 246,-12 171,32 197,-11-163,13-57,-68-81,21-180,-1 0,0-1,-1 1,0-1,0 0,-1 0,0 0,-1-1,0 0,0 0,-1 0,0-1,0-1,-1 1,1-1,-1-1,-1 0,1 0,-1-1,0 0,0 0,-9 1,-17 3,-1-2,1-2,-1-1,0-2,0-1,0-2,0-1,1-3,-1 0,-8-5,32 9,0-1,1 0,-1 0,1-1,0-1,0 0,1-1,-1 0,1-1,1 0,-1-1,1 0,0 0,1-1,0 0,1-1,-1 0,2 0,0-1,0 0,1 0,0-1,0-3,-1-11</inkml:trace>
  <inkml:trace contextRef="#ctx0" brushRef="#br0" timeOffset="79080.818">1851 14642,'0'0,"0"0,0 0,0 0,0 0,0 0,0 0,0 0,0 0,0 0,-35-15,-147-2,165 16,0 0,0 1,-1 1,1 1,0 1,0 0,1 1,-1 0,1 2,0 0,0 1,1 0,-10 7,9-4,1 0,-1 2,2 0,0 0,0 1,1 1,1 0,0 1,1 0,1 1,0 0,1 0,1 1,1 1,0-1,1 1,1 0,0 0,2 1,0 0,1-1,1 7,33 247,-24-256,1 1,1-1,0 0,1-1,1 0,0-1,1 0,1-1,3 3,-4-6,0 1,0-2,1 0,0 0,1-2,0 1,0-2,0 0,1-1,0 0,0-2,0 0,1 0,-1-2,1 0,-1 0,1-2,-1 0,1-1,-1-1,0 0,0-1,2-2,13-3,-1-1,0-1,-1-2,0-1,-1-1,0-1,17-15,-34 19,0-1,0-1,-1 1,-1-1,-1-1,0 0,0 0,-2-1,0 0,-1 0,0 0,-1-1,-1 1,-1-1,0-4,2 3,-2-7,-1 0,0 0,-2-1,-1 1,-1 0,-1 0,-2 1,0-1,-1 1,-2 1,-9-20,-90-85,93 115,-74-35,68 41</inkml:trace>
  <inkml:trace contextRef="#ctx0" brushRef="#br0" timeOffset="81333.187">2407 14571,'-12'75,"24"220,-13-248,3 0,1-1,3 0,1 0,3 0,1-1,3 0,1-1,13 22,-23-57,1 0,-1 0,2-1,-1 0,1 0,0-1,1 0,0 0,0-1,0 0,1 0,0-1,0 0,0-1,0 0,1 0,0-1,0 0,0-1,0 0,0-1,0 0,1 0,3-1,4-3,0-1,0 0,-1-2,0 0,0-1,0 0,-1-1,0-1,-1-1,0 0,0-1,-1-1,-1 0,0-1,-1 0,0-1,-1 0,0-1,-1 0,-1-1,-1 0,0-1,-1 1,0-1,1-10,6-15,-2-1,-1-1,-3 0,-1 0,-2 0,-3-1,-1 0,-2 0,-2 1,-3-6,4-42,4 56,-1 52,-1 393,46-215,22-47,-66-142,0 0,1-1,-1 1,1-1,0 0,0 0,1 0,-1 0,1 0,-1-1,1 0,0 1,1-2,-1 1,0 0,1-1,0 0,-1 0,1 0,0 0,0-1,0 0,0 0,0-1,0 1,0-1,1 0,-1 0,0-1,0 1,0-1,0 0,0-1,0 1,0-1,-1 0,1 0,4-3,26-28,-23 19</inkml:trace>
  <inkml:trace contextRef="#ctx0" brushRef="#br0" timeOffset="83236.512">3518 14661,'28'90,"-13"378,1-268,-12-179,0-4,-8-45,-14-240,34-62,25 145,-37 176,0 0,1 0,-1 1,2-1,-1 1,1 0,0 1,1-1,0 1,0 1,1-1,-1 1,1 0,1 1,-1 0,1 1,0-1,0 1,1 1,-3 0,1 1,-1 1,1-1,0 1,0 0,0 1,0 0,0 0,-1 1,1 0,0 0,0 1,-1 0,1 0,-1 1,6 2,101 70,42 92,-150-161,-1-1,1 1,0-1,1-1,-1 1,1-1,0 0,0-1,0 1,1-2,-1 1,1-1,0 0,-1 0,1-1,0 0,0 0,0-1,0 0,0-1,0 0,53-46,-33 10,-14 12</inkml:trace>
  <inkml:trace contextRef="#ctx0" brushRef="#br1" timeOffset="92042.183">9030 89,'0'0,"0"0,0 0,0 0,0 0,0 0,0 16,-13 241,1-137,-2 9,5 1,5 1,6-1,7 6,42 231,30-97,-61-222,-14-29,0 0,2-1,0 1,1-1,0-1,2 0,0 0,1-1,0-1,1 0,1 0,1-1,0-1,0-1,1 0,16 8,10-2,1-2,0-2,1-1,1-3,0-1,0-3,0-1,1-3,0-1,0-3,-1-1,1-3,-1-1,0-3,-1-1,0-2,38-18,-28 0,-2-2,-1-3,-2-1,-1-3,-2-2,-2-2,-2-1,33-49,87-176,-140 224,-2-2,-2 0,-2-1,-3 0,-2-1,-1-1,-2-11,27-405,-47 164,-21 119,5 104,20 122,1 0,2 0,2 0,1 1,3-1,2 11,0 48,-15 383,22-25,23 196,11-246,-22-107,-2 179,-22 18,0-164,-21-158,-49-25,59-126,-2-1,-1 0,0-1,-2-1,-1-1,-1 0,-1-1,0-2,-2 0,0-1,-1-2,-1 0,0-1,-1-2,-1-1,-21 7,-212 54,137-53,0-6,0-5,-1-6,-96-10,197 7,1-1,0-1,1-1,-1-1,0-1,1 0,0-2,0-1,1 0,0-2,1 0,-1-1,2-1,0 0,0-2,2 0,-16-16,-3-11,4 9,3-1,0-1,2-1,2-2,2 0,1-2,-16-40,-10-81,34 102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33:52.987"/>
    </inkml:context>
    <inkml:brush xml:id="br0">
      <inkml:brushProperty name="width" value="0.35" units="cm"/>
      <inkml:brushProperty name="height" value="0.35" units="cm"/>
      <inkml:brushProperty name="color" value="#FF0000"/>
      <inkml:brushProperty name="ignorePressure" value="1"/>
    </inkml:brush>
  </inkml:definitions>
  <inkml:trace contextRef="#ctx0" brushRef="#br0">12 9,'38'16,"-1"-9,0-1,1-2,0-1,0-3,0 0,4-3,33 0,691-9,-49-3,-371 6,-345 8,0 1,0-1,0 1,1 0,-1-1,0 1,0 0,0 0,1 0,-1 0,0 0,0 0,1 1,-1-1,0 0,0 0,0 1,0-1,1 1,-1-1,0 1,0 0,0-1,0 1,0 0,0 0,0 0,-1-1,1 1,0 0,0 0,-1 0,1 0,-1 1,1-1,-1 0,1 0,-1 0,1 0,-1 1,0-1,0 0,0 0,0 0,0 1,0-1,0 0,0 0,0 0,0 1,-1-1,1 0,0 0,-1 0,1 0,-1 1,0-1,1 0,-1 0,0 0,0 0,-49 59,-34 15,4 3,4 3,-9 18,-335 412,-27 84,-38 142,276-444,-44-13,189-200,97-59,-21-17,1 1,-1-2,1 0,0 0,-1-1,1-1,0 0,0-1,0 0,11-2,15 1,1580-9,-1433 21,-187-11</inkml:trace>
  <inkml:trace contextRef="#ctx0" brushRef="#br0" timeOffset="2202.147">2831 1188,'515'-84,"-416"73,186-22,210 7,-234 26,-244 1,0 1,0 0,0 1,0 1,0 0,-1 2,1 0,-1 0,10 7,-24-9,-1 0,0 1,0-1,0 0,-1 0,0 1,1-1,-1 0,-1 1,1-1,-1 0,0 0,1 0,-2 1,1-1,0 0,-1 0,0 0,0-1,0 1,-1 0,1-1,-1 1,0-1,1 0,-2 0,1 0,-1 1,-292 249,-267 310,204-135,26-36,246-293,114-81,-10-10,1-1,0 0,0-2,0 0,0-1,1 0,0-2,0 0,0-2,0 0,0 0,0-2,8-2,42 1,721-13,-339-1,-394 21,-41-3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9:10:13.69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114 658,'1'2,"1"1,0-1,0 1,0-1,0 0,0 0,0 1,0-1,1-1,-1 1,1 0,-1-1,1 1,0-1,0 0,-1 0,1 0,0 0,0 0,0-1,0 1,0-1,0 0,0 0,0 0,0 0,0-1,0 1,0-1,3 0,571-7,-524 16,-348 205,1-13,169-112,13-23,167-53,87 26,162 6,-22-10,-281-34</inkml:trace>
  <inkml:trace contextRef="#ctx0" brushRef="#br0" timeOffset="2583.61">1159 958,'0'0,"0"0,0 0,0 0,0 0,0 0,0 0,0 0,0 0,0 0,0 0,0 0,0 0,0 0,0 0,0 0,0 0,27 10,14 1,1-2,0-2,0-1,0-3,1-1,0-2,12-3,17 2,196-5,-172-49,-81-29,-13 72,-1 0,-1 0,-1 0,1 0,-2 0,1 0,-2 0,0 1,0-1,-1 1,0-1,-1 1,-1 1,1-1,-2 1,1 0,-1 0,-1 1,0 0,0 0,-1 1,0 0,0 0,-1 1,0 0,-1 1,1 0,-23-5,0 1,-1 1,0 2,-1 1,1 2,-1 2,0 1,0 1,-12 3,-10-2,43 0,0 0,1 1,-1 1,0 0,1 1,0 0,0 1,0 1,1 0,-1 1,1 0,1 1,0 0,-11 10,-44 108,59-99,0 0,2 0,1 1,1 0,1 0,2 0,0 0,2 0,2 0,0-1,3 9,-2-7,-2-13,1-1,1 1,1-1,0 0,1 0,1-1,0 0,1 0,0-1,1 0,0-1,1 0,1 0,0-2,0 1,1-1,0-1,1 0,0-1,1-1,-1 0,1-1,1 0,-1-2,1 0,0 0,0-1,0-1,0-1,0 0,0-1,0-1,13-2,225-46,-117-21,-135 68</inkml:trace>
  <inkml:trace contextRef="#ctx0" brushRef="#br0" timeOffset="5141.487">2486 1,'0'0,"0"0,0 0,0 0,0 0,0 0,0 0,0 0,-37 238,26 174,13-254,-13 254,-12-255,39-518,58-45,-68 397,0-1,1 2,0-1,1 1,0 0,0 1,1 0,0 0,0 1,1 0,-1 0,1 1,0 0,1 1,-1 1,7-2,-14 3,16-2,-1 0,0 1,1 1,0 0,-1 2,1 0,0 1,0 1,-1 0,0 2,1 0,-1 1,0 1,-1 1,6 3,43 10,-47-12,0 0,-1 0,0 2,0 0,-1 1,0 1,-1 1,-1 0,0 1,0 1,-2 0,0 1,0 0,-2 1,0 0,-1 1,2 6,-7-8,-1 0,-1 0,0 0,-1 0,-1 1,0-1,-2 1,0-1,0 0,-3 7,-2 1,-1 1,-1-2,-1 1,-2-1,0-1,-1 0,-1 0,-1-1,-1-1,-1 0,-1-1,0-1,-2-1,0 0,0-2,-2 0,0-1,-1-1,0-1,-12 4,17-6,-1 0,-1-2,1 0,-2-1,1-1,-1-1,1 0,-1-2,0 0,-1-2,1 0,0-1,-1-1,1-1,0 0,0-2,0 0,1-1,-1-2,1 0,1 0,-1-2,1 0,1-2,0 1,0-2,-2-3,2 0</inkml:trace>
  <inkml:trace contextRef="#ctx0" brushRef="#br0" timeOffset="7056.053">3540 530,'-18'343,"2"-99,16-177,-11 49,11-91,0 6,-5-62,3-30,2-1,3 1,2 0,9-33,-8 49,64-265,-3 209,17 65,-57 28,0 2,1 1,0 2,0 0,0 2,0 1,0 1,7 2,-19 1,0 1,-1 1,0 0,0 1,0 0,-1 2,0-1,0 2,8 7,-2-3,78 94,-88-102,-1 0,1 0,1-1,-1 0,1-1,0 0,0-1,0 0,0-1,1 0,-1-1,10 0,-3 0</inkml:trace>
  <inkml:trace contextRef="#ctx0" brushRef="#br0" timeOffset="9477.038">5388 569,'0'0,"0"0,0 0,0 0,0 0,0 0,0 0,0 0,0 0,0 0,0 0,0 0,-7-6,-8-6,0 0,-1 1,0 1,-1 0,0 1,-1 1,0 1,0 0,0 1,-1 1,0 1,0 1,-4 0,0 0,-1 1,1 1,-1 1,1 2,0 0,-1 1,1 1,1 1,-1 1,1 2,0 0,0 1,1 1,0 1,1 0,0 2,1 1,1 0,0 1,1 1,0 1,1 0,1 1,1 1,-3 5,8 0,1 1,0 0,2 0,1 0,1 1,1 0,2-1,0 1,2 0,1 10,-1 8,-1-28,1 1,0 0,2-1,-1 1,2-1,1 0,0 0,0-1,2 1,0-1,1-1,0 1,1-1,1-1,0 1,1-2,0 1,1-2,0 0,1 0,0-1,1 0,0-1,1-1,-1-1,1 0,1 0,0-2,-1 0,2-1,-1 0,5-1,6-3,-1-1,1-1,-1-2,0 0,0-2,0-1,-1-1,0-1,-1-2,0 0,21-13,-30 12,1-1,-2 0,0-1,0-1,-1 0,-1 0,-1-1,0-1,-1 0,-1 0,0-1,1-8,2 0,-1 0,-1-2,-1 1,-1-1,-2 0,-1-1,-1 1,-1-1,-2 0,-1 0,-1 0,-1 0,-6-25,8-69,-12 203,23 311,-12-373,1 0,1 1,0-1,2 0,0 0,1-1,0 1,2-1,0 0,1 0,0-1,2 1,0-2,0 1,2-1,0-1,0 0,2-1,10 10,2-11,-14-7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9:10:30.71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47 154,'0'0,"0"0,0 0,0 0,0 0,0 0,0 0,0 0,0 0,0 0,0 0,0 0,0 0,0 0,-5 19,118 3,267 3,-155 17,-264-14,-218 173,-39-13,129-93,195-61,-18-26,0-1,0 0,0-1,1 0,0-1,1 0,-1 0,1-1,0-1,0 0,0-1,11 1,18 6,10 4,1-3,0-2,1-2,-1-3,1-1,0-4,23-3,-49 2,-26 3</inkml:trace>
  <inkml:trace contextRef="#ctx0" brushRef="#br0" timeOffset="2120.152">1069 492,'0'1,"0"-2,0 2,0-2,0 2,0-2,0 2,0-2,0 2,35 18,-9-8,0-2,1-1,0 0,1-3,-1 0,1-1,0-2,19-1,-15 1,12 2,-1-2,1-2,0-2,-1-2,1-1,-1-3,-1-1,0-2,9-5,24-56,-69 66,-1 0,-1 0,1-1,-1 0,0 1,0-1,-1-1,0 1,-1 0,1-1,-1 1,-1-1,1 0,-1 0,-1 0,0 1,0-1,0 0,-1 0,0 0,0 0,-1 1,0-1,-1 1,1-1,-1 1,-1 0,0 0,0 0,0 1,0-1,-1 1,0 0,-2-2,-16-11,-1 0,0 2,-2 0,0 2,0 1,-1 1,-1 1,0 2,-1 0,0 2,0 1,-1 2,0 1,-10 0,23 2,-1 0,0 2,0 0,0 1,1 0,-1 2,0 0,1 1,0 1,0 0,0 1,1 1,0 1,0 0,0 1,1 1,1 0,0 1,0 1,1 0,-1 3,4 4,0 1,2 0,1 1,0 0,1 0,2 0,0 1,1 0,1 0,1-1,1 1,1 0,1 0,1 0,5 16,-7-22,2-1,0 1,0-1,2 1,0-1,0 0,2-1,0 0,0 0,1 0,1-1,0 0,1 0,0-1,1-1,1 0,0 0,0-1,1-1,0 0,0 0,6 1,4 0,2-1,-1-1,1-1,1-1,-1-1,1-1,0-1,0-2,25-1,-30-2,1 0,-1-2,0 0,0-2,0 0,-1-1,0-1,7-5,-11 6</inkml:trace>
  <inkml:trace contextRef="#ctx0" brushRef="#br0" timeOffset="3816.627">2237 103,'36'266,"17"83,-40-170,-12-144,-5-41,-27-533,30 502,0 25,0 0,1 0,0 0,1-1,0 1,1 0,0 0,1 0,1 1,0-1,0 1,1 0,5-9,-2 7,1 0,1 1,0 0,0 0,1 1,1 0,0 1,0 1,1 0,0 0,1 1,0 1,0 0,0 1,1 1,0 0,0 1,14-2,1 2,0 2,0 1,0 2,1 0,-1 2,-1 1,9 4,-27-4,-1 0,0 1,-1 1,1 0,-1 0,0 0,0 1,-1 1,0 0,0 0,-1 0,2 3,-3-2,1 0,1-1,0 0,0-1,0 0,1 0,0-1,0 0,1 0,-1-1,1-1,0 1,1-2,-1 1,4-1,8 0</inkml:trace>
  <inkml:trace contextRef="#ctx0" brushRef="#br0" timeOffset="5754.582">3994 103,'-150'-48,"134"43,-1 1,1 1,-1 1,0 0,1 1,-1 1,0 1,0 0,1 1,-1 1,1 0,-1 1,1 1,0 1,-12 6,-70 36,51 26,38-51,1-1,1 1,1 0,1 0,0 1,2 0,1-1,1 1,1 0,1 0,1 0,1 0,1-1,2 1,0-1,1 0,1-1,1 0,1 0,1-1,1 0,4 2,-11-8,1-1,1 0,1 0,0-1,0 0,2-1,-1 1,2-2,-1 1,1-2,1 1,0-2,1 1,0-2,0 0,1 0,0-1,0-1,0 0,11 2,-2-3,-1-1,1-1,-1-1,1-1,0-1,0 0,0-2,-1-1,1-1,-1-1,0 0,0-2,0-1,-1 0,8-6,45-83,-1-87,-73 73,1 88,-1 0,0-1,-2 1,-1 0,0 0,-2 0,-1 1,0-1,-2 1,-1 1,0-1,-2 2,0-1,-1 2,-13-16,13 22,-1 1,0 1,0 1,-1 0,-1 0,0 1,0 1,0 1,-1 0,0 1,-1 1,1 0,-1 1,-8 0,-3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07:59.246"/>
    </inkml:context>
    <inkml:brush xml:id="br0">
      <inkml:brushProperty name="width" value="0.1" units="cm"/>
      <inkml:brushProperty name="height" value="0.1" units="cm"/>
      <inkml:brushProperty name="color" value="#0066CC"/>
      <inkml:brushProperty name="ignorePressure" value="1"/>
    </inkml:brush>
  </inkml:definitions>
  <inkml:trace contextRef="#ctx0" brushRef="#br0">0 0,'0'0,"0"0,0 0,0 0,0 0,0 0,0 0,0 0,0 0,0 0,0 0,0 0,0 0,0 0,0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9:10:43.11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0 182,'27'15,"-3"-6,0-1,0-1,1-1,0-1,0-1,0-1,0-1,1-2,-1-1,0 0,14-4,105 2,168 31,-309-28,-1 0,0 0,0 1,0-1,0 1,1-1,-1 1,0 0,0 0,0 0,0 0,0 0,-1 0,1 0,0 1,0-1,-1 1,1-1,-1 1,1 0,-1-1,0 1,0 0,0 0,0 0,0 0,0 0,0 0,-1 0,1 0,-1 1,1-1,-1 0,0 0,0 0,0 1,0-1,0 0,-1 0,1 0,-1 0,1 1,-1-1,0 0,0 0,1 0,-2 0,1 0,0-1,0 1,-1 0,1 0,-1-1,1 1,-1-1,1 1,-1-1,0 0,0 0,0 0,-2 1,-179 135,-135 99,59-29,218-169,48-32,1 0,-1-1,2 0,-1 0,0-1,1 0,0 0,0-1,0-1,0 1,1-1,-1-1,0 0,1 0,-1-1,1 0,-1 0,1-1,-1-1,4 0,365-34,-299 42,-72-5</inkml:trace>
  <inkml:trace contextRef="#ctx0" brushRef="#br0" timeOffset="1753.648">1838 137,'0'0,"0"0,0 0,0 0,0 0,0 0,0 0,0 0,0 0,0 0,0 0,0 0,0 0,-3 0,-17-1,-29-4,0 3,0 2,0 1,-1 3,2 3,-14 4,40-6,1 1,0 0,0 2,1 1,0 0,0 2,1 0,1 1,0 1,1 1,0 0,1 1,-11 13,-18 87,36-89,1 1,1 0,1 0,1 1,2-1,1 1,1 0,1 0,2 0,1-1,0 1,8 24,-7-37,1-1,0 1,1-1,1 0,0-1,1 1,0-2,1 1,0-1,1 0,0-1,1 0,1-1,-1 0,2-1,-1 0,1-1,1 0,-1-1,1-1,0 0,1-1,-1 0,1-1,0-1,0 0,1-1,-1-1,4 0,0 0,1 0,0-2,0 0,0-1,-1-1,1 0,-1-2,0 0,0-2,0 0,-1-1,0 0,13-9,-7 1,-1 0,0-2,-1 0,0-1,-2-2,0 0,-2-1,16-24,-23 23,-1 0,-2-1,0 0,-1 0,-2-1,0 0,-2 0,0 0,-2 0,-1-1,-1 1,-3-16,-42-106,-38 62,73 77,1 0,-1 0,-1 1,1 1,-1 0,-1 0,1 1,0 1,-1 0,0 1,0 0,0 1,-2 0,-7 1</inkml:trace>
  <inkml:trace contextRef="#ctx0" brushRef="#br0" timeOffset="4159.456">2281 144,'-20'38,"14"-4,1 0,2 0,1 0,1 0,3 0,4 30,0 65,17 179,-22-274,0 29,-4-51,-3-29,-3-40,2 0,3-1,2 1,6-48,-2-7,21-85,-13 173,2 1,0 0,1 0,2 1,0 1,1 0,1 1,1 1,1 1,0 0,1 2,19-12,-25 19,1 1,0 1,0 0,1 1,0 1,0 0,0 1,1 1,-1 1,1 0,-1 1,1 1,0 0,0 2,-1 0,1 0,-1 2,0 0,0 1,0 0,0 1,-1 1,0 1,90 123,-91-110,0 0,-1 1,-2 1,0 0,-1 0,-1 1,-2 1,0-1,-2 1,2 18,20 334,-22-353,-3-11,0-1,0 1,1-1,1 0,0 0,0 0,1-1,1 1,0-1,0 0,1-1,1 0,4 5,1-7</inkml:trace>
  <inkml:trace contextRef="#ctx0" brushRef="#br0" timeOffset="6370.016">3336 520,'-1'1,"0"0,0 0,0 0,1 0,-1 0,0 0,1 1,-1-1,1 0,0 0,-1 0,1 1,0-1,0 0,0 0,-1 1,1-1,1 0,-1 1,0-1,0 0,0 0,1 1,-1-1,1 0,-1 0,1 0,-1 1,1-1,-1 0,1 0,0 0,0 0,0 0,0 0,0 0,0-1,0 1,0 0,0 0,0-1,0 1,0-1,0 1,1-1,-1 1,0-1,0 0,1 0,-1 1,0-1,0 0,1 0,-1 0,0 0,1-1,-1 1,0 0,0 0,1-1,91 12,236-46,-9-2,-135-23,-182 56,-1 0,0 1,0-1,-1 0,1 0,-1 0,0 0,0 0,0-1,0 1,-1 0,1 0,-1-1,0 1,-1 0,1 0,-1-1,0 1,0 0,0 0,0 0,-1 0,-1-3,-6-10,0 0,-1 1,-1 0,-1 1,0 0,-1 1,0 1,-1 0,-1 0,0 2,-1 0,0 0,0 2,-1 0,0 1,-1 0,0 2,0 0,0 1,-1 0,0 2,0 0,0 2,0 0,0 1,-19 2,-1 1,-1 3,1 1,0 2,0 1,1 2,1 2,0 1,-11 8,38-16,0 0,1 1,0 0,1 0,0 0,0 1,1 1,0-1,0 1,1 0,-4 11,-19 24,-24 123,53-149,0 0,1-1,1 1,1 0,0-1,1 1,1-1,1 0,1-1,0 1,1-1,1-1,1 0,0 0,1-1,1 0,0 0,1-2,8 8,113 55,-106-66,0 0,0-3,1 0,0-2,0-1,1-1,-1-1,1-2,0-1,-1-1,25-6,-41 7,190-52,-189 46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9:10:57.80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0 237,'3'3,"-1"0,1-1,0 1,0-1,0 0,0 0,0 0,1 0,-1-1,0 1,1-1,-1 0,1 0,-1 0,1-1,0 1,-1-1,1 0,0 0,0 0,-1 0,1-1,-1 1,3-2,-5 2,339-20,-51 53,-199-14,-117 1,-226 224,78-113,59-52,-64 28,148-36,68-64,88 10,1-7,1-4,61-8,-60 1,-125 1</inkml:trace>
  <inkml:trace contextRef="#ctx0" brushRef="#br0" timeOffset="1983.169">1827 237,'-172'-131,"159"124,-1 2,0-1,0 2,0 0,-1 1,1 0,-1 1,0 1,0 0,0 1,1 1,-1 0,0 1,0 0,1 1,0 1,-1 1,1 0,1 0,-1 1,1 1,0 1,1 0,-1 0,2 1,-1 1,1-1,1 2,0 0,-8 10,1 1,1 1,1 0,1 1,1 1,1 0,2 1,0 0,2 1,0-1,2 2,1-1,2 0,0 1,2 0,1 14,2-27,1 0,1 0,0 0,0-1,2 1,0-1,0-1,1 1,1-1,0 0,1-1,1 0,-1 0,2-1,0-1,3 3,3 6,111 64,-117-78,0-1,0 0,1-1,-1 0,1 0,0-2,-1 1,1-1,0-1,0 0,0-1,2-1,3-1,1-1,-1 0,0-2,-1 0,0-1,0 0,0-1,-1-1,13-10,12-5,40-72,-66 75,-1-1,-2-1,0 0,-1 0,-2-1,0-1,-2 1,0-1,-2 0,-1 0,-1-1,-1 1,-1 0,-1-1,-1 1,-1 0,-2 0,-1 0,-8-23,-19-14,31 59</inkml:trace>
  <inkml:trace contextRef="#ctx0" brushRef="#br0" timeOffset="3772.271">2973 141,'0'2,"0"-1,0 1,-1-1,1 1,0-1,-1 0,1 1,-1-1,1 0,-1 1,0-1,1 0,-1 0,0 1,0-1,0 0,0 0,0 0,0 0,0 0,0-1,-1 1,1 0,0 0,0-1,-1 1,1-1,-1 1,1-1,0 1,-1-1,1 0,-1 0,1 0,-1 0,1 0,0 0,-1 0,0 0,-12-8,0 1,0 1,-1 0,0 1,0 0,0 1,-1 1,1 1,-1 0,1 1,-1 0,0 2,1 0,-1 0,0 1,1 1,-7 3,1-2,0 1,0 2,0 0,1 1,0 0,0 2,1 1,0 0,1 1,0 1,1 1,1 1,0 0,1 1,0 0,2 1,0 1,1 0,0 1,2 0,0 1,1 0,2 0,0 1,-3 14,7-18,0 1,1-1,1 1,0-1,2 1,0 0,1-1,1 1,0-1,1 0,1 0,1 0,0-1,1 1,1-2,1 1,0-1,1 0,0-1,1 0,1-1,0 0,1-1,0 0,1-1,0-1,1 0,0-1,0 0,1-2,0 1,1-2,16 4,-2-5,1-1,0-2,0-1,0-2,0-1,0-2,0 0,-1-3,0 0,18-8,52-73,-84 68,-3-2,-2 0,0-2,-2 1,-1-1,0 0,-2-1,-1 0,-1 0,-1-1,-1 0,-1 1,-1-1,-2 0,0 0,-2 1,-1-1,-5-18,7 34,-1-7,-1 0,-1 1,0-1,-1 1,-1 0,-1 1,0 0,-1 0,-1 1,0 0,-1 0,-6-5,8 7,-34-21,26 24</inkml:trace>
  <inkml:trace contextRef="#ctx0" brushRef="#br0" timeOffset="7532.513">3562 135,'-27'31,"23"-23,0-1,1 1,0 0,0 0,1 0,0 0,0 0,1 1,0-1,1 1,0-1,0 0,1 1,0-1,1 7,1 25,25 441,-2-280,-38-284,4-1,4 1,3-1,4-6,-1-32,-2 105,2 0,0 0,0 1,2-1,0 0,1 1,1 0,0 0,1 0,1 1,1 0,0 1,0 0,2 0,-1 1,2 0,0 1,0 0,1 1,15-9,-7 2,1 1,1 1,1 0,0 2,1 1,0 1,1 1,0 2,1 0,0 2,0 1,1 1,-1 1,14 1,-34 2,-1 1,1 0,0 1,0 0,-1 0,1 0,0 1,-1 0,0 0,1 0,-1 1,0 0,0 0,0 1,3 2,6 10,0 0,-2 1,0 1,0 0,-2 1,0 0,-1 1,-1 0,-1 0,-1 1,-1 0,3 15,-7-27,69 273,-24 25,-45-260,-9-62,-9-225,26 64,-6 157,0 0,1 0,1 0,1 1,0 0,1 0,1 1,1 0,1 0,0 1,1 1,0 0,1 1,1 0,1 1,0 0,6-3,3-5,2 2,0 1,0 1,2 1,0 1,1 2,0 1,2 0,-17 8,1 0,0 0,0 1,0 1,0 1,1 0,-1 1,0 0,1 2,-1 0,0 0,0 1,-1 1,1 1,0 0,-1 0,0 2,-1 0,0 0,0 1,0 1,-1 0,0 1,9 10,-9-4,-1 2,-1-1,0 2,-2-1,0 1,-1 0,0 1,-2 0,-1 0,0 0,-1 0,-1 1,-1 15,6 29,51 185,67-34,-65-194,-43-20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07:53.185"/>
    </inkml:context>
    <inkml:brush xml:id="br0">
      <inkml:brushProperty name="width" value="0.1" units="cm"/>
      <inkml:brushProperty name="height" value="0.1" units="cm"/>
      <inkml:brushProperty name="color" value="#0066CC"/>
      <inkml:brushProperty name="ignorePressure" value="1"/>
    </inkml:brush>
  </inkml:definitions>
  <inkml:trace contextRef="#ctx0" brushRef="#br0">38 0,'-20'39,"15"-16,0 0,2 1,0-1,2 1,0-1,2 1,1 0,3 17,1 36,-17 1084,23-1242,-16-100,-1 136,2 0,3-1,1 1,3 0,1 0,2 1,2-1,2 2,7-16,-14 48,1 0,-1 0,2 0,0 1,0 0,1 0,0 0,0 1,1 0,0 1,1-1,0 2,0-1,1 1,0 1,0-1,1 2,7-4,175-19,-171 28,0 0,1 2,-1 0,0 2,0 0,0 2,-1 0,0 1,7 4,-18-3,1 1,-1 1,-1-1,0 1,0 1,-1 0,-1 0,0 0,0 1,-1 0,0 1,-1-1,-1 1,0 0,-1 0,0 0,-1 1,0-1,-1 6,9 27,-19 136,6-166,-1-1,0 0,-1 0,-1 0,-1-1,0 0,0 0,-2-1,0 0,0 0,-1-1,0 0,-1-1,-6 4,-5 3,-1-1,-1-1,0-1,-1-2,-1 0,0-2,-1 0,0-2,0-1,-1-1,0-2,0 0,-1-2,1-2,-24 0,44-1,1 1,-1-1,0 0,1 0,-1-1,0 0,1-1,-1 0,1 0,-1 0,1-1,0 0,0 0,1-1,-1 0,0 0,1-1,0 1,0-2,1 1,-1 0,1-1,0 0,1 0,0-1,-4-5,1-7</inkml:trace>
  <inkml:trace contextRef="#ctx0" brushRef="#br0" timeOffset="2205.355">1139 593,'0'96,"-3"10,5 0,4-1,5 1,22 90,-27-174,0 0,1-1,1 0,1-1,1 0,1 0,1-1,8 10,-16-23,2 0,-1 0,0 0,1-1,0 1,1-1,-1-1,1 1,0-1,0-1,0 1,0-1,1 0,0-1,-1 0,1 0,0 0,0-1,0 0,0-1,0 0,0 0,0-1,0 0,4-1,120-42,-36-28,-79 56,-2 0,0-1,-1-1,-1 0,-1-1,0 0,-2-1,0 0,-1-1,-1 0,-1 0,-1-1,-1 0,3-20,-8-134,-23-108,20 255,1 4,-1 56,39 328,7-144,-41-203,1-1,0 0,1 0,0 0,1 0,0-1,1 0,0 0,1 0,0-1,0 0,1 0,0 0,1-1,5 4,-8-8,0 1,0-1,0 0,1-1,0 1,-1-1,1-1,0 1,1-1,-1 0,0-1,0 0,1 0,-1 0,1-1,-1 0,7-2,4 0</inkml:trace>
  <inkml:trace contextRef="#ctx0" brushRef="#br0" timeOffset="4172.332">2999 753,'-6'-10,"0"1,0-1,-1 1,0 0,-1 1,0 0,0 0,0 1,-1 0,0 0,-1 1,1 1,-1-1,-1 1,1 1,-1 0,-20-5,0 1,0 1,-1 2,1 2,-1 0,0 2,0 2,0 1,0 1,0 2,1 1,0 1,-24 10,43-13,1 1,0 0,0 1,0 0,1 1,0 0,0 1,1 0,0 1,1-1,-1 2,2-1,-1 1,1 0,1 1,0-1,0 1,1 1,1-1,0 1,0 0,1 0,-1 11,49 88,-40-103,-1 0,1 0,1 0,-1-1,1 0,1 0,-1 0,1-1,0 0,1 0,-1-1,1 0,0 0,1-1,-1 0,1 0,0-1,-1 0,2-1,-1 0,0 0,0-1,0 0,1-1,-1 1,1-2,-1 0,0 0,0 0,0-1,0-1,0 0,0 0,7-4,34-11,1 2,1 3,0 1,1 3,12 1,-58 8,0 0,1 0,-1 1,0-1,0 2,0-1,0 1,0 0,0 0,0 1,-1 0,1 0,-1 1,0 0,0 0,0 0,0 1,-1-1,0 2,0-1,0 0,-1 1,1 0,-1 0,1 3,65 169,-70-167,-1 1,0-1,-1 1,0-1,0 0,-1 0,-1 0,0 0,0-1,-1 0,0 1,-7 8,12-19,-5 8,0 0,-1 0,1-1,-2 0,1 0,-1-1,0 1,0-1,-1-1,1 0,-1 0,-1 0,1-1,-1 0,1-1,-1 0,0 0,0-1,0 0,-1 0,1-1,-2 0,-207-24,-44-47,214 54,32 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07:58.729"/>
    </inkml:context>
    <inkml:brush xml:id="br0">
      <inkml:brushProperty name="width" value="0.1" units="cm"/>
      <inkml:brushProperty name="height" value="0.1" units="cm"/>
      <inkml:brushProperty name="color" value="#0066CC"/>
      <inkml:brushProperty name="ignorePressure" value="1"/>
    </inkml:brush>
  </inkml:definitions>
  <inkml:trace contextRef="#ctx0" brushRef="#br0">0 34,'0'719,"1"-706,1 0,0 1,1-1,1 0,-1-1,2 1,0-1,1 0,0 0,0 0,1-1,1 0,1 2,-3-9,-1-1,1 1,0-1,0 0,0 0,0 0,0-1,1 0,-1-1,1 1,-1-1,1 0,-1-1,1 1,0-1,-1-1,2 1,1-2,0-1,0 1,-1-1,1-1,-1 0,1 0,-1 0,-1-1,1-1,-1 1,0-1,0 0,0-1,-1 1,0-1,0-1,-1 1,0-1,2-4,11-22</inkml:trace>
  <inkml:trace contextRef="#ctx0" brushRef="#br0" timeOffset="3292.627">794 40,'0'0,"0"0,0 0,0 0,0 0,0 0,0 0,0 0,0 0,0 0,0 0,0 0,0 0,0 0,-19 24,12-16,1 0,0 0,0 0,1 1,0 0,1 0,0 1,0-1,1 1,0 0,0 0,1 0,1 0,0 2,33 348,-14-241,11 68,-29-346,0 124,2 0,1 0,2 0,2 0,0 0,3 1,1 1,1 0,2 0,5-8,12-15,-24 40,1-1,1 2,1-1,1 1,-1 1,2 0,0 0,1 1,13-10,145-77,-39 86,-101 16,-21 0,0 2,0-1,-1 1,1 1,-1 0,0 0,0 1,0 0,-1 0,0 1,0 0,-1 1,0 0,0 0,-1 0,0 1,0 1,8 17,-2 0,-2 1,0 1,-2 0,-1 0,-1 1,-2 0,-1-1,-1 2,-1-1,-2 0,-2 11,3-17,-2 8,3-1,0 1,2-1,1 1,2-1,1-1,6 15,-12-42,0-1,0 0,1 1,-1-1,1 0,-1 0,1 0,0 0,0-1,0 1,0 0,0-1,0 1,1-1,-1 0,0 0,1 0,-1 0,1 0,-1 0,1-1,-1 1,1-1,0 0,-1 0,1 0,-1 0,1 0,19-9</inkml:trace>
  <inkml:trace contextRef="#ctx0" brushRef="#br0" timeOffset="5566.919">2018 404,'0'3,"-1"1,1 0,1-1,-1 1,0 0,1-1,0 1,0 0,0-1,0 1,0-1,1 0,0 1,-1-1,1 0,0 0,1 0,-1 0,1 0,-1-1,1 1,0-1,0 1,0-1,0 0,0 0,0-1,0 1,1-1,-1 1,1-1,-1 0,1 0,2 0,352 49,-334-47,1-2,-1 0,0-2,1 0,-1-2,0 0,15-6,63-61,-84 53,-12 9,-1-1,0 1,-1-1,1 0,-2 0,1 0,-1-1,-1 1,0-1,0 0,-1 0,0 1,0-1,-1 0,-1 0,0 0,0 0,-3-8,0 10,0 0,-1 1,0 0,-1 0,1 0,-1 0,-1 1,1 0,-1 0,0 1,-1 0,1 0,-1 1,0 0,0 0,0 0,-1 1,-4-1,-55-15,-1 3,-1 2,0 4,-60-1,114 11,-1 2,1-1,-1 2,1 0,0 2,0-1,0 2,1 0,0 1,0 0,0 1,1 1,1 0,-1 1,2 1,-1 0,1 0,1 1,0 1,1 0,0 0,1 1,0 0,2 1,-1 0,2 0,0 1,1-1,0 1,1 1,1-1,1 0,0 1,1-1,1 1,1-1,0 1,2 5,-4-4,1 0,1 0,0 0,2-1,0 1,1-1,0 1,2-1,0-1,1 1,1-1,0 0,1-1,1 0,0 0,1-1,0 0,1-1,1 0,0-1,1-1,0 0,5 2,19 3,1-1,0-2,1-1,1-3,0-1,0-2,0-2,15-1,-44-1,0 0,0-1,0-1,0 0,0-1,0 0,0 0,0-2,0 1,-1-1,1-1,-1 0,0-1,0 0,0-1,-1 0,0-1,0 0,0 0,-1-1,0 0,-1-1,4-3,22-31,-21 27</inkml:trace>
  <inkml:trace contextRef="#ctx0" brushRef="#br0" timeOffset="7587.235">3811 149,'-73'-36,"32"20,-1 1,0 2,-1 2,-1 1,1 3,-1 1,-1 3,1 1,-8 3,41-1,1 1,0 0,-1 1,1 0,0 1,0 0,0 1,1 0,-1 0,1 1,0 0,0 0,1 1,0 1,0-1,0 1,0 1,1-1,1 1,-1 0,1 1,1 0,0 0,0 0,0 0,1 1,0 9,0 0,1 0,2 0,-1 0,2 0,1 1,0-1,2 0,0 0,1 0,0 0,2-1,4 11,-8-21,0-1,0 1,1-1,-1 0,2 0,-1 0,1 0,0 0,0-1,1 0,0 0,0 0,0 0,1-1,0 0,0 0,0-1,1 1,-1-1,1-1,0 1,0-1,0 0,1-1,-1 0,1 0,0 0,-1-1,1 0,0-1,-1 0,1 0,0-1,0 0,217-73,-194 59,1 2,0 1,0 2,1 1,1 1,-1 2,1 2,5 0,-32 7,0-1,0 1,0 0,0 1,-1 0,1 0,-1 0,0 1,-1-1,1 2,-1-1,0 0,0 1,0 0,-1 0,0 1,0-1,-1 1,0 0,0 0,0 0,-1 0,0 0,0 1,-1-1,0 1,0-1,-1 1,0 6,-1 0,0-1,-1 1,-1-1,0 0,-1 0,0 0,0 0,-2-1,0 0,0 0,-1 0,0-1,-1 0,0 0,-1-1,0 0,-1 0,0-1,-1-1,1 1,-1-2,-1 0,0 0,0-1,-11 4,-23 5,-1-2,0-2,-1-2,0-2,0-2,-1-3,1-1,-1-3,-12-3,17-9,29 7</inkml:trace>
  <inkml:trace contextRef="#ctx0" brushRef="#br0" timeOffset="26964.75">5047 206,'-23'45,"-13"-54,-306-145,167 145,163 9,-1 2,0-1,1 2,-1-1,1 2,0 0,0 0,0 1,1 0,-1 1,1 1,0 0,1 0,0 1,0 0,1 1,0 0,0 0,1 1,-1 2,-48 46,48 4,11-54,0-1,1 0,-1 0,2 0,-1 0,1-1,0 1,0-1,1 0,0 0,0 0,1-1,-1 0,1 0,0 0,0-1,1 0,-1 0,1 0,0-1,0 0,0 0,1-1,-1 0,1 0,16 3,-1-1,1-1,0-1,0-1,0-1,0-1,0-1,0-1,9-3,91-7,-105 12,0 0,0 1,0 1,0 1,0 1,0 1,0 0,-1 1,0 1,0 1,0 1,-1 0,0 1,-1 1,0 0,0 1,11 12,-19-14,-1 1,0 0,0 0,-1 1,-1 0,0 0,0 0,-1 1,0-1,-1 1,-1 0,0 0,0 0,-1 0,-1 0,0 0,0 1,-3 8,1-14,0-1,0 1,-1-1,0 0,-1 0,1 0,-1 0,0-1,-1 1,1-1,-1 0,0 0,0-1,-1 1,1-1,-1-1,-4 3,2 0,-9 3,-1-2,-1 1,1-2,-1-1,-1 0,1-1,-1-1,1-1,-1-1,0 0,1-2,-10-1,0 2,-6 2,0-1,-1-2,1-2,0-1,0-1,0-2,1-2,0-1,0-2,-8-5,32 12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36:39.541"/>
    </inkml:context>
    <inkml:brush xml:id="br0">
      <inkml:brushProperty name="width" value="0.35" units="cm"/>
      <inkml:brushProperty name="height" value="0.35" units="cm"/>
      <inkml:brushProperty name="color" value="#00B050"/>
      <inkml:brushProperty name="ignorePressure" value="1"/>
    </inkml:brush>
  </inkml:definitions>
  <inkml:trace contextRef="#ctx0" brushRef="#br0">1932 693,'-21'-102,"19"80,-1 1,-1 0,0 0,-2 1,0 0,-2 0,0 0,-1 1,-1 0,-1 0,0 2,-2-1,0 1,0 1,-2 0,0 1,-1 1,0 0,-10-5,-6-7,-1 2,-1 1,-1 1,-1 2,-1 2,-1 1,0 2,-1 2,0 1,-1 2,-1 2,1 2,-1 1,0 2,0 2,0 2,0 2,0 1,0 2,1 2,0 1,-5 4,8 5,1 1,1 1,0 2,2 2,1 1,1 1,1 1,1 2,2 1,1 2,1 0,2 1,1 2,2 0,1 1,-11 33,-16 45,5 2,5 2,5 1,-8 75,-52 393,58-240,68 56,-21-288,5-2,6 0,4-1,4-2,43 91,-61-172,1-1,0 0,3-2,0 0,1-1,2-1,0 0,2-2,0-1,2-1,0-1,23 12,-23-12,0-2,1-1,0-2,1 0,1-2,0-1,0-1,1-1,1-2,7 0,16-1,1-3,-1-3,0-1,1-3,-1-3,-1-1,1-4,12-5,-16 1,-1-3,-1-2,-1-2,-1-2,-1-2,-1-2,-1-2,-2-1,12-15,122-153,-89 1,-71 156</inkml:trace>
  <inkml:trace contextRef="#ctx0" brushRef="#br0" timeOffset="3043.915">4806 1739,'-72'-56,"-64"-83,87 93,27 24,0 0,-2 2,0 1,-1 0,-1 2,-1 1,0 1,-1 2,-1 0,-20-5,10 1,-1 2,-1 2,0 1,0 3,-1 1,-1 2,1 1,-1 3,1 1,-4 3,-4 4,0 3,1 1,0 3,1 2,1 1,0 3,2 2,0 2,1 2,1 2,2 1,1 3,1 1,-32 35,13-7,2 3,4 2,2 3,3 1,3 3,-16 39,45-71,2 1,1 0,2 1,2 0,2 0,2 1,1 0,3-1,1 1,4 18,1-12,2 0,2-1,2 0,3-1,1-1,3 1,3 13,2-2,3 0,3-2,1-1,4-2,1-1,3-2,2-1,38 34,98 52,-147-117,0-2,2 0,0-2,0-2,1 0,1-3,0-1,20 2,-24-3,0-2,-1 0,1-3,1 0,-1-2,0-1,0-2,0-1,-1-1,1-1,-1-2,0-1,-1-1,17-9,253-198,-270 195,-1-1,-2-1,0-1,-2-1,0-1,-2-2,-2 0,14-25,-23 37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08:59.202"/>
    </inkml:context>
    <inkml:brush xml:id="br0">
      <inkml:brushProperty name="width" value="0.1" units="cm"/>
      <inkml:brushProperty name="height" value="0.1" units="cm"/>
      <inkml:brushProperty name="color" value="#00B050"/>
      <inkml:brushProperty name="ignorePressure" value="1"/>
    </inkml:brush>
  </inkml:definitions>
  <inkml:trace contextRef="#ctx0" brushRef="#br0">927 1174,'-23'-17,"-166"-205,175 205,3 1,-1 0,0 1,-1 1,-1 0,0 0,0 2,-2 0,1 0,-2 2,1 0,-2 0,1 2,-1 0,-6-1,6 8,0 0,-1 1,1 1,0 1,0 0,0 1,0 1,0 1,1 0,0 2,0 0,0 1,1 0,0 1,1 1,-11 9,10-5,1 1,1 0,1 1,0 1,1 0,0 1,2 0,0 0,1 1,1 1,1 0,0 0,2 0,0 0,1 1,2 0,0 0,1 0,1 0,0 0,2 0,1-1,4 19,-4-14,0 0,1 0,2-1,1 1,0-1,2-1,1 0,0 0,2-1,1 0,0-1,2 0,0-1,7 5,-20-22,7 10,1-1,1 0,0 0,0-1,1 0,1-1,0-1,0 0,1 0,0-1,0-1,1-1,0 0,0 0,0-2,1 0,0-1,7 1,-8-3,0-1,0 0,0-1,0-1,-1 0,1-1,0-1,-1 0,0-1,0 0,0-1,-1-1,1 0,4-4,47-48,-63 57</inkml:trace>
  <inkml:trace contextRef="#ctx0" brushRef="#br0" timeOffset="3592.536">2027 964,'-42'-4,"-188"-67,212 66,0 1,0 0,-1 2,1 0,-1 1,1 1,-1 1,1 0,-1 1,1 1,0 1,0 1,-2 1,5-1,1 0,-1 0,1 2,1 0,-1 0,1 1,0 1,1 0,0 1,1 0,0 1,0 0,1 1,1 0,0 0,-5 10,0 7,2 0,1 0,1 1,1 1,2-1,1 1,2 1,1-1,1 1,2-1,1 1,1-1,2 1,1-1,-4-16,0-1,0 0,2 1,0-1,0 0,1 0,1-1,1 1,0-1,0 0,1 0,1-1,0 0,1-1,0 1,0-2,2 1,-1-1,1-1,9 6,-6-10,0-2,0 1,1-2,-1 0,1 0,-1-2,1 0,0 0,-1-1,1-1,-1-1,1 0,-1-1,0 0,0-1,0 0,-1-2,0 1,0-2,-1 1,0-2,0 0,-1 0,0-1,6-7,2 1,-2 0,0-2,0 1,-2-2,0 0,-2-1,0-1,-1 0,-1 0,-1-1,0 0,-2-1,-1 0,-1-1,-1 1,-1-1,-1 0,-1 0,-1 0,-1-11,2-263,30 778,-31-458,2 0,0 0,1-1,1 1,1-1,1 0,1-1,1 0,1 0,0-1,2 0,0-1,12 14,60 8,-68-38</inkml:trace>
  <inkml:trace contextRef="#ctx0" brushRef="#br0" timeOffset="5697.657">2367 849,'8'39,"15"377,-15-327,-7-62,1 0,1 0,1-1,2 1,1-1,0 0,11 22,107 145,-115-185,0-1,1 0,-1-1,2 0,-1 0,1-1,-1-1,1 0,1 0,-1-1,0-1,1 0,-1-1,1 0,-1-2,-1 0,0-1,0 0,0-1,0 0,-1-1,1 0,-1-1,0 0,0 0,-1-1,1 0,-1-1,-1 0,1-1,-1 0,0 0,-1 0,0-1,-1 0,1-1,0-3,19-18,-5 1,-1-1,-2-1,0-1,-3 0,-1-1,4-16,-4 2,-2 0,-3 0,-1-1,-3 0,-2-1,-2 1,-2-1,-2 1,-3 0,-1 0,-5-10,22 245,-19-27,3-107,3 0,3-1,1 1,9 50,63 62,-68-157,1-1,0 0,1 0,-1 0,1-1,0 0,1 0,-1-1,1 0,0 0,0-1,0 0,0 0,8 0,-10 0,0-1</inkml:trace>
  <inkml:trace contextRef="#ctx0" brushRef="#br0" timeOffset="8588.899">4260 976,'0'0,"0"0,0 0,0 0,0 0,0 0,0 0,0 0,-15-24,1 11,-2 1,0 0,-1 0,0 2,0 0,-1 1,0 1,-1 1,0 0,0 2,0 0,-1 1,1 1,-1 0,0 2,0 0,0 2,0 0,0 1,0 1,-5 2,5-1,1 1,-1 1,1 1,1 0,-1 2,1 0,1 1,-1 1,2 0,0 1,0 1,1 1,1 0,0 1,-5 7,6-4,1 0,1 1,0 1,1-1,2 1,0 1,1 0,1 0,0 0,2 1,1 0,1 0,0-1,2 1,0 0,2 0,2 13,-1-3,0 0,3 0,1 0,1-1,1 0,2 0,10 20,-16-41,1 0,-1 0,2-1,-1 1,1-1,1-1,-1 1,1-1,1-1,0 1,0-2,0 1,1-1,0 0,0-1,0-1,1 1,-1-1,1-1,0 0,0-1,1 0,-1-1,0 0,1 0,-1-1,0-1,1 0,-1-1,11-2,3-4,0 0,0-2,-1-1,0-1,-1 0,-1-2,0-1,0-1,-2-1,0 0,-1-1,-1-2,0 0,-2 0,0-2,-2 0,0-1,-2 0,0-1,-1 0,-2-1,-1 0,0 0,-2-1,-1 0,-1 0,-1 0,-2-1,0 1,-3-9,-21-168,3 251,29 121,36 390,-45-544,-2 43,3 1,2-1,3 0,2 0,6 12,2 38,6 156,-23-253,0 0,-1 0,0-1,-1 1,-1 0,0-1,0 0,-1 0,0 0,0 0,-1-1,-1 0,0 0,0 0,0-1,-1 0,-4 2,-5-1,-1 0,0-1,0-1,-1-1,0-1,0 0,0-2,0 0,-1-1,1-1,-1 0,1-2,-1 0,1-1,-1-2,-8-2,-4 1,0-1,0-2,1-2,1-1,-1-1,-16-10,37 17</inkml:trace>
  <inkml:trace contextRef="#ctx0" brushRef="#br0" timeOffset="11179.533">4544 64,'73'488,"-64"-124,-12 292,15-560,3-44,-11-68,0 0,-1 0,0 0,-1 0,-1 0,-1 0,-1-1,0 1,-2-13,-2-41,18-164,-9 214,1-1,2 1,0 0,1 1,0 0,2 0,0 1,2 0,0 0,0 2,2-1,11-9,-10 11,1 2,0 0,1 0,1 2,0 0,0 1,1 1,0 1,1 1,-1 0,2 1,-1 2,0 0,1 1,0 1,0 0,0 2,0 1,-1 0,1 2,0 0,-1 1,10 4,-19-5,-1 0,0 1,0 0,-1 0,1 1,-1 0,0 1,0 0,-1 0,0 1,0 0,0 0,-1 1,0 0,-1 1,0-1,0 1,-1 0,0 1,0-1,-1 1,0 0,-1 0,0 0,-1 1,0-1,0 0,-1 1,-1 0,0-1,-1 9,11 339,-3-288,19 50,33-60,-41-53</inkml:trace>
  <inkml:trace contextRef="#ctx0" brushRef="#br0" timeOffset="12767.474">5871 1,'-9'30,"-18"95,5 2,6 1,5 1,6-1,6 1,5 2,-3 92,9-15,42 6,-44-196,1-1,0 0,1 0,1-1,0-1,1 0,1-1,1 0,1 0,-10-7,123 46,-115-48,1-1,0-1,1-1,-1 0,0-1,1-1,-1 0,1-1,-1-1,0-1,0 0,0-1,0-1,0 0,-1-1,0-1,0 0,-1-1,0-1,0 0,-1-1,0 0,-1-1,0 0,-1-1,0 0,-1-1,6-9,-6 3</inkml:trace>
  <inkml:trace contextRef="#ctx0" brushRef="#br0" timeOffset="13747.671">5780 976,'0'0,"0"0,0 0,0 0,0 0,0 0,0 0,0 0,0 0,0 0,0 0,0 0,0 0,0 0,35 0,179-24,-172 16,0 2,0 1,1 2,-1 2,33 4,-63-1</inkml:trace>
  <inkml:trace contextRef="#ctx0" brushRef="#br0" timeOffset="24256.486">778 3100,'0'0,"0"0,0 0,0 0,0 0,0 0,0 0,0 0,0 0,0 0,0 0,0 0,-36 0,-89-23,-83-1,185 26,1 1,-1 0,1 2,0 1,1 0,-1 2,1 1,-1 1,12-5,-1 0,1 1,0 1,1-1,0 2,0-1,0 1,1 1,0 0,1 0,-1 0,2 1,0 0,0 0,1 1,0-1,0 1,1 0,1 1,0-1,1 0,0 1,0 0,1-1,1 1,0 0,1 0,1 5,-2 14,2-1,2-1,0 1,2 0,1-1,1 0,2-1,1 0,1 0,1-1,1-1,2 0,1-1,14 16,-15-27,0 0,1-2,0 0,1-1,1-1,-1 0,2-2,8 3,-2 1,-13-9,0 0,0-1,0 0,1-1,-1-1,0 0,1 0,-1-1,0-1,1-1,-1 0,-1 0,1-1,0-1,2-1,7-6,-2 0,0-2,0 0,-1-1,-1-1,-1-1,0 0,-1-2,-1 1,0-2,5-11,-2 6</inkml:trace>
  <inkml:trace contextRef="#ctx0" brushRef="#br0" timeOffset="25675.146">1290 2552,'0'0,"0"0,0 0,0 0,-10 31,-55 339,61-129,71 125,-3-134,-60-224,0 0,0-1,1 1,0-1,0 0,1 0,0 0,0-1,0 0,1 0,0-1,0 0,1 0,-1-1,3 1,76 42,-73-44,0 0,0-1,1 0,-1-1,1-1,-1 0,1 0,-1-2,1 0,-1 0,0-1,0-1,0 0,0-1,-1 0,1-1,-1 0,-1-1,1 0,-1-1,-1 0,1-1,-2 0,1-1,-1 0,0-1,-1 1,-1-2,4-4,17-23</inkml:trace>
  <inkml:trace contextRef="#ctx0" brushRef="#br0" timeOffset="28065.175">3024 3075,'0'0,"0"0,0 0,0 0,0 0,0 0,0 0,0 0,0 0,0 0,0 0,-14-6,-50-23,50 21,0 0,0 1,-1 1,1 0,-1 1,-1 0,1 1,-1 1,1 1,-1 0,0 1,0 0,0 1,0 1,1 1,-14 3,6 4,2 0,-1 1,1 2,1 0,0 1,1 1,0 1,2 1,-1 0,2 1,0 1,1 1,1 0,1 0,0 2,2 0,0 0,2 1,0 0,1 0,2 1,-4 20,7-24,1 1,1-1,1 0,0 1,2-1,0 0,1 1,1-1,1-1,1 1,0-1,7 14,-5-11,1-2,1-1,1-1,1 1,1-2,0 0,1-1,0 0,15 11,-5-2,-17-15,1 0,0-1,0 0,1 0,-1-1,2 0,-1-1,1 0,0 0,0-1,1 0,-1-1,1 0,0 0,0-2,1 1,-1-1,0-1,1 0,-1-1,1 0,-1 0,1-2,-1 1,1-1,-1-1,0 0,8-4,-1-1,-1-1,0-1,-1 0,0-1,-1-1,0 0,-1-1,-1-1,0 0,0-1,-2 0,0-1,4-8,3-21,-2-1,-1 0,-3-1,-2 0,-2-1,-2 0,-3 0,-1-35,-15-65,2 21,2 194,4 16,3 0,4 0,4-1,14 71,-13-122,2-1,2 0,0-1,2 0,1-1,1 0,17 22,-27-45,0 0,-1-1,1 0,1 0,-1 0,1 0,-1-1,1 0,0 0,0-1,1 0,-1 0,0 0,1-1,-1 0,1 0,-1 0,6-1,10-3</inkml:trace>
  <inkml:trace contextRef="#ctx0" brushRef="#br0" timeOffset="30107.673">4306 3151,'-37'-5,"-82"-28,86 21,0 2,-1 1,0 2,0 1,-1 2,0 1,0 2,0 1,-30 5,52-3,0 1,0 0,1 2,-1-1,1 1,0 1,0 0,1 1,0 0,0 0,1 2,0-1,0 1,1 0,0 1,0 0,1 1,1 0,0 0,0 0,1 1,1 0,0 0,0 1,1-1,1 1,0 0,1 3,2-9,1 0,0 0,0 1,1-2,0 1,1 0,-1 0,1-1,0 1,1-1,-1 0,1 0,1 0,-1-1,1 1,0-1,0 0,0 0,1-1,0 0,0 0,0 0,0-1,1 1,-1-2,1 1,0-1,-1 0,1 0,0-1,1 0,-1 0,0 0,0-1,207-16,-182 10,1 1,0 2,1 1,-1 2,0 1,0 1,3 2,-27 1,0 1,0-1,-1 1,0 1,0-1,0 1,-1 1,0-1,-1 1,1 1,-2-1,1 1,-1 0,0 0,-1 1,1 3,-5-13,4 10,-2 1,1-1,-1 1,-1-1,0 1,-1 0,0-1,0 1,-1 0,-1-1,1 1,-2-1,0 1,0-1,0 0,-2 0,1-1,-1 1,0-1,-1 0,0 0,-1-1,0 1,0-2,0 1,-1-1,-1 0,1 0,-1-1,0 0,0-1,-1 0,1-1,-1 0,0 0,-1-1,1 0,0-1,-1 0,1 0,-3-1,-27 5,-1-2,0-1,0-2,0-2,0-1,0-3,0-1,1-2,-8-4,38 9</inkml:trace>
  <inkml:trace contextRef="#ctx0" brushRef="#br0" timeOffset="32027.802">5269 3062,'0'0,"0"0,0 0,0 0,0 0,0 0,0 0,0 0,0 0,0 0,-16-2,-21-4,-1 1,1 3,-1 1,0 1,1 2,-1 2,1 2,0 1,-4 2,-165 80,201-82,1-1,0 1,0 0,0 0,0 0,1 1,1-1,-1 1,1 0,0 0,1-1,0 1,0 0,1 0,0 0,0 0,1 0,0 0,1 0,-1 0,1 0,2 4,-1 6,0-8,1-1,0 0,0 1,1-2,0 1,1 0,0-1,0 0,0 0,1-1,1 0,-1 0,1-1,0 1,0-2,1 1,0-1,0-1,0 0,1 0,-1 0,1-1,0-1,0 0,0 0,0-1,0 0,0-1,0 0,0 0,0-1,0-1,0 0,0 0,0-1,0 0,-1 0,5-3,287-69,-294 73,-1 1,1 1,-1-1,1 1,-1 0,1 1,-1-1,1 1,-1 0,0 1,1 0,-1 0,0 0,0 1,0 0,-1 0,1 0,-1 1,1 0,-1 0,0 0,-1 0,1 1,-1 0,0 0,0 0,0 1,-1-1,0 1,0 0,0 0,-1 0,0 0,0 0,2 3,-1 0,0 0,-1 0,0 0,-1 0,1 0,-2 0,1 1,-1-1,-1 0,0 0,0 1,-1-1,0 0,0 0,-1 0,-1-1,1 1,-1-1,-1 0,1 0,-1 0,-1 0,1-1,-1 0,-1 0,1-1,-1 1,-4 2,-20 9,0-1,-1-1,0-1,-2-2,1-2,-1-1,-1-1,0-2,0-1,-1-2,1-2,-1-1,1-2,-23-3,-49-19,81 14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01:41.59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862 158,'0'0,"0"0,0 0,0 0,0 0,0 0,0 0,0 0,0 0,0 0,0 0,0 0,0 0,-39-24,21 11,-1 0,-1 2,0 0,0 2,-1 0,-1 1,1 1,-1 1,0 1,0 1,-1 1,1 0,-1 2,0 1,1 1,-1 1,1 1,-1 0,1 2,0 1,0 1,-7 3,9-3,0 1,0 1,1 1,1 0,-1 1,2 2,-1-1,2 2,0 0,0 1,1 2,5-8,1 1,0 0,1 1,0-1,1 2,0-1,0 1,2 0,-1 0,1 1,1-1,1 1,-1 0,2 0,0 3,-3 19,2 0,1 0,2 0,2 0,0 0,3 0,1 0,1-1,3 4,0-18,1 0,1-1,1 0,0-1,2-1,0 0,0-1,2 0,0-1,1-1,0-1,16 9,-13-12,0-1,1-1,0 0,1-2,-1-1,1 0,0-2,0 0,1-2,-1-1,12-1,-23 0,-1-1,1 1,-1-2,0 0,1 0,-1-1,-1 0,1-1,-1 0,1-1,-2 0,1-1,-1 0,0 0,0-1,-1 0,0-1,0 1,-1-2,0 1,-1-1,0 0,2-5,12-23,-2-1,-2 0,-1-1,-2-1,5-31,31-189,-73 93,7 211,-23 301,52-166,-6-163,0 0,1 0,0-1,1 0,1 0,0-1,1 0,0-1,1 0,0 0,1-2,0 1,1-1,0-1,1 0,1-1,-9-4</inkml:trace>
  <inkml:trace contextRef="#ctx0" brushRef="#br0" timeOffset="1743.341">1974 139,'0'0,"0"0,0 0,0 0,0 0,0 0,0 0,0 0,0 0,0 0,-35-3,-215-107,237 105,-1 0,0 1,0 0,0 2,0-1,-1 2,1 0,-1 1,1 0,0 1,-1 0,1 2,0-1,0 2,0 0,0 0,1 2,-1-1,-1 3,2-2,1 0,-1 1,2 1,-1-1,1 2,0 0,1 0,0 1,1 0,0 0,0 1,1 0,0 1,1 0,1 0,0 1,0 0,1 0,-1 8,-3 12,2 0,1 1,2 0,2 0,0 0,3 0,0 0,3 0,0 0,2-1,2 1,9 23,58 45,-63-89,0 1,1-2,0 0,1 0,0-2,1 1,0-2,1 0,0-1,0 0,1-2,-1 0,1 0,1-2,-1 0,1-1,0-1,0 0,-1-2,1 0,0-1,0 0,0-2,-1 0,1-1,-1-1,0 0,0-2,3-1,98-66,-99 56,-10 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09:42.146"/>
    </inkml:context>
    <inkml:brush xml:id="br0">
      <inkml:brushProperty name="width" value="0.1" units="cm"/>
      <inkml:brushProperty name="height" value="0.1" units="cm"/>
      <inkml:brushProperty name="color" value="#00B050"/>
      <inkml:brushProperty name="ignorePressure" value="1"/>
    </inkml:brush>
  </inkml:definitions>
  <inkml:trace contextRef="#ctx0" brushRef="#br0">804 990,'0'0,"0"0,0 0,0 0,0 0,0 0,0 0,0 0,0 0,0 0,0 0,-35 3,-145-67,-50 22,212 45,1 1,-1 0,0 2,1 0,0 0,1 2,0 0,0 1,0 0,1 2,1-1,-1 2,2 0,0 1,0 0,1 1,1 0,0 1,1 0,1 1,1 0,0 0,0 1,2 0,0 0,1 1,1-1,1 1,0 0,1 0,1 0,1 19,1-17,1 0,1 0,0 0,1-1,2 1,0-1,0 0,2-1,0 1,2-2,0 1,1-1,0-1,1 0,1 0,1-1,0-1,1 0,0-1,1-1,0-1,1 0,17 8,-9-8,0-1,1 0,0-3,0 0,1-1,0-2,0 0,0-2,1-1,-1-1,0-2,0-1,0 0,25-8,-35 4,-1-1,0 0,0-1,0-1,-1-1,-1 0,0-1,-1 0,0-1,0-1,-2 0,1 0,-2-1,3-7,2 0</inkml:trace>
  <inkml:trace contextRef="#ctx0" brushRef="#br0" timeOffset="1365.46">1304 339,'0'0,"0"0,0 0,0 0,0 0,0 0,0 0,0 4,-67 392,33-141,68-7,20 66,-29-214,-17-83,-1-1,2-1,0 0,0 0,2-1,0 0,0 0,1-1,1-1,0 0,1-1,5 3,112 12,-115-29,0 0,0-1,0-1,-1-1,1 0,-1-1,0-1,-1 0,0-1,-1 0,1-2,-2 1,1-1,-2-1,0 0,0-1,-1 0,0-1,-1 1,-1-2,6-12,16-21</inkml:trace>
  <inkml:trace contextRef="#ctx0" brushRef="#br0" timeOffset="2690.478">2642 805,'-3'64,"3"0,3 1,3-1,9 39,10 173,-14-29,51-144,-57-100,0 0,1 0,-1-1,1 1,-1-1,1-1,0 1,-1-1,1 0,0 0,0-1,0 1,0-1,0-1,0 1,0-1,0 0,-1-1,1 1,0-1,-1 0,1 0,-1-1,1 0,-1 0,0 0,2-2,11-6,-5 2</inkml:trace>
  <inkml:trace contextRef="#ctx0" brushRef="#br0" timeOffset="3207.317">2619 473,'0'0,"0"0,0 0,0 0,0 0,0 0,0 0,0 0</inkml:trace>
  <inkml:trace contextRef="#ctx0" brushRef="#br0" timeOffset="15118.48">3572 798,'0'403,"-11"-12,31-290,-6-152,-16 8,3 0,1 0,2-1,3 2,1-1,1 1,3 0,13-30,79-128,-94 189,0 0,1 1,1 0,-1 1,1 1,1-1,0 2,0 0,0 1,1 0,5-1,-1-1,0 1,1 2,-1 0,1 1,0 1,0 0,0 2,1 0,-1 2,0 0,0 0,0 2,0 1,0 0,-1 1,1 1,-1 1,-1 1,1 0,-2 1,1 1,0 1,88 105,-55 4,-36-80,-3 1,-2 0,-1 0,-2 1,-2 0,-1 0,-3 0,-2 10,0 54,-19-453,23 327,0 0,1 0,1 0,1 1,1-1,0 1,2 0,0 1,1 0,1 0,0 1,2 0,0 1,0 1,2 0,0 0,0 1,1 1,1 0,1 2,-1-1,6 0,12-3,0 1,1 2,0 2,1 1,-1 2,2 1,-1 2,1 2,0 1,33 4,-61-1,0 0,0 0,0 1,0 1,-1-1,1 1,-1 1,0 0,0 0,0 0,-1 1,0 0,0 1,-1-1,0 1,0 1,0-1,-1 1,0 0,0 0,-1 0,-1 1,1 0,-1 0,0-1,-1 2,1 7,-2 138,-3-117,2 1,1 0,3 0,1-1,1 1,3-1,9 26,-15-52,0 0,1 0,0-1,1 1,0-1,1 0,0-1,1 1,0-1,1 0,0-1,0 0,1 0,0-1,1 0,0 0,0-1,0-1,11 5,21-15,-17-7</inkml:trace>
  <inkml:trace contextRef="#ctx0" brushRef="#br0" timeOffset="18765.3">5783 1,'23'52,"-17"-15,-2 0,-2 1,-1-1,-2 1,-1 0,-2-1,-8 32,-1 29,2-4,0-9,3 0,4 0,4 0,5 23,18 145,-11-71,-11-100,-1 24,-11-495,11 369,1-1,0 1,2 0,0 0,1 0,1 1,1-1,1 1,1 1,9-19,-11 31,0 0,0 0,0 0,1 1,-1 0,1 1,1-1,-1 1,1 1,-1-1,1 1,0 1,0-1,0 1,4 0,34-13,-22 4,1 1,1 1,-1 1,1 1,1 1,-1 2,1 1,0 0,10 2,-23 1,0 1,0 0,0 1,-1 0,1 1,-1 1,0 0,0 1,0 0,0 1,-1 1,0 0,0 0,-1 1,0 1,0-1,-1 2,0 0,-1 0,0 1,0 0,-1 0,-1 1,0 0,-1 0,0 1,0-1,-1 4,6 20,-2-1,-2 2,-1-1,-1 1,-3 0,-1 4,0-27,-1 0,0 0,-1 1,-1-1,0-1,-1 1,-1 0,0 0,-1-1,0 0,-1 0,0 0,-1-1,-2 2,-2 2,-1 0,0-2,-1 1,-1-2,0 0,-1 0,0-1,-1-1,0-1,-1 0,0-1,-6 1,0 0,0-1,-1-1,-1-2,1 0,-1-1,0-2,0 0,0-2,0-1,0 0,0-2,0-1,0-2,0 0,1-1,0-1,0-2,1 0,-20-12,28 15,4 0</inkml:trace>
  <inkml:trace contextRef="#ctx0" brushRef="#br0" timeOffset="51453.838">815 3159,'0'2,"0"0,-1-1,1 1,-1 0,1-1,-1 1,0-1,0 1,1-1,-1 0,0 1,0-1,-1 0,1 1,0-1,0 0,0 0,-1 0,1 0,-1 0,1 0,-1-1,1 1,-1 0,1-1,-1 1,0-1,1 1,-1-1,0 0,1 0,-1 0,0 0,1 0,-1 0,0 0,1-1,-1 1,1-1,-1 1,0-1,1 1,-1-1,1 0,-1 0,1 0,0 0,-1 0,1 0,-80-60,66 49,-142-43,142 52,0 1,-1 0,1 1,0 1,-1 0,1 1,-1 1,1 0,0 1,0 1,0 0,0 1,1 1,0 0,0 1,0 0,1 1,0 1,1 0,0 1,0 0,1 0,0 2,1-1,0 1,1 1,-7 12,5-7,0 0,1 1,1 0,1 0,1 1,0 0,2 0,0 1,1 0,1 9,3-3,2-1,1 0,2-1,0 1,1-1,2 0,0 0,2-1,1 0,0-1,2 0,1-1,1 0,0-1,17 17,-24-30,1 0,-1-1,1 1,1-2,-1 1,1-1,0-1,0 0,1 0,0-1,0-1,0 1,0-2,0 0,0 0,1-1,-1 0,1-1,-1 0,1-1,1-1,233-11,-155-44,-81 48</inkml:trace>
  <inkml:trace contextRef="#ctx0" brushRef="#br0" timeOffset="52872.638">1270 2489,'0'0,"0"0,0 0,0 0,0 0,0 0,0 0,0 0,0 45,12 353,-1-222,-7 158,-5-302,1 1,2-1,1 1,1-1,2 0,1 0,2-1,0 0,4 4,80 128,-19-129,-64-31,0-1,1 0,-1-1,0 0,1 0,-1-1,1 0,-1-1,0 0,1-1,-1 0,0-1,0 0,0 0,0-1,-1 0,0-1,1 0,-2 0,1-1,-1-1,5-3,2-2</inkml:trace>
  <inkml:trace contextRef="#ctx0" brushRef="#br0" timeOffset="59889.087">4604 2176,'-12'363,"-29"141,37-85,16-269,22 62,-34-479,36 150,-25 95,0 1,1 0,1 0,1 1,0 1,2 0,0 1,1 1,1 1,1 0,0 1,4-1,-10 5,0 0,0 1,1 0,1 1,-1 1,1 0,1 1,0 1,0 0,0 1,0 1,1 0,0 2,0-1,-1 2,1 1,0 0,0 1,0 0,0 2,0 0,-1 1,1 0,8 5,-11 2,-1 1,-1 1,0 0,-1 1,0 0,-1 0,-1 1,0 1,-1-1,-1 1,0 1,-1-1,-1 1,0 0,-2 1,0-1,1 15,29 269,-32-290,-2-5,1-1,-1 1,1 0,0 0,0-1,1 1,0 0,0-1,0 1,0-1,1 1,0-1,0 1,1-1,0 0,-1 0,2 0,-1-1,0 1,1-1,0 0,0 0,0 0,1 0,-1-1,1 1,0-1,0-1,0 1,0-1,0 1,1-1,-1-1,1 1,10-4</inkml:trace>
  <inkml:trace contextRef="#ctx0" brushRef="#br0" timeOffset="62044.009">5817 3459,'0'0,"0"0,0 0,0 0,0 0,0 0,0 0,0 0,0 0,0 0,0 0,0 0,0 0,0 0,0 0,0 0,0 0,0 0,0 0,0 0,0 0,0 0,-17 21,19-18,0 0,0 0,0-1,0 1,1-1,-1 0,1 0,-1 0,1 0,0 0,0-1,0 1,0-1,0 1,0-1,0 0,1 0,-1-1,0 1,1-1,-1 0,0 0,1 0,-1 0,0 0,1-1,-1 1,0-1,2-1,4 2,541 11,-539-9,0 0,1-2,-1 1,1-1,-1-1,1 0,-1-1,1 0,-1 0,0-1,0-1,0 0,-1-1,1 1,-1-2,0 0,-1 0,1-1,-1 0,0 0,-1-1,0 0,0-1,-1 0,0 0,0-1,2-5,-6 7,0 0,0 1,-1-1,0 0,-1 0,0-1,0 1,-1 0,0 0,0 0,-1-1,0 1,0 0,-1 0,0 0,0 0,-1 1,0-1,-1 0,1 1,-1 0,-1 0,1 0,-1 1,-2-2,-8-9,-1 1,0 1,-1 1,-1 0,0 2,-1 0,0 0,-19-6,21 12,-1 2,0 0,0 1,0 0,0 2,0 0,-1 1,1 1,-9 1,-24 0,-216 16,139 65,112-68,1 0,0 2,1-1,1 2,1 0,1 0,0 1,1 1,1 0,1 0,1 0,1 1,0 0,2 1,0-1,2 1,0-1,2 1,0 0,1 0,1-1,1 1,1-1,1 0,1 0,2 2,-2-10,0 0,0 0,2-1,-1 0,2 0,0-1,0 0,1-1,0 0,1 0,0-1,0-1,2 1,130 47,-117-48,0-1,1-2,-1 0,1-2,0-1,0-1,0-2,0 0,-1-2,1-1,0-1,-1-1,0-1,-1-2,1 0,11-8,13-21,-33 23</inkml:trace>
  <inkml:trace contextRef="#ctx0" brushRef="#br0" timeOffset="64064.087">7644 3185,'4'1,"-134"-79,-26 23,143 51,0 1,0 0,-1 1,1 1,-1 0,0 1,1 1,-1 0,1 0,0 1,-1 1,1 0,0 1,0 1,1 0,-1 0,1 1,0 1,1 0,0 1,0 0,0 1,1 0,0 0,-6 10,-98 141,111-155,1 0,0 0,0 1,0-1,1 1,0-1,0 1,0 0,0-1,1 1,0 0,1-1,-1 1,1 0,0-1,0 1,1-1,-1 1,1-1,1 0,-1 1,1-1,0 0,0-1,0 1,0-1,1 1,0-1,0 0,0 0,1-1,3 4,11 2,0-1,0-1,1-1,0 0,0-2,0 0,1-1,-1-1,1-1,0-1,-1 0,1-2,0-1,7-2,12 2,10-1,-17 0,0 1,0 2,0 1,1 2,-1 1,0 1,-1 2,29 9,-56-13,0 0,-1 0,1 1,-1 0,0 0,0 0,0 0,-1 1,1-1,-1 1,1 0,-1 0,-1 0,1 1,0-1,-1 0,0 1,0 0,0 0,-1-1,0 1,0 0,0 0,0 0,-1 0,0 0,0 0,0 1,-1 0,-41 141,32-138,0 0,-1 0,1-1,-2-1,1 0,-1 0,0-1,0 0,-1-2,0 1,0-1,0-1,0 0,-1-1,-53 7,-1-3,1-2,-1-4,0-3,-42-8,99 11,2-1</inkml:trace>
  <inkml:trace contextRef="#ctx0" brushRef="#br0" timeOffset="73687.159">2869 3000,'0'0,"0"0,0 0</inkml:trace>
  <inkml:trace contextRef="#ctx0" brushRef="#br0" timeOffset="76043.861">2869 3082,'-14'-34,"13"32,0-1,-1 1,1 0,-1 0,0 0,0 0,1 0,-1 1,0-1,0 1,-1-1,1 1,0 0,0-1,-1 1,1 0,-1 1,1-1,-1 0,1 1,-1-1,1 1,-1 0,0 0,1 0,-1 0,1 0,-1 1,-1 0,-113 8,18 28,-37 92,42 30,57-83,34 55,38 47,29-96,21-19,25-14,-56-30,-42-13,0-1,1-1,0 0,-1 0,1-2,1 1,-1-2,0 0,0 0,1-1,0-1,198-48,-86-36,-83 15,-10-80,-70 21,22 94,-2 1,-1 1,-1 1,-2 1,-2 0,-14-13,36 42,-8-10,-1 1,-1 0,0 0,0 1,-1 0,0 1,-1 1,0 0,-1 0,1 1,-1 1,-1 1,0-1,3 3</inkml:trace>
  <inkml:trace contextRef="#ctx0" brushRef="#br0" timeOffset="78054.424">3685 2144,'-57'487,"44"140,16-391,-4-201,2 0,2 0,1-1,2 1,1-1,2 0,1-1,7 13,62 56,48-56,-36-71,-81 22,1 0,-1-1,0-1,-1 1,1-2,-1 1,0-1,-1-1,1 0,-1 0,0 0,-1-1,0 0,3-5,5-8</inkml:trace>
  <inkml:trace contextRef="#ctx0" brushRef="#br0" timeOffset="78856.144">3572 3095,'36'4,"311"-81,-281 74,-51 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12:00.782"/>
    </inkml:context>
    <inkml:brush xml:id="br0">
      <inkml:brushProperty name="width" value="0.1" units="cm"/>
      <inkml:brushProperty name="height" value="0.1" units="cm"/>
      <inkml:brushProperty name="color" value="#00B050"/>
      <inkml:brushProperty name="ignorePressure" value="1"/>
    </inkml:brush>
  </inkml:definitions>
  <inkml:trace contextRef="#ctx0" brushRef="#br0">799 694,'-243'-74,"221"74,0 0,0 1,-1 2,2 0,-1 2,0 0,1 1,0 1,0 1,1 1,0 1,1 0,0 2,0 0,-15 14,14-7,0 1,1 0,1 2,1 0,1 1,1 1,1 0,-9 23,15-30,0 0,2 1,0 0,1 0,1 0,1 1,0-1,2 1,0 0,1-1,1 1,0 0,2-1,0 1,1-1,1 0,0 0,2 0,0-1,1 0,0 0,1-1,2 0,-1-1,2 0,0 0,0-2,1 1,1-2,1 1,-1-2,2 0,0-1,0-1,16 8,-12-13,0 1,0-2,1-1,-1-1,1 0,-1-2,1 0,-1-1,0-1,0-1,0-1,0-1,-1 0,0-1,0-2,-1 0,0 0,17-13,-20 10,0 0,-1-1,0 0,-1-1,-1-1,0 0,-1 0,-1-1,0-1,-1 1,-1-2,0 1,-2-1,0 0,-1-1,0 1,-1-8,18-336,-22 304,0 11,-1-162,-8 0,-16-60,19 242,-1 33,-11 408,14-319,4-1,4 1,4 0,5-2,3 1,5-2,10 20,-28-101,3 14,1-1,1 0,1-1,1 0,2 0,0-1,1-1,1 0,1-1,1 1,-9-14,-4-3,0 1,0-1,1-1,0 1,-1 0,1-1,1 0,-1 1,0-2,1 1,0-1,-1 1,1-1,0 0,0-1,0 1,1-1,3 0,13-3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11:52.342"/>
    </inkml:context>
    <inkml:brush xml:id="br0">
      <inkml:brushProperty name="width" value="0.1" units="cm"/>
      <inkml:brushProperty name="height" value="0.1" units="cm"/>
      <inkml:brushProperty name="color" value="#00B050"/>
      <inkml:brushProperty name="ignorePressure" value="1"/>
    </inkml:brush>
  </inkml:definitions>
  <inkml:trace contextRef="#ctx0" brushRef="#br0">881 836,'0'0,"0"0,0 0,0 0,0 0,0 0,0 0,0 0,0 0,-37-21,-189-122,215 138,0 0,0 1,-1 0,1 0,-1 1,0 1,0 0,0 1,0 0,0 1,0 0,-1 1,1 0,0 1,1 0,-1 1,0 0,1 1,-1 1,1 0,0 0,-9 6,-8 6,0 1,2 1,0 2,1 0,1 1,0 2,-18 25,28-32,2 0,-1 1,2 0,1 1,0 1,1-1,1 1,1 1,1-1,1 1,0 0,2 1,0-1,2 0,0 1,1 0,2-1,2 15,-3-20,0 0,1 0,1 0,0 0,1-1,1 1,0-1,1 0,1-1,0 0,1 0,1 0,0-1,0 0,2-1,-1 0,7 4,-5-10,0-1,1 0,-1-1,1-1,0 0,1-1,-1 0,0-1,1 0,-1-1,8-1,-14 1,48 0,-1 3,0-3,1-3,-1-2,0-2,43-12,-87 15,-1-1,0 0,0 0,-1-1,0 0,0 0,0-1,0 0,-1-1,-1 1,1-1,-1-1,3-4,4-6</inkml:trace>
  <inkml:trace contextRef="#ctx0" brushRef="#br0" timeOffset="2136.419">1766 581,'-19'-5,"-1"1,0 1,0 1,0 1,0 0,0 1,0 2,0 0,0 1,0 1,1 0,-1 2,1 1,1 0,-1 1,1 1,1 0,-2 2,0 3,1-4,0 2,1 0,0 1,1 1,1 0,0 1,1 1,1 0,0 1,1 0,1 1,-3 7,-28 118,36-109,2 1,1 0,2 0,1 0,2-1,1 1,2 0,1-1,2 0,1 0,2-1,8 16,-11-39,1-1,1 0,-1-1,1 0,1 0,-1-1,1 0,1-1,-1-1,1 0,7 3,5 2,1 0,0-1,0-2,0 0,1-2,0-1,0-1,0-1,1-1,-1-1,0-2,0-1,0 0,0-2,0-1,-1-2,0 0,13-7,-23 6,0 0,-1-1,0-1,-1 0,0-1,0 0,-2-1,1 0,-2-1,0 0,0-1,-1 0,-1-1,-1 1,0-2,-1 1,-1-1,0 1,-2-2,0 1,0 0,-2 0,0-1,-1 1,-1-1,0 1,-2-1,0 1,0 0,-2 0,0 1,-1-1,-1 1,-2-4,-102-180,54 156,57 44</inkml:trace>
  <inkml:trace contextRef="#ctx0" brushRef="#br0" timeOffset="4579.582">2345 683,'-12'95,"1"84,22 131,-13-294,1-1,0 1,1 0,1-1,0 1,1-1,1 0,0 1,2-1,-1 0,2-1,0 1,0-1,1-1,1 1,1-1,0 0,0-1,1 0,1 0,0-1,0-1,1 0,0 0,1-2,0 1,1-1,0-1,0-1,3 1,8-3,0-2,0-1,0-1,1-1,-1-1,0-1,-1-1,1-2,-1 0,0-2,0 0,-1-2,0 0,0-2,-1 0,-1-2,0 0,10-11,-17 9,-2-1,0-1,0 0,-2 0,0-1,-2-1,0 1,-1-1,-1-1,0 1,-2-1,-1 0,0 0,-1 0,-2-16,-12-299,-21 219,33 196,29 292,32-101,-59-265,0 0,0 0,0 0,0 0,1 0,0 0,0-1,0 1,1-1,-1 0,1 0,0 0,0-1,1 1,-1-1,1 0,-1 0,1-1,0 1,0-1,0 0,1 0,-1-1,0 0,1 0,-1 0,0 0,1-1,-1 0,1 0,-1 0,1-1,-1 0,1 0,2-1,17-12</inkml:trace>
  <inkml:trace contextRef="#ctx0" brushRef="#br0" timeOffset="6059.834">3581 1,'-48'269,"30"160,11-347,3 0,5 1,2-1,5-1,3 1,3-1,6 6,-17-72,2 0,-1 0,2 0,0-1,1 0,0 0,1-1,1 0,0 0,1-1,0 0,0 0,2-1,-1-1,1 0,1-1,0 0,0-1,1 0,0-1,0-1,0 0,1-1,0 0,11 1,-17-7,1 0,-1-1,0-1,0 1,0-1,-1-1,1 1,-1-2,1 1,-1-1,-1 0,1-1,-1 0,0 0,0 0,-1-1,1 0,-1 0,-1-1,0 0,0 0,0 0,-1 0,-1-1,2-2,-5 11,12-21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39:40.651"/>
    </inkml:context>
    <inkml:brush xml:id="br0">
      <inkml:brushProperty name="width" value="0.35" units="cm"/>
      <inkml:brushProperty name="height" value="0.35" units="cm"/>
      <inkml:brushProperty name="color" value="#FFC000"/>
      <inkml:brushProperty name="ignorePressure" value="1"/>
    </inkml:brush>
  </inkml:definitions>
  <inkml:trace contextRef="#ctx0" brushRef="#br0">55 221,'0'41,"12"351,7 593,-38-80,32-358,-9-203,-6-326</inkml:trace>
  <inkml:trace contextRef="#ctx0" brushRef="#br0" timeOffset="1930.91">1 257,'67'-4,"0"2,0 4,0 2,0 4,-1 2,0 3,-1 3,0 3,-2 2,33 18,105 42,-118-50,-1 3,-2 3,-1 5,11 10,-20-2,-1 2,-3 4,-3 2,-2 3,-2 3,-4 2,-2 2,15 31,-23-30,-3 2,-3 2,27 71,-43-84,-2 1,-3 1,-3 0,-3 1,2 45,-8-51,0-5,-2 1,-2 0,-2 0,-3 0,-5 20,-9 36,12-66,-2 0,-2 0,-2-1,-2 0,-1-1,-4 3,-127 239,111-241,-2-1,-2-1,-2-3,-1-1,-1-2,-3-2,0-1,-2-3,-1-2,-1-2,-1-2,-1-2,-48 11,-159 26,-52-41,223-17,-232-44,263 33,34 7</inkml:trace>
  <inkml:trace contextRef="#ctx0" brushRef="#br0" timeOffset="5684.936">4765 1707,'-7'-34,"1"17,0 1,-1 0,-1 0,-1 1,0 0,-1 0,0 1,-1 1,0-1,-2 2,1 0,-1 0,-1 1,0 1,-1 0,0 1,-2 0,-19-11,-2 2,0 2,-1 1,0 2,-2 2,-28-5,3 6,0 3,-1 3,1 3,-1 3,1 2,-1 4,-24 7,44-1,1 2,0 3,2 1,0 2,2 2,0 2,2 1,1 3,1 1,1 1,2 3,2 0,-4 9,-3-2,3 2,1 2,3 1,2 1,1 2,3 1,3 1,1 1,3 2,2-1,3 2,1 4,3 1,3 0,3 0,2 1,3 0,3-1,8 47,-7-62,1 0,3-1,1 0,3 0,1-1,2-1,2 0,2-1,24 38,-14-39,2-2,1-1,2-1,1-2,2-2,1-1,2-2,1-1,1-2,1-3,1-1,1-2,25 7,-39-20,1 0,-1-2,1-2,0-1,1-1,-1-2,0-1,0-1,0-2,0-1,0-2,-1-1,0-2,-1 0,0-2,13-9,-13 4,-1-1,-2-2,0-1,-1-2,0 0,-2-1,-2-2,0 0,-1-1,15-28,150-307,-146 263,-5-2,-4-1,-4-2,-5-1,-5 0,-1-34,19-452,-27-186,-8 592,-45-398,35 405,30 1191,-8-524,22 682,-29-1080,5 0,4 0,3-2,5 0,3-1,35 80,51-7,-106-153,0-1,1 0,0 0,1 0,-1-1,1 0,0 0,1 0,0-1,0-1,0 1,0-1,0 0,1-1,0 0,0-1,0 1,0-2,0 1,10-1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13:19.14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23 1,'5'59,"-3"1,-2-1,-3 1,-8 42,-5 128,18-205,1 0,1-1,1 1,1-1,1 0,2 0,0-1,11 20,-15-32,61 57,-63-65,1 0,-1 0,1 0,0 0,0-1,0 0,0 1,1-2,-1 1,1 0,-1-1,1 0,0 0,-1 0,1 0,0-1,-1 0,1 0,0 0,2-1,5-1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13:19.69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1,'0'0,"0"0,0 0,0 0,0 0,0 0,0 0,0 0,0 0,0 0,0 0,0 0,0 0,0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13:20.35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847 684,'0'0,"0"0,0 0,0 0,0 0,0 0</inkml:trace>
  <inkml:trace contextRef="#ctx0" brushRef="#br0" timeOffset="2606.422">711 729,'-41'-17,"18"8,0 1,0 1,0 1,-1 1,0 1,0 1,-1 1,1 2,0 0,0 1,0 2,0 0,0 2,0 1,1 0,0 2,0 0,1 2,0 1,-3 2,12-3,1 1,0 1,0 0,1 0,0 1,2 0,-1 1,1 0,1 1,0 1,-3 8,1 0,2 1,0-1,1 2,2-1,0 1,2-1,1 1,1 0,1 0,1 0,2 0,0 0,2 0,1-1,1 0,0 0,2-1,7 12,81 88,95 17,-182-136,0 0,-1-1,2 0,-1-1,0 0,1 0,-1-1,1-1,0 0,-1 0,1-1,0 0,0-1,0 0,-1-1,1 0,-1-1,1 0,-1-1,0 0,0 0,-1-1,1 0,-1-1,0 0,-1 0,3-3,6-8,1-1,-2-1,-1-1,0 0,-1-1,-2-1,0 0,-1 0,-1-1,-1-1,-1 1,-1-2,-2 1,2-15,4-48,-4 0,-4-1,-5-46,0 19,-43-398,0 240,33 400,44 345,-20-366,26 112,15 115,-46-273,2-1,3 0,3-1,2 0,4 2,-18-57,1 0,-1 0,1 0,-1-1,1 0,0 0,0 0,0 0,0-1,0 1,0-1,0 0,1 0,-1-1,0 1,0-1,1 0,-1 0,0 0,1-1,-1 1,0-1,1 0,1-1,17-7</inkml:trace>
  <inkml:trace contextRef="#ctx0" brushRef="#br0" timeOffset="5529.544">1085 1150,'0'0,"0"0,0 0,0 0,0 0,0 0,0 0,0 0,0 0,0 0,0 0,0 0,0 0,0 0,0 0,0 0,0 0,0 0,35 30,-25-25,0 0,0-1,1 0,-1-1,1 0,-1-1,1 0,0-1,0 0,0 0,0-1,3-1,19 3,268-13,-176-21,3-1,-118 28,0 0,0-1,0-1,-1 1,0-1,0-1,-1 0,0 0,-1-1,1 0,-1 0,-1-1,0 1,0-2,-1 1,0-3,-4 13,1-10,0 0,0 0,-1 0,0 0,-1 0,0-1,-1 1,0 0,0 0,-1 0,0 0,-1 1,0-1,-1 1,0-1,0 1,-1 0,0 0,-1 1,0 0,0 0,0 0,-1 1,-6-5,3 3,-1 0,0 1,0 1,-1 0,0 1,0 0,-1 0,1 2,-1-1,0 2,-1 0,1 0,0 1,-1 1,-6 0,-17 1,-1 2,1 1,0 2,0 1,-34 12,-10 0,68-16,1 1,0 0,-1 1,1 0,1 1,-1 1,1-1,0 2,0 0,1 0,0 1,0 0,0 0,1 1,1 1,0 0,0 0,0 0,2 1,-1 0,1 0,1 1,0 0,0 2,-2 15,2 0,1 1,1 0,2 0,1 0,1-1,1 1,2 0,1-1,1 1,2-2,1 1,1-1,1 0,2 0,93 112,43-58,-123-73,0-1,0-2,1 0,0-2,0-1,0-1,0-1,0-2,1-1,-1 0,0-3,-1 0,1-1,15-7,-24 5,-1-1,0-1,0-1,-1 0,-1-1,0 0,0-1,10-14,1-4,-20 23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13:13.45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793 826,'0'0,"0"0,0 0,0 0,0 0,0 0,0 0,0 0,0 0,0 0,0 0,0 0,0 0,0 0,0 0,-18-23,7 10,0 0,-1 1,0 0,-1 0,0 2,-1 0,0 0,-1 1,0 1,0 1,-1 0,0 0,0 2,0 0,-1 1,0 1,1 0,-1 1,0 1,0 1,-1 0,1 1,0 1,1 1,-1 0,0 1,1 1,0 0,0 1,0 1,1 1,0 0,0 1,-10 8,-1 4,0 1,2 1,1 1,1 2,1 0,-15 24,28-36,1 1,0-1,1 1,1 0,0 0,1 1,1-1,1 1,0 0,1 0,0 0,1 0,1 0,1 0,0-1,1 1,1 0,3 9,35 116,-32-120,0-1,2 1,0-2,2 0,0 0,1-2,0 1,1-2,2 0,-1-1,2-1,4 2,-10-11,0 0,0-1,0 0,1-1,0-1,-1 0,1-1,0 0,0-1,0-1,6-1,-7 0,-1-1,1 0,-1-1,0 0,0-1,-1-1,1 1,-1-2,0 0,-1 0,0-1,0 0,0 0,-1-1,-1-1,1 0,-2 0,1 0,-1-1,-1 0,0 0,0-1,-1 0,-1 0,1-2,17-49,-3 0,-3-1,-2 0,-3-1,-3-1,-3 0,-3 0,-2 0,-10-61,6 1,-19-285,0 249,17 266,6-88,1 97,5 1,4-2,13 44,55 391,-75-503,-3-23,1 0,0 0,2 0,1 0,0 0,1-1,2 0,0 0,1 0,1-1,0 0,3 1,56 24,-56-41</inkml:trace>
  <inkml:trace contextRef="#ctx0" brushRef="#br0" timeOffset="2536.592">1066 1068,'0'0,"0"0,0 0,0 0,0 0,0 0,0 0,0 0,0 0,0 0,0 0,0 0,0 0,0 0,0 0,0 0,0 0,0 0,34 11,214-2,63 29,-283-35,1-1,-1-2,0 0,1-2,-1-2,0 0,0-2,-1-1,3-1,34-73,-62 70,0 0,-1 0,-1 0,1 0,-2 0,1 0,-2 0,1 0,-2 0,1 0,-2 1,1-1,-1 1,-1 0,0 0,0 0,-1 1,0 0,-1 0,0 1,0-1,-1 1,0 1,0 0,-1 0,1 0,-7-2,9 4,-16-12,-2 1,0 1,-1 1,-1 2,1 0,-2 2,0 0,-7 0,30 9,-12-5,0 1,0 1,0 0,-1 1,1 0,-1 2,1 0,-1 1,0 0,0 2,1 0,-1 1,1 0,0 1,0 1,0 1,0 0,1 1,0 0,1 2,-1 0,2 0,-1 1,1 1,1 0,-10 11,4 1,1 0,1 1,1 1,1 1,1 0,1 0,2 2,0-1,2 1,1 0,-2 28,9-33,1 1,2-1,0 1,1-1,2 0,0 0,2-1,0 0,1 0,1-1,2 0,0 0,1-2,0 1,2-2,0 0,2-1,0 0,0-1,1-2,16 10,-24-14,1 0,0-1,1 0,0-1,0-1,1 0,0-1,0 0,1 0,0-2,0 0,0 0,0-2,0 1,1-2,-1 0,22-4,0-2,0-2,-1-1,0-2,-1-1,0-2,26-14,30-16,-74 32</inkml:trace>
  <inkml:trace contextRef="#ctx0" brushRef="#br0" timeOffset="4325.587">2994 781,'0'0,"0"0,0 0,0 0,0 0,0 0,0 0,0 0,0 0,0 0,0 0,0 0,0 0,-41-4,-163-58,179 58,0 2,0 1,-1 0,1 2,-1 1,1 1,0 1,0 2,1 0,-1 2,1 0,-18 10,32-12,1 1,0 0,1 0,0 1,0 0,1 1,0-1,0 1,1 0,0 1,0 0,1 0,1 0,0 0,0 1,1 0,0 0,1 0,-1 9,5 215,-1-214,2 0,0 0,1-1,1 1,1-1,1 0,1-1,1 1,0-1,1-1,1 0,1-1,4 5,-6-9,1 1,0-1,1-1,1 0,0-1,0 0,1-1,0 0,1-1,0-1,1-1,-1 0,1 0,1-2,-1 0,1-1,0-1,0 0,0-1,0-1,0-1,0 0,1-2,0 0,11-4,-1-2,0-1,0-1,-1-2,0 0,-1-2,0-1,-2-1,17-13,2-11,-31 28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13:38.21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783 720,'-55'-30,"38"17,-1 0,-1 2,0 0,0 1,-1 1,0 1,-1 1,1 1,-1 0,-1 2,1 1,-1 0,0 1,1 2,-1 0,0 1,1 1,-1 1,1 1,0 1,0 1,0 1,1 1,0 0,0 2,-16 10,26-12,2 0,-1 0,1 1,0 0,1 0,0 1,1 0,0 0,0 1,1-1,0 1,1 1,0-1,1 0,1 1,-1 0,2-1,0 1,0 1,-1 17,1 0,1 0,2 1,1-1,2-1,0 1,2-1,1 0,2 0,1-1,1 0,1-1,1 0,1-1,2-1,1-1,0 0,7 4,-17-19,0 1,1-2,1 1,-1-1,1 0,1-1,-1-1,1 1,0-2,1 1,-1-2,1 1,0-2,0 1,1-2,-1 0,1 0,-1-1,1 0,-1-2,1 1,-1-1,1-1,-1 0,0-1,0 0,0-1,0 0,2-2,0-5,1 0,-2 0,0-1,0-1,-1-1,-1 1,0-2,-1 1,-1-2,0 1,-1-1,0 0,-2-1,0 0,0 0,-2 0,2-15,7-242,1 105,-7 0,-8 0,-12-58,1 74,-2 233,-4 61,7 1,6 0,9 66,-1-157,3 0,2-1,3 0,1-1,3 0,2-1,9 18,9 111,-33-169,1 0,-1 0,1 0,1 0,-1 0,1-1,1 1,-1-1,1 0,1-1,-1 1,1-1,0 0,1 0,-1-1,1 0,0 0,0-1,1 1,-1-2,1 1,0-1,6 2,-2-2</inkml:trace>
  <inkml:trace contextRef="#ctx0" brushRef="#br0" timeOffset="1303.425">1499 580,'-7'49,"3"451,15-387,46-7,24-56,-31-37,-31-20,0 0</inkml:trace>
  <inkml:trace contextRef="#ctx0" brushRef="#br0" timeOffset="1835.979">1454 242,'0'0,"0"0,0 0,0 0,0 0,0 0,0 0,0 0,0 0</inkml:trace>
  <inkml:trace contextRef="#ctx0" brushRef="#br0" timeOffset="41658.755">670 2750,'0'0,"0"0,0 0,0 0,0 0,0 0,0 0,0 0,0 0,0 0,0 0,-27 32,-18-40,13 1,-1 1,-1 1,1 2,-1 1,0 2,1 1,-1 2,-18 4,37-3,1 2,-1-1,1 2,0 0,1 0,0 2,0-1,1 2,0-1,0 2,1 0,0 0,1 1,1 0,0 1,0 0,1 0,1 1,0 0,1 0,1 0,-3 12,1-9,-18 116,30-97,2 0,1 0,1-1,2 0,2-1,1 0,1-1,2-1,12 17,-19-39,0 0,0 0,1-1,0-1,0 0,1 0,0-1,0-1,1 0,0-1,0 0,0-1,0 0,1-1,0-1,-1 0,1-1,0 0,0-1,0-1,0 0,0-1,-1 0,1-1,0-1,0 0,1-1,-1-1,1 0,-2-1,1-1,-1 0,0-1,0 0,-1 0,-1-2,0 0,0 0,-1 0,0-2,7-11,2 1,-8 5,-1 0,-1 0,-1-1,0 0,-2 0,0-1,-1 0,-1 0,-1 0,0-1,-2-10,0 28,4-44,4-14,-4 0,-1 0,-4-1,-4-29,-19-236,7 72,15 245,-7-46,6 46,4 37,44 711,-38-347,49-180,-53-205,-1 0,1-1,0 1,1-1,-1 0,1 0,0 0,0-1,1 0,-1 0,1 0,0-1,0 1,0-1,0-1,1 1,-1-1,1 0,-1-1,1 0,0 0,0 0,0-1,-1 0,1 0,6-1,2-1</inkml:trace>
  <inkml:trace contextRef="#ctx0" brushRef="#br0" timeOffset="42939.191">1499 2667,'-7'35,"6"196,9-105,49 333,5-377,-58-79,0 1,1-1,-1-1,1 1,0-1,0 1,0-1,0-1,0 1,0-1,1 0,-1 0,0-1,1 1,-1-1,0 0,1-1,-1 1,0-1,1 0,-1 0,1-1,7-1</inkml:trace>
  <inkml:trace contextRef="#ctx0" brushRef="#br0" timeOffset="43493.977">1499 2354,'0'0,"0"0,0 0,0 0,0 0,0 0,0 0,0 0,0 0</inkml:trace>
  <inkml:trace contextRef="#ctx0" brushRef="#br0" timeOffset="158922.407">852 4964,'0'0,"0"0,0 0,0 0,0 0,0 0,0 0,0 0,0 0,0 0,0 0,-32-10,2 0,-7-6,0 3,-1 0,-1 3,0 1,0 2,-1 2,0 1,0 2,0 2,0 2,0 1,-8 3,34 1,0 0,0 2,0-1,1 1,0 1,1 1,0-1,1 2,0 0,1 0,0 1,1 0,0 0,1 1,1 1,0-1,1 1,0 0,2 0,-2 7,0 3,0 1,2-1,1 1,1 0,1 0,1 0,2 0,0-1,2 1,2 8,-4-19,0 0,0 0,2-1,-1 0,2 1,0-1,1-1,0 1,1-1,0 0,1-1,1 0,0 0,1 0,0-1,10 8,-6-7,0-1,1 0,0-1,1-1,0-1,1 0,-1 0,2-2,-1 0,1-1,-1-1,1-1,1 0,15-1,-17-3,1 0,0-2,-1 0,0-1,0 0,0-2,0 0,-1-1,0 0,0-2,-1 0,0 0,0-1,-1-1,-1-1,0 0,0 0,-1-2,-1 1,0-1,-1-1,0 0,-2 0,0-1,0 0,-1-1,-1 1,-1-1,-1-1,0 1,-1 0,-1-1,0 0,-1 0,-14-598,-4 382,-23-82,41 530,10 197,-4-268,6-1,22 97,-29-201,-3-13,1-1,1 0,1 0,0-1,2 1,1-2,1 1,1-1,1-1,0 0,2-1,1 0,0-1,1 0,1-2,11 10,43-2,-56-22</inkml:trace>
  <inkml:trace contextRef="#ctx0" brushRef="#br0" timeOffset="160076.731">1544 4792,'-6'38,"-2"34,4 1,3-1,4 0,2 1,15 67,-6-30,-3 85,-10-189,-1 1,1-1,0 1,0-1,0 1,1-1,0 0,0 1,1-1,0-1,0 1,0 0,1-1,0 1,0-1,0 0,1 0,-1-1,1 1,0-1,1 0,-1-1,1 1,-1-1,1 0,0 0,4 1,53-31,-42 14</inkml:trace>
  <inkml:trace contextRef="#ctx0" brushRef="#br0" timeOffset="160547.074">1465 4606,'0'0,"0"0,0 0,0 0,0 0,0 0,0 0,0 0,0 0,0 0</inkml:trace>
  <inkml:trace contextRef="#ctx0" brushRef="#br0" timeOffset="6248.356">3949 554,'0'0,"0"0,0 0,0 0,0 0,0 0,0 0,0 0,0 0,0 0,0 0,0 0,0 0,0 0,0 0,0 0,-15-2,-15-3,19 1,-1 0,-1 1,1 1,0 0,-1 0,1 1,-1 1,1 0,-1 1,1 0,0 1,-1 0,1 1,0 1,0 0,1 0,-1 1,1 0,0 1,0 1,1 0,-1 0,-8 9,4 2,0 0,2 1,0 1,1 0,1 1,1 0,1 1,1 0,1 0,0 1,0 8,-3 40,3 1,4 0,2 0,3 0,4 0,3 0,16 62,0 34,-5 210,-9-149,-6-199,-2-18</inkml:trace>
  <inkml:trace contextRef="#ctx0" brushRef="#br0" timeOffset="7050.394">3552 1397,'0'0,"0"0,0 0,0 0,0 0,0 0,0 0,0 0,0 0,0 0,0 0,0 0,0 0,0 0,0 0,0 0,0 0,-3 41,8-35,-1 1,1-1,0 0,0 0,0-1,1 1,0-1,0 0,1-1,-1 0,1 0,0 0,0-1,0 0,1 0,-1-1,1 0,-1 0,1 0,0-1,-1-1,1 1,0-1,0-1,0 1,-1-1,1 0,0-1,-1 0,6-2,30 2,147 2,-176 0</inkml:trace>
  <inkml:trace contextRef="#ctx0" brushRef="#br0" timeOffset="3757.737">2883 619,'0'0,"0"0,0 0,0 0,0 0,0 0,0 0,0 0,0 0,0 0,0 0,0 0,-44-36,34 28,0-1,0 2,-1-1,0 1,0 1,0 0,-1 0,0 1,0 1,0 0,-1 1,1 0,-1 1,0 0,0 1,0 0,1 1,-1 1,0 0,0 1,0 0,-7 3,7 1,-1 0,1 2,0-1,1 2,0 0,0 0,1 1,0 0,0 1,1 1,1-1,0 1,1 1,0 0,1 0,0 0,-3 10,-3 19,2 1,2 1,2 0,1 0,3 0,2 36,12 220,0 9,33-110,5-87,-35 5,-8 16,-6-126</inkml:trace>
  <inkml:trace contextRef="#ctx0" brushRef="#br0" timeOffset="4496.981">2270 1385,'0'0,"0"0,0 0,0 0,0 0,0 0,0 0,0 0,0 0,0 0,0 0,37 33,13-27,0-2,1-2,-1-2,0-2,1-3,-1-2,18-6,-44 11,-10 1</inkml:trace>
  <inkml:trace contextRef="#ctx0" brushRef="#br0" timeOffset="9425.184">4549 1072,'0'0,"0"0,0 0,0 0,0 0,0 0,0 0,0 0,0 0,0 0,0 0,0 0,0 0,22 34,131-38,123 18,-259-13,0 1,0-2,-1 0,1-1,0-1,-1 0,1-1,-1-1,0-1,0 0,0-1,0-1,-1 0,-1-1,1-1,-1 0,0-1,7-7,-1-3,-1 0,-1-1,-1-1,-1-1,0 0,-2-1,5-14,-29-51,2 75,-2 0,1 0,-1 1,-1 1,-1 0,1 0,-2 1,0 0,0 2,0-1,-2 1,1 1,-1 1,0 0,0 1,-1 0,0 1,0 1,0 1,0 0,-1 1,1 1,-1 0,0 2,1-1,-1 2,1 0,-11 4,7-5,-1 2,1 0,0 2,0 0,1 1,-1 1,1 0,1 2,-1 0,2 1,-1 1,1 1,1 0,0 1,1 1,0 1,1 0,1 0,0 1,1 1,1 0,1 1,0 0,1 1,1 0,1 0,1 0,1 1,-2 8,3-10,-1 1,2 0,1 0,0 0,1 0,1 0,1 0,1 0,0 0,1 0,2-1,0 1,0-1,2 0,0-1,1 1,1-1,1-1,0 0,1 0,0-1,2 0,0-1,0-1,14 11,-3-10,1-2,0 0,0-2,1-1,1-1,0-1,0-1,0-2,0 0,1-2,-1-1,1-2,0 0,-1-2,24-5,57-20,-99 25</inkml:trace>
  <inkml:trace contextRef="#ctx0" brushRef="#br0" timeOffset="11245.502">5684 593,'0'0,"0"0,0 0,0 0,0 0,0 0,0 3,45 488,-12-142,-57-628,19 244,2 0,1-1,1 0,2 1,2-1,1 1,2-1,5-13,-2 25,1 0,1 1,1 0,1 1,1 0,1 2,1-1,1 2,1 0,0 1,1 1,1 0,1 2,0 0,1 2,3-1,-14 10,1 2,-1-1,1 1,-1 1,1 0,0 1,-1 0,1 1,0 0,-1 1,1 0,-1 1,0 0,0 1,0 0,0 0,-1 2,1-1,-1 1,-1 1,1-1,4 6,13 4,97 90,-96-84,88 42,-97-59,-1-1</inkml:trace>
  <inkml:trace contextRef="#ctx0" brushRef="#br0" timeOffset="14021.17">6783 983,'6'5,"0"-1,0 1,1-1,-1-1,1 1,0-1,0 0,0-1,0 1,1-1,-1-1,0 0,1 0,-1 0,1-1,-1 0,1 0,0-1,-1 0,3-1,132-1,-94 3,1-1,-1-2,0-3,0-1,17-7,221-85,-243-1,-42 90,-2-1,1 1,-1 0,-1 0,1 0,-2 0,1 1,-2-1,1 0,-1 1,-1 0,1 0,-2 0,1 1,-1-1,0 1,-1 1,0-1,0 1,-1 0,0 1,0 0,0 0,-1 1,0 0,0 0,0 1,0 0,-1 1,0 0,1 1,-1-1,0 2,0 0,-1 0,1 0,-2 2,-25-2,0 1,0 3,1 0,-1 3,1 1,0 2,1 1,-9 4,32-9,0 0,1 1,-1 0,1 1,0 0,1 1,0 0,0 1,1 0,0 0,-5 7,-6 10,0 1,1 0,2 2,1 0,2 1,0 0,2 1,1 1,2 0,-1 9,8-28,-1 0,2 1,0-1,0 1,1-1,1 1,1-1,-1 1,2-1,0 0,1 0,3 9,-2-10,0 0,1 0,0 0,0-1,1 0,1 0,0-1,1 0,-1-1,2 1,0-2,0 1,0-1,1-1,0 0,0 0,1-1,0-1,0 0,0-1,1 0,0-1,7 2,37 5,1-2,1-2,-1-3,42-4,-62 1,-17 0,1 0,-1-2,0 0,1-2,-1 0,-1-2,1 0,-1-1,12-6,-19 6</inkml:trace>
  <inkml:trace contextRef="#ctx0" brushRef="#br0" timeOffset="16463.171">8044 561,'0'0,"0"0,0 0,0 0,0 0,0 0,0 0,-5 25,21 210,40 255,-44-383,-11-66,-1-41,5-26,-12-170,2 60,1 101,1-1,2 1,2-1,1 1,2 0,1-1,2 2,2-1,4-10,-10 34,1 0,0 1,1 0,0 0,1 0,0 0,0 1,1 0,0 0,1 1,0 0,0 0,0 1,1 0,0 1,6-3,5 0,1 2,0 1,1 0,-1 2,1 0,0 2,0 0,0 2,0 0,0 1,0 1,0 2,0 0,0 1,-1 1,0 1,-1 1,1 0,-1 2,-1 1,0 0,0 1,9 9,-20-15,1 1,-2 0,1 0,-1 1,0 0,0 1,-1-1,0 1,0 0,-1 1,-1-1,0 1,0 0,0 0,-2 0,1 1,-1-1,-1 1,1 7,-3 258,35-76,-12-72,-21-122</inkml:trace>
  <inkml:trace contextRef="#ctx0" brushRef="#br0" timeOffset="36846.619">9234 0,'0'0,"0"0,0 0,0 0,0 0,0 0,0 0,0 0,0 0,2 15,1 30,-2 1,-3-1,-1 0,-2 0,-5 17,-10 152,20 137,45-129,-22-60,46-43,45-28,4-67,36-50,-72-43,-56 35,-15 16</inkml:trace>
  <inkml:trace contextRef="#ctx0" brushRef="#br0" timeOffset="37610.776">9121 600,'0'0,"0"0,0 0,0 0,0 0,0 0,0 0,16-2,221-3,-223 5</inkml:trace>
  <inkml:trace contextRef="#ctx0" brushRef="#br0" timeOffset="45445.994">2849 2718,'0'0,"0"0,0 0,0 0,0 0,0 0,0 0,0 0,0 0,0 0,0 0,0 0,0 0,0 0,0 0,-3-1,-19-8,0 2,0 0,0 1,-1 2,0 0,0 1,0 1,0 2,0 0,-1 1,1 2,0 0,1 1,-1 2,1 0,0 1,-18 9,31-10,0 0,0 0,0 1,1 0,0 1,1 0,0 0,0 0,0 1,1 0,1 1,-1-1,2 1,-1 0,1 0,1 0,0 1,0 0,1-1,0 1,1 0,0 2,15 251,-7-211,51 456,-5-236,-22 9,-27-160,-4-110</inkml:trace>
  <inkml:trace contextRef="#ctx0" brushRef="#br0" timeOffset="46170.038">2304 3490,'15'49,"-9"-44,0-1,0-1,1 1,-1-1,1 0,0-1,-1 0,1 0,0 0,0-1,1 0,-1 0,0-1,0 1,0-2,1 1,-1-1,0 0,0-1,0 1,0-2,-1 1,6-3,15 0,163-13,-184 18</inkml:trace>
  <inkml:trace contextRef="#ctx0" brushRef="#br0" timeOffset="46934.2">3812 2622,'0'0</inkml:trace>
  <inkml:trace contextRef="#ctx0" brushRef="#br0" timeOffset="48223.53">3903 2622,'-170'38,"156"-34,1 1,0 1,1 0,-1 0,1 2,1-1,-1 1,1 1,1 0,-1 1,2 0,-1 0,1 1,1 0,0 1,1 0,0 0,0 1,2-1,-1 1,2 1,0-1,0 1,1-1,1 1,0 0,1 0,1 0,0 10,-5 179,8-1,9 1,9 3,0 224,19-181,-17-200,-23-48</inkml:trace>
  <inkml:trace contextRef="#ctx0" brushRef="#br0" timeOffset="48995.089">3495 3560,'41'32,"221"-28,-43 11,-212-16</inkml:trace>
  <inkml:trace contextRef="#ctx0" brushRef="#br0" timeOffset="50401.502">4946 2609,'0'0,"0"0,0 0,0 0,0 0,0 0,0 0,0 0,0 3,12 386,9-47,15-173,21-50,-54-116,0 0,0-1,0 1,0-1,1 0,-1 0,1 0,0-1,-1 1,1-1,0 0,0 0,0 0,0 0,0-1,0 1,0-1,0 0,0 0,0-1,0 1,0-1,0 0,1-1,4-2,0 0,-1-1,1 0,-1-1,0 0,-1 0,0 0,0-1,0-1,-1 1,1-1,-2 0,1 0,1-4,11-21</inkml:trace>
  <inkml:trace contextRef="#ctx0" brushRef="#br0" timeOffset="51004.467">4878 2220,'0'0,"0"0,0 0,0 0,0 0,0 0,0 0,0 0,0 0,0 0,0 0</inkml:trace>
  <inkml:trace contextRef="#ctx0" brushRef="#br0" timeOffset="53258.852">6431 2699,'-5'2,"0"0,0 0,0 0,0-1,-1 1,1-1,-1-1,1 1,-1-1,1 0,-1 0,1 0,-1-1,1 0,-1 0,1-1,0 1,-1-1,-13-5,1 1,-1 0,0 2,0 0,0 1,0 1,-1 1,1 1,-1 0,1 2,0 0,-1 1,1 1,1 0,-1 2,0 0,1 1,1 1,-1 1,1 0,1 2,0 0,0 0,-4 6,-134 151,148-155,1 1,1 0,0 0,1 0,0 0,1 1,1-1,0 1,1-1,1 1,2 14,-4-9,2 0,0 0,2 1,0-1,1-1,1 1,1-1,0 1,2-2,0 1,1-1,1 0,0-1,2 0,0-1,0 0,2-1,0-1,1 0,0 0,1-2,16 11,-12-12,1 0,0-2,1 0,0-1,1-1,-1-1,1-1,0-1,21 0,-25-1,0-1,0-1,0-1,1 0,-1-2,0 0,0-1,0-1,0-1,-1 0,0-2,0 0,0-1,-1-1,0 0,-1-1,0-1,0-1,-1 0,-1-1,0 0,12-16,33-58,-45 66</inkml:trace>
  <inkml:trace contextRef="#ctx0" brushRef="#br0" timeOffset="55515.074">6964 2820,'0'0,"0"0,0 0,0 0,0 0,0 0,0 0,0 0,0 0,0 0,0 0,0 0,0 16,12 438,-14-435,1-1,1 1,0-1,1 1,1-1,1 1,0-1,2 0,0 0,1 0,0-1,2 0,0 0,1-1,1 0,0 0,1-1,0-1,2 0,5 5,-9-12,0 0,0 0,1-1,-1-1,1 1,1-2,-1 1,1-2,0 1,0-1,0-1,0 0,0-1,1 0,-1 0,0-1,1-1,-1 0,0 0,0-1,0-1,0 0,0 0,0-1,-1-1,1 1,-1-2,-1 1,1-2,-1 1,0-1,6-6,6-10,-1 0,-2-1,0-1,-2 0,0-1,-2-1,-1-1,-1 0,-2 0,0-1,-2 0,-2-1,0 0,-2 0,-1-4,9-429,-24 647,10-62,-1-63,3 0,2 0,3 0,3-1,5 17,69 154,-81-226,0-1,0 1,0-1,1 0,-1 0,1 1,-1-1,1 0,0-1,0 1,0 0,0 0,0-1,0 1,0-1,1 0,-1 1,0-1,1 0,-1-1,1 1,-1 0,1-1,-1 1,1-1,0 0,1 0,9-1</inkml:trace>
  <inkml:trace contextRef="#ctx0" brushRef="#br0" timeOffset="57202.542">8044 2054,'0'0,"0"0,0 0,0 0,0 0,0 0,0 15,0 722,34-312,0-184,12-177,-38-59,0 0,1 0,0-1,0 0,0 0,0-1,0 0,1-1,-1 0,1-1,0 0,-1 0,1-1,0 0,0-1,-1 0,1 0,-1-1,1 0,-1-1,0 0,1-1,-2 0,1 0,0 0,4-5,18-2,34-40,-58 45</inkml:trace>
  <inkml:trace contextRef="#ctx0" brushRef="#br0" timeOffset="59342.75">9223 2016,'0'0,"0"0,0 0,0 0,0 0,0 0,0 0,0 28,22 391,-15 181,0-465,21 89,67-28,-89-191,1 1,0-1,0 0,1-1,0 0,-1 0,1 0,1-1,-1 0,0-1,1 0,-1 0,1-1,7 0,91-31,-90 23,-1 0,0-1,0 0,-1-1,0-1,-1-1,0 0,0-1,9-11,-9 6</inkml:trace>
  <inkml:trace contextRef="#ctx0" brushRef="#br0" timeOffset="60014.884">9132 2680,'27'30,"-18"-24,1-1,-1 0,1-1,0 0,0 0,0-1,1 0,-1-1,1-1,0 1,-1-2,1 1,0-1,-1-1,1 0,0-1,-1 0,3-1,16 0,63-8,-81 9</inkml:trace>
  <inkml:trace contextRef="#ctx0" brushRef="#br0" timeOffset="164474.253">3120 5021,'-192'-50,"123"25,43 20,0 1,1 1,-1 2,0 0,0 2,0 1,0 1,1 1,-1 1,1 1,0 1,0 2,1 0,1 2,-1 0,0 3,-70 69,90-74,0-1,1 0,0 1,0 0,1-1,0 1,1 0,0 0,0 0,1 1,0-1,0 0,2 4,-2-5,1 0,1-1,-1 1,1 0,1 0,-1-1,1 1,1-1,-1 0,1 0,1 0,-1-1,1 1,0-1,1 0,-1-1,1 1,0-1,0 0,1-1,0 1,0-1,0-1,0 1,0-1,1 0,-1-1,1 0,0 0,0-1,0 0,0 0,0 0,0-1,0-1,0 1,0-1,-1-1,1 1,0-1,7-3,270-66,-277 70,1 1,-1-1,0 2,0-1,0 1,0 0,0 1,0-1,0 2,0-1,-1 1,1 0,-1 1,0 0,0 0,0 0,0 1,-1 0,0 0,0 1,0 0,-1 0,0 0,0 1,1 1,-8 60,-1-53,0 1,-1 0,-1-1,0 0,-1 0,-1-1,-1 0,0 0,0 0,-1-1,-1-1,0 1,-1-2,0 1,-1-1,0-1,-1 0,0-1,-1-1,0 0,0 0,0-1,-8 2,-147 5,111-17,-134-13,171 10</inkml:trace>
  <inkml:trace contextRef="#ctx0" brushRef="#br0" timeOffset="166694.506">4130 4912,'-4'3,"0"-1,0 1,0-1,0 0,-1 0,1-1,0 1,-1-1,1 0,-1 0,1-1,-1 1,1-1,-1 0,0 0,1-1,-1 0,1 1,-1-1,1 0,-1-1,1 1,0-1,-3-2,-4 1,-11-4,-1 2,1 0,-1 1,1 2,-1 0,0 1,0 2,0 0,0 1,0 2,1 0,-1 1,1 2,-16 6,20-3,1 1,0 1,0 1,1 0,1 2,0-1,1 2,0 0,1 0,1 1,1 1,1 0,0 0,1 1,-4 14,4-13,0 1,2 0,1 0,0 1,2 0,0 0,2 0,0 0,1 0,2 0,0 0,1 0,1 0,2 0,0 0,1-1,1 0,0 0,2-1,7 12,-8-24,0 0,0-1,1 0,0 0,1-1,-1 0,1 0,0-1,0-1,1 0,0 0,7 1,-11-3,159-2,-142-4,-7 0,-1-1,1-1,-1 0,0-2,-1 1,0-2,0 0,-1-1,0 0,0-1,-1-1,-1 0,0-1,-1 0,0-1,-1 0,1-4,4-10,-2-1,-1 0,-2-1,-1 0,-1-1,-1 0,-2 0,-1-1,-2 0,-1-13,12-126,-11 124,-9 72,2 369,6-385,-1 14,1 0,1 0,2 0,0 0,1-1,1 0,2 0,0 0,1-1,1 0,10 15,-13-28,-1-1,1-1,1 1,-1-1,1-1,0 1,0-1,1-1,0 0,-1 0,1 0,1-1,-1 0,0-1,1 0,-1-1,1 0,-1 0,7-1,11 0</inkml:trace>
  <inkml:trace contextRef="#ctx0" brushRef="#br0" timeOffset="171839.816">4538 5008,'13'135,"-15"-94,25 896,-23-686,-22-1252,34 812,-12 174,1 1,1-1,1 1,0 0,0 0,2 0,0 0,0 1,1 0,1 0,0 0,1 1,0 0,1 0,0 1,1 0,1 0,7-3,1 1,0 1,0 0,1 2,1 0,0 1,0 1,1 1,0 1,0 1,1 1,-1 1,1 1,0 1,0 1,-1 0,1 2,0 1,-1 1,0 1,19 6,-27-4,1 0,-1 1,0 1,0 0,-1 1,0 1,-1 0,-1 0,1 1,-2 1,0 0,0 0,-1 1,-1 0,0 1,-1 0,-1 0,4 12,13 127,-24-132,-1-1,0 1,-2-1,0 0,-1 0,-1 0,-2-1,0 0,-7 13,8-16,0-1,-1 0,-1 0,-1-1,0 0,-1-1,0 0,-2-1,-12 12,10-13,0 0,-1-1,0-1,0 0,-1-2,0 0,-1 0,0-2,0 0,-1-1,1-1,-1-1,0-1,0 0,0-1,0-1,0-1,0-1,-2-1,-4 2,-1-2,1-1,0-1,0-2,1 0,0-1,-21-11,35 14</inkml:trace>
  <inkml:trace contextRef="#ctx0" brushRef="#br0" timeOffset="174631.062">5706 4938,'-10'43,"10"-11,1 0,2-1,2 1,0-1,2 0,2-1,8 22,12 47,-24-67,-1 0,-1 0,-2 0,-1 0,-2 0,-1-1,-4 17,-5 77,-18 221,16-98,-2-375,-12-393,14 173,15 322,2-1,0 1,1 0,2 0,1 1,0 0,2 0,1 0,1 1,1 1,0 0,5-4,1 1,1 0,2 2,0 0,2 1,0 1,1 2,1 0,1 1,1 2,28-13,-40 23,0 1,0 1,1 0,-1 1,1 1,0 1,0 0,0 1,0 0,0 1,0 1,-1 1,1 0,0 1,12 5,-9 1,1 0,-2 1,1 1,-2 1,0 1,0 0,-1 1,-1 0,7 12,43 94,-58-100,0 0,-2 1,0 0,-1 1,-1-1,-1 1,-2-1,0 1,-1-1,-1 1,-1-1,-1 0,-1 0,-1 0,-1 0,-1-1,-1 0,-1-1,-10 17,10-20,-2-1,0 1,0-2,-1 0,-1 0,-1-1,0-1,-1-1,0 0,-1-1,0 0,-1-2,0 0,0-1,-1-1,0 0,0-2,-1 0,0-1,1-1,-1-1,-1-1,1 0,0-2,0 0,0-2,0 0,1-1,-1 0,-3-3,-97-27,100 27</inkml:trace>
  <inkml:trace contextRef="#ctx0" brushRef="#br0" timeOffset="176966.553">6828 5200,'2'31,"-2"-25,1-1,0 0,0 1,1-1,0 0,0 0,0 0,0 0,1 0,0-1,0 1,0-1,0 1,1-1,0 0,0-1,0 1,0-1,1 1,-1-1,1-1,0 1,-1-1,1 1,1-1,-1-1,0 1,0-1,1 0,-1 0,0 0,5-1,456 59,-326-79,-134 18,0 0,-1 0,1-1,-1 0,0 0,0-1,0 1,0-1,-1 0,1 0,-1-1,0 1,0-1,-1 0,1 0,-1 0,0-1,-1 1,1-1,-1 0,0 1,-1-1,1 0,-1 0,0 0,0 0,-1 0,0 0,0 0,-1 0,1 0,-1 0,-2-5,1-9,-1 0,-1 0,0 0,-2 1,0-1,-2 1,0 1,-1-1,0 2,-2-1,0 1,-11-12,14 22,1 0,-1 1,-1-1,1 2,-1-1,0 1,0 0,-1 1,0 0,1 1,-1 0,0 0,-1 1,1 1,0 0,-1 0,1 1,0 0,-1 0,1 1,0 1,-1 0,1 0,-5 3,-233 101,236-98,0 0,0 0,1 1,0 0,1 1,0 1,1-1,0 1,0 1,1 0,1 0,0 1,1-1,0 1,1 1,0-1,1 1,0 3,-2 13,2-1,2 1,0 0,2 0,1 0,2-1,1 1,1-1,1 1,2-2,10 27,74 66,-79-112,0-1,0-1,1 0,0 0,0-2,0 1,1-2,0 0,0-1,0 0,12 0,-17-2,6 3,0-1,1-1,0 0,-1-2,1 0,-1 0,1-2,-1 0,1-1,-1 0,0-1,0-1,0-1,-1 0,0-1,0-1,-1 0,0-1,0-1,-1 0,0 0,-1-2,0 1,0-2,1-2</inkml:trace>
  <inkml:trace contextRef="#ctx0" brushRef="#br0" timeOffset="179125.99">8655 4938,'0'0,"0"0,0 0,0 0,0 0,0 0,0 0,0 0,0 0,0 0,0 0,0 0,0 0,0 0,0 0,-34 8,-299 23,316-28,1 1,0 1,0 1,0 0,0 1,1 1,0 0,1 1,0 1,0 0,1 1,0 0,1 1,0 0,1 1,1 1,0-1,0 2,2-1,-1 1,2 1,-2 4,3 2,0-1,2 1,0 0,1 0,2 0,0 0,1 0,1 1,2-1,0 0,1-1,4 12,77 120,-77-142,1 1,0-1,1 0,0-1,1 0,0-1,0 0,1-1,0 0,1-1,-1 0,2-1,-1 0,0-1,1-1,0 0,0-1,0-1,1 0,-1 0,1-2,-1 0,0 0,1-1,-1-1,0-1,1 0,-1-1,-1 0,6-3,8-11,-2-1,0-1,-1-1,-1-1,-1-1,-1-1,-1-1,-1 0,-1-2,-2 0,0-1,-2-1,-1 0,-2-1,-1 0,-1-1,-1 0,-2 0,-1 0,-2-1,0-25,-24-151,14 175,-6 51,9 176,8-152,10 83,6 0,34 117,-54-238,1 0,0 0,0 0,0 0,0 0,1 0,0 0,0 0,0-1,0 1,0-1,1 1,-1-1,1 0,0 0,0 0,0 0,1-1,-1 1,1-1,-1 0,1 0,0 0,0 0,0-1,0 0,0 1,0-2,0 1,0 0,0-1,0 0,1 0,-1 0,0 0,0 0,0-1,0 0,0 0,0 0,0-1,3-1,29-21,-23 13</inkml:trace>
  <inkml:trace contextRef="#ctx0" brushRef="#br0" timeOffset="180845.937">9200 5021,'-5'99,"12"102,8-141,-1-10,-3 1,-1 0,-3 1,-1 0,-4 0,-1 5,-1-19,0-6,-2-55,-37-431,36 435,2 0,0 0,1 0,1 1,1-1,0 0,2 1,0-1,1 1,1 0,0 0,1 1,1 0,1 0,1 1,0 0,1 1,0 0,2 1,-1 0,2 0,5-3,145-72,-56 121,-91-23,0 1,-1 1,0 1,-1 0,0 1,-1 1,-1 0,0 0,6 10,65 65,-77-82,1 0,-1 0,1-1,0 0,1 0,0-1,0 0,0 0,0-1,1-1,-1 1,1-2,0 1,0-1,0-1,0 0,1 0,-1-1,0 0,4-1,1-2</inkml:trace>
  <inkml:trace contextRef="#ctx0" brushRef="#br0" timeOffset="191801.308">783 7043,'-24'40,"-196"-48,200 6,0 1,0 1,-1 1,1 0,0 2,0 0,0 1,0 2,1-1,0 2,0 1,0 0,-12 9,13-2,1 1,1 1,1 0,0 1,1 1,1 0,1 1,0 0,2 1,0 0,2 1,0 0,1 0,1 4,-1 6,2 1,2-1,1 1,1 0,1 0,3-1,0 1,4 13,-4-32,0 1,1-1,1 0,0 0,1 0,0-1,1 0,1 0,0 0,0-1,2 0,-1-1,12 10,-10-12,1 0,0-1,0 0,1-1,0 0,0-1,1-1,0 0,0-1,0 0,0-1,1-1,-1 0,1-1,0-1,-1 0,1-1,-1 0,1-1,-1-1,0-1,0 0,0 0,2-2,-2-3,0-1,-1 0,0-1,-1 0,0-1,0-1,-2 0,0 0,0-1,-1 0,5-11,3-2,7-17,-1-1,-2-2,-2 0,-2-1,-3-1,-1 0,-3-1,-1-5,4-49,-4-1,-4 1,-5-1,-6-10,2-120,-19 83,20 783,18-159,-4-295,22-95,46 18,-69-90</inkml:trace>
  <inkml:trace contextRef="#ctx0" brushRef="#br0" timeOffset="198115.293">3427 7139,'-31'25,"29"145,35 288,-31-365,-4-70,2-65,0-338,32 142,39 75,-62 154,0 0,1 1,0 0,0 1,1 0,-1 0,2 1,-1 1,1 0,-1 0,1 1,1 1,-1 0,0 0,1 1,0 1,-1 0,1 1,0 0,-1 1,1 1,2 0,217 90,-148-32,57 26,-134-84,0 0,0 0,0 0,0-1,0 0,0 0,0-1,0 0,0 0,0-1,0 0,0 0,0-1,0 1,0-1,0-1,-1 0,1 0,0 0,10-6</inkml:trace>
  <inkml:trace contextRef="#ctx0" brushRef="#br0" timeOffset="213003.269">1681 6992,'-30'24,"-136"-29,69 30,81-20,1 2,0 0,1 0,-1 1,1 1,1 1,0 0,0 0,1 2,1-1,-1 1,2 1,0 0,0 1,-6 12,5-1,0 0,2 1,1 0,1 0,1 0,2 1,0 0,1 19,2-38,0 8,0 0,1 0,1 1,0-1,1 0,1 0,1-1,0 1,1 0,0-1,2 0,-1-1,2 1,0-1,1-1,0 1,1-2,0 1,1-1,0-1,1 0,1 0,0-2,0 1,0-2,1 0,1 0,-1-1,1-1,6 1,246 39,-199-40,74-31,-131 21,0-1,0 0,0 0,-1-2,0 1,0-1,0 0,-1-1,0 0,-1-1,3-3,-4 5,2-5,-1 0,0-1,-1 0,-1 0,0 0,0-1,-2 0,1 0,-2-1,0 1,-1-1,0-2,-1-11,-1-1,-1 1,-2-1,-1 1,-1 0,-1 0,-2 1,-1 0,-1 0,-1 1,-1 0,-4-4,15 28,-5-13,-1 0,0 1,-1-1,-1 2,0-1,-1 1,0 1,-1 0,0 0,-1 1,0 0,-1 1,0 1,-1 0,0 1,-12-5,12 11,-1 1,0 1,1 0,-1 1,1 1,-1 0,1 1,0 0,0 2,0-1,0 2,1-1,-3 3,3-2</inkml:trace>
  <inkml:trace contextRef="#ctx0" brushRef="#br0" timeOffset="-209877.412">2894 6922,'0'0,"0"0,0 0,0 0,0 0,0 0,0 0,0 0,0 0,0 0</inkml:trace>
  <inkml:trace contextRef="#ctx0" brushRef="#br0" timeOffset="-208370.8">2803 6998,'-31'0,"-19"0,21-2,0 2,0 1,0 1,0 1,0 2,1 1,-25 9,41-12,0 1,1 1,0 0,0 0,0 1,1 0,-1 1,2 0,-1 1,1 0,0 1,1-1,-1 2,2-1,0 1,0 0,0 1,2-1,-1 1,1 1,1-1,0 1,1-1,0 1,0 0,1 8,-1 10,2 0,1 1,2-1,1 0,1 0,1 0,2 0,1-1,1 0,13 26,-14-33,1 0,1 0,1-1,1-1,0 0,2 0,0-1,1-1,1 0,1-2,0 0,2 0,-1-2,2 0,0-1,0-1,1-1,13 4,-14-8,0-1,1-1,0-1,-1-1,1 0,0-2,0-1,0 0,0-1,0-2,0 0,0-1,-1-1,0-1,0-1,0 0,13-9,-22 6,-1 1,0-2,-1 0,0 0,-1 0,0-1,-1-1,-1 1,1-1,-2 0,0 0,-1-1,0 0,-1 1,0-1,0-14,-2 26,1-27,0-1,-3 1,0-1,-1 1,-2 0,-2 0,0 0,-4-8,7 26,-10-30,-3 1,-1 0,-1 2,-3 0,-1 1,-8-8,29 43,-4-7,0 0,-1 1,1-1,-2 2,1-1,-1 1,0-1,-1 2,1-1,-1 1,-1 1,1-1,-1 1,0 1,0-1,0 2,-1-1,1 1,-1 1,0 0,0 0,0 1,-8 0,3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42:14.310"/>
    </inkml:context>
    <inkml:brush xml:id="br0">
      <inkml:brushProperty name="width" value="0.35" units="cm"/>
      <inkml:brushProperty name="height" value="0.35" units="cm"/>
      <inkml:brushProperty name="color" value="#FF0000"/>
      <inkml:brushProperty name="ignorePressure" value="1"/>
    </inkml:brush>
  </inkml:definitions>
  <inkml:trace contextRef="#ctx0" brushRef="#br0">251 0,'0'0,"0"0,0 0,-17 17,6-1,1 0,0 0,1 1,1 0,1 1,0 0,2 0,0 0,0 1,2 0,0 8,-2-4,-67 745,14-218,42 102,45-72,19 96,-40-607,71-93,-56 9,19-3,2 1,0 3,1 1,0 2,0 2,1 2,1 3,-1 1,0 2,1 2,4 3,-12-4,71 0,6-3,0 4,0 6,0 4,-1 6,105 29,-209-43,26 11,1-1,0-2,1-2,0-2,0-1,1-2,0-1,0-3,-1-1,1-2,1-2,-8-2</inkml:trace>
  <inkml:trace contextRef="#ctx0" brushRef="#br0" timeOffset="988.41">120 1843,'0'0,"0"0,0 0,0 0,22-9,14-8,21-11,0 3,1 2,1 3,2 3,-1 2,2 2,9 2,560-7,-608 18</inkml:trace>
  <inkml:trace contextRef="#ctx0" brushRef="#br0" timeOffset="1887.017">361 43,'79'15,"140"-6,195-18,-304 4,714-11,-637 8,-170 7</inkml:trace>
  <inkml:trace contextRef="#ctx0" brushRef="#br0" timeOffset="5147.342">2840 2778,'71'32,"-21"-34,-1-2,1-3,-1-1,0-3,-1-2,0-1,13-9,-8 6,74-33,-2-6,-2-5,-4-5,-2-5,-4-6,76-66,-146 112,-1-1,-2-3,-1-1,-2-2,-1-1,-3-2,-1-1,-1-2,-3-1,-2-1,-2-1,9-28,-27 61,-1 0,0-1,-2 0,1 0,-2 0,0 0,-1 0,0-1,-1 1,-1 0,-1-1,0 1,-1 0,0 0,-1 1,-1-1,0 1,-1 0,-1 0,0 0,-1 1,0 0,-1 1,0 0,-1 0,-1 1,0 0,-2-1,-23-8,0 2,-2 1,1 2,-2 1,0 2,-1 2,1 2,-2 1,1 2,-1 2,0 2,1 1,-1 3,0 1,1 1,0 3,-26 8,5-2,1 3,1 2,1 3,1 2,1 3,1 2,2 3,0 2,3 2,1 2,2 2,1 3,3 1,1 2,-28 43,43-46,2 1,1 2,3 0,2 1,2 1,2 0,3 1,1 1,0 21,-22 324,35-348,3 1,1 0,3-1,1-1,3 0,2 0,1-1,3-1,1-1,2 0,3-2,1-1,1-1,18 17,-16-18,1-1,2-2,2-1,1-2,1-1,2-2,1-2,1-1,1-2,1-2,1-2,1-1,1-3,5 0,12-2,1-3,0-2,0-3,1-3,-1-3,1-2,-1-3,0-3,60-16,-68 4,-1-2,-1-3,-1-2,-2-2,-1-3,-1-1,-2-3,15-16,114-87,-150 119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01:45.1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829 122,'0'0,"0"0,0 0,0 0,0 0,0 0,0 0,0 0,0 0,0 0,0 0,0 0,-32 0,10-2,0-1,0-2,0 0,0-1,1-1,0-1,0-1,-7-5,-55-21,69 30,-1 0,1 0,-1 2,0 0,-1 0,1 1,0 1,-1 1,1 0,0 1,-1 1,1 0,0 1,0 0,0 2,0-1,1 2,0 0,0 1,1 0,-1 1,2 1,-1 0,1 0,0 1,1 1,-8 9,6-2,0 2,1-1,1 2,1-1,0 1,2 1,1 0,0 0,2 0,0 1,2-1,0 1,2 0,0 0,2 0,0 0,2 0,2 9,85 166,-82-183,2 0,0-1,1 0,0-1,1 0,1 0,0-2,0 1,1-2,1 0,0-1,0 0,0-1,1-1,1 0,-1-1,1-1,0 0,0-2,0 0,10 0,172-1,-179-6,-1-1,0 0,0-2,-1-1,0 0,0-1,-1-1,0 0,-1-1,9-8,-20 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21:11.51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1085,'36'-3,"358"-27,-5 24,-385 5,1 1,-1-1,0 0,0 0,1 0,-1 0,0-1,0 1,0-1,-1 0,1-1,0 1,-1-1,1 1,-1-1,0 0,0 0,0 0,0-1,-1 1,1-1,-1 0,0 1,0-1,0 0,-1 0,1 0,-1-1,0 1,0 0,0 0,-1-1,0 1,0 0,0-1,0 1,0-1,-1-9,-1 0,0 0,0 0,-1 1,-1-1,0 1,-1 0,-1 0,0 0,0 1,-3-2,-1-2,-2 1,0 1,-1 0,0 0,-1 1,-1 1,0 1,0 0,-1 1,-1 0,1 1,-1 1,-1 1,0 0,0 2,0 0,-1 0,1 2,-1 1,0 0,0 1,0 1,0 1,0 0,1 2,-1 0,0 1,3 1,0 0,1 1,0 0,0 1,1 1,0 0,0 1,1 0,0 1,1 1,0 0,1 1,0 0,0 0,2 1,-1 1,2 0,0 0,0 0,2 1,0 0,0 1,1-1,1 1,1 0,-1 14,-8 10,3 0,1 1,2-1,2 1,2 1,1-1,3 0,1 0,4 15,55 52,-57-101,1 0,0-1,1 0,-1 0,1 0,1-1,-1 0,1-1,-1 1,1-1,1-1,-1 0,0 0,1 0,4 0,193 18,30-67,-130 2,-89 30</inkml:trace>
  <inkml:trace contextRef="#ctx0" brushRef="#br0" timeOffset="2897.237">1998 727,'-43'-16,"-47"-30,-105-35,177 79,0 0,0 2,0 0,0 1,-1 0,1 2,0 0,1 1,-1 1,1 0,0 2,0 0,0 1,1 0,1 1,-1 1,1 1,1 0,0 1,1 0,0 1,1 0,0 1,1 1,1 0,0 0,1 1,1 0,0 1,1 0,1 0,1 0,0 1,-2 17,4 120,33-18,-27-123,1 0,1 0,0-1,1 1,0-1,1 0,0-1,1 0,0 0,1 0,0-1,9 7,29 41,-38-51,0 0,0 0,0-1,1 0,0-1,0 0,1 0,0-1,0-1,0 0,6 1,-5 0,0-1,0-1,0 0,0-1,1 0,-1 0,0-2,1 0,0 0,-1-1,0 0,1-1,-1-1,0 0,0 0,0-2,0 1,-1-1,0-1,7-4,-3-1,0-1,-1 0,0-1,-1 0,0-1,-1-1,-1 0,0 0,-1-1,-1-1,-1 1,5-13,0 3,0 1,-2-2,-1 0,-1 0,-1 0,-1-1,-2 0,-1-1,-1 1,-1-1,-2 0,-1 1,-2-15,-17-161,18 191,-1-2,1 26,13 274,21-25,-6-172,29 36,-3-54,-8-36,-38-29</inkml:trace>
  <inkml:trace contextRef="#ctx0" brushRef="#br0" timeOffset="4983.793">2384 715,'29'283,"-14"-102,31 95,-31-242,-9-24,-8-26,-29-298,10-27,24 331,1-1,0 1,1 0,0 1,1-1,0 1,1 0,0 0,0 1,0 0,1 0,1 1,-1 0,1 0,0 1,1 0,-1 1,1 0,0 1,0 0,1 0,-1 1,1 0,0 1,7-1,9-4,0 1,1 1,-1 1,1 2,0 1,0 1,0 1,0 1,-1 2,1 1,-1 1,0 1,0 1,-1 2,5 3,56 67,-5-34,-67-42</inkml:trace>
  <inkml:trace contextRef="#ctx0" brushRef="#br0" timeOffset="6808.946">3563 0,'0'35,"-11"471,80 50,-67-517,1 0,3-1,1 1,2-1,1-1,2 1,5 7,58 133,-69-171,1-1,0 0,0 0,0 0,1-1,0 0,0 0,1-1,-1 0,1-1,0 1,0-2,0 1,0-2,0 1,0-1,1 0,-1-1,0 0,1-1,-1 1,5-3,7 1,1-2,-1-1,0-1,0 0,0-2,-1 0,0-2,-1 0,4-3,61-54,-72 55</inkml:trace>
  <inkml:trace contextRef="#ctx0" brushRef="#br0" timeOffset="7745.515">3540 663,'64'21,"-23"-15,1-2,-1-1,0-2,1-2,-1-2,17-3,7 0,-66 6</inkml:trace>
  <inkml:trace contextRef="#ctx0" brushRef="#br0" timeOffset="10372.41">4764 128,'-8'13,"0"0,0 1,1-1,1 2,1-1,0 1,0-1,2 1,0 1,0-1,2 0,-1 15,0-8,-14 119,7 1,6-1,7 12,30 162,-22-173,6-16,-24-172,2 0,2-1,2 1,2-1,2 1,5-17,64-329,-19 294,-43 86,2 0,-1 1,2 0,-1 1,2 1,-1 0,1 1,0 1,1 0,14-4,96 11,-109 2,1 1,-1 1,0 1,0 0,0 1,-1 1,1 0,-2 1,1 1,-1 1,-1 0,0 1,0 0,-1 1,0 1,-1 0,-1 0,0 1,-1 1,0 0,-1 0,6 15,-9-12,0 1,-1 0,-1 1,-1-1,0 1,-2 0,0-1,-1 1,-1 0,-2 9,1 36,2-61,-2 36,2 0,2 0,1-1,3 1,1-1,1 0,14 37,-18-67,0 0,1 0,-1-1,2 0,-1 1,1-2,0 1,1-1,0 0,0 0,1 0,-1-1,8 4,-2-4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21:31.51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 1118,'0'0,"0"0,0 0,0 0,0 0,0 0,0 0,0 0,0 0,15 46,36-36,1-1,0-3,0-2,1-3,-1-2,42-6,-75 6,249-16,-122-8,-105-18,-39 37,1 0,-1 0,-1 0,1 0,-1-1,0 1,0 0,-1 0,0-1,0 1,0 0,-1-1,0 1,0 0,-1 0,-1-4,2 3,-5-9,-2 1,0-1,0 2,-1-1,-1 1,-1 0,0 1,-1 0,0 1,0 0,-2 1,1 1,-1 0,-13-6,4 2,-1 1,-1 1,0 1,-1 2,0 0,0 2,-1 0,0 2,0 1,0 1,-1 2,1 1,-1 0,1 3,0 0,0 1,0 2,0 1,1 0,0 3,-18 8,31-10,0 1,1 0,0 0,1 2,0-1,0 1,1 1,1 0,0 0,0 1,1 0,1 1,0 0,1 0,1 0,0 0,1 1,0 0,1 0,1 0,1 1,0-1,1 0,0 0,1 1,1-1,0 0,1 0,4 11,2 1,0-1,2 1,1-2,1 1,1-2,1 0,1 0,1-2,1 0,1-1,1-1,1-1,1 0,0-2,1 0,8 2,-18-12,0 0,0-1,1-1,-1 0,1-1,1-1,-1 0,0-1,1 0,8-1,5 1,0-2,0-2,0 0,-1-2,1 0,-1-3,0 0,0-1,-1-2,0 0,-1-2,7-5,-16 8</inkml:trace>
  <inkml:trace contextRef="#ctx0" brushRef="#br0" timeOffset="1298.753">1613 741,'18'39,"10"149,-28-165,-12 284,11-294,1 0,0-1,1 1,0 0,1-1,0 1,1-1,1 0,-1 0,2 0,0 0,0-1,1 0,1 0,4 6,-7-12,0-1,0 0,1 0,-1-1,1 1,0-1,0 0,0 0,0-1,0 1,1-1,-1 0,1-1,-1 1,1-1,0 0,-1-1,1 1,0-1,0 0,0-1,-1 1,1-1,0 0,-1-1,1 1,-1-1,1 0,2-2,65-44,-56 34</inkml:trace>
  <inkml:trace contextRef="#ctx0" brushRef="#br0" timeOffset="1797.234">1523 288,'0'0,"0"0,0 0,0 0,0 0,0 0,0 0</inkml:trace>
  <inkml:trace contextRef="#ctx0" brushRef="#br0" timeOffset="4913.154">3053 734,'0'0,"0"0,0 0,0 0,0 0,0 0,0 0,0 0,0 0,-18-22,11 12,-2 1,0 0,0 0,0 1,-1 0,0 1,-1 0,1 0,-1 1,-1 1,1 0,-1 0,0 1,0 1,0 0,-1 1,1 0,-1 1,1 0,-1 1,1 0,-1 1,0 0,-13 4,1 1,-1 1,1 1,1 1,-1 1,2 1,-1 1,1 1,1 1,1 1,0 1,-10 11,21-20,-1 6,1 1,0-1,1 2,1-1,0 1,1 0,1 1,0-1,1 1,1 1,-1 5,4-21,-5 24,1 0,2 0,0 0,1 0,2 1,0-1,2 0,1 1,1 2,1-5,0 1,2-1,1 0,0-1,2 0,0 0,2-1,0 0,2-1,0-1,1 0,1-1,0-1,2 0,6 4,-12-13,1-1,1-1,-1 0,1-1,0 0,0-2,0 1,1-1,-1-1,1-1,0 0,0-1,-1 0,1-1,0-1,-1-1,1 0,-1 0,0-1,0-1,-1-1,1 0,8-6,-3 4,0-2,0-1,-1 0,-1-1,0-1,0-1,-1 0,-1-2,-1 1,0-2,-1 1,-1-2,0 0,-1 0,-1-1,-1-1,-1 1,-1-1,0-1,-1 1,1-14,-9-224,-8 111,-10 231,39 194,15 133,10 41,-43-189,-2-252,1-1,-2 1,0-1,0 1,-1-1,0 0,-1 0,0-1,-1 1,0-1,0 0,-1 0,0 0,0-1,-1 0,0 0,-1-1,0 0,0 0,0-1,-8 5,-2 3,7-1,-1-1,0-1,-1 1,0-2,-1 0,0 0,-1-2,0 1,0-2,-1 0,1-1,-2-1,1 0,0-1,-1-1,0 0,0-1,0-1,0-1,0 0,0-1,0-1,0-1,1 0,-2-2,-73-42,79 40</inkml:trace>
  <inkml:trace contextRef="#ctx0" brushRef="#br0" timeOffset="7478.751">3428 77,'28'76,"-12"-15,-4 0,-2 1,-2 0,-4 1,-2 56,9 353,22-96,-33-258,-19-176,9-3,4-1,2 0,3 0,5-36,-2-26,0 102,1-1,0 1,2-1,0 1,2 0,0 1,2 0,2-5,6-14,-10 28,1 0,1 0,0 1,0 1,1-1,0 2,1-1,0 2,1-1,0 1,0 1,0 0,1 1,0 0,12-3,-13 3,1-1,0 2,0 0,1 0,0 1,-1 1,1 0,0 1,0 1,1 0,-1 1,0 0,0 1,0 1,0 0,0 1,0 0,0 1,-1 1,0 0,0 1,0 0,-1 1,0 0,0 1,2 3,114 96,-113-86,-2 1,0 0,-1 1,-1 1,-2 0,0 0,-1 1,-2 0,2 10,-4 222,8-41,-10-212,0 0,0-1,1 1,-1-1,1 0,0 0,0 0,0 0,0 0,0 0,1-1,-1 0,1 0,0 0,-1 0,1 0,0-1,0 1,0-1,0 0,1-1,-1 1,0-1,0 1,0-1,1-1,-1 1,2-1,12-1</inkml:trace>
  <inkml:trace contextRef="#ctx0" brushRef="#br0" timeOffset="9338.676">4675 1,'0'0,"0"0,0 0,0 0,0 0,0 0,0 0,5 33,-10 249,-2-187,-9 193,46 91,-14-260,-10-95,2 0,0 0,2-1,0 0,2 0,0-1,1-1,12 13,-8-7,98 99,-104-120,-1 0,1-1,0-1,0 1,1-2,-1 0,1 0,0-1,-1 0,1-1,0 0,0-1,0-1,0 0,0 0,0-1,-1-1,1 0,0 0,2 0,2 0,0-1,-1-1,1-1,-1 0,0-1,-1 0,1-1,-2-1,1-1,-1 1,0-2,-1 0,-1-1,0 0,0 0,5-10,-4 8</inkml:trace>
  <inkml:trace contextRef="#ctx0" brushRef="#br0" timeOffset="10110.499">4561 709,'40'6,"-1"-2,0-2,1-2,-1-1,1-2,-1-1,0-2,0-3,0 0,43-9,-78 17</inkml:trace>
  <inkml:trace contextRef="#ctx0" brushRef="#br0" timeOffset="20309.51">59 3267,'0'0,"0"0,0 0,0 0,0 0,0 0,0 0,0 0,0 0,0 0,0 0,0 0,0 0,0 0,0 0,0 0,0 0,0 0,12 12,-8-7,1 0,0 0,1 0,-1 0,1-1,0 0,0 0,0 0,0-1,1 0,-1 0,1-1,0 0,0 0,0 0,0-1,0 0,0-1,3 1,300 16,-274-17,-17 1,0 0,0-1,0-1,0-1,0-1,0 0,-1-1,1-1,-1-1,0-1,7-4,-18 7,-1-1,1 0,-1 0,0 0,0-1,-1 0,0 0,0 0,0-1,-1 0,0 0,0 0,-1 0,1 0,-2-1,1 0,-1 1,0-1,-1 0,0 0,0 0,-1 0,0 0,0 0,0 0,-1 0,-1 0,0 0,0 0,0 0,-1 1,0-1,0 1,-1 0,-1-2,-4-7,-1 0,0 1,-1 0,-1 1,0 0,-1 1,-1 0,0 1,0 0,-1 1,-1 1,0 1,0 0,-1 1,0 1,0 0,-1 1,0 1,0 1,0 0,0 2,-1 0,-3 1,8-2,0 0,-1 2,1-1,0 2,-1 0,1 1,0 0,-1 1,1 1,0 0,0 1,1 0,-1 1,1 1,0 0,0 0,1 2,0 0,0 0,1 1,0 0,1 1,-1 0,2 1,-5 5,1 6,2 0,0 1,1 1,1-1,1 2,1-1,1 1,2 0,0 0,2 0,0 0,2 1,1-1,1 0,1 0,1 0,2 0,0 1,1-13,0 1,1-1,1-1,0 1,0-1,1-1,1 0,0 0,0-1,1-1,0 0,1 0,0-1,1-1,11 8,1-2,1 0,0-2,1-1,0-1,0-2,1-1,0-1,0-1,0-1,6-2,159-49,-185 46</inkml:trace>
  <inkml:trace contextRef="#ctx0" brushRef="#br0" timeOffset="21999.671">1239 2821,'15'60,"84"148,75 231,-120-359,25 46,-25-129,-48-4,-1 1,0-1,0-1,-1 1,0 0,0-1,-1 0,0 0,0 0,-1 0,0-1,0 1,-1-5,9-28,127-293,-80 95,-54 224</inkml:trace>
  <inkml:trace contextRef="#ctx0" brushRef="#br0" timeOffset="24506.211">2350 3165,'0'0,"0"0,0 0,0 0,0 0,0 0,0 0,0 0,0 0,0 0,0 0,0 0,0 0,0 0,0 0,0 0,0 0,0 0,14 23,-6-16,1 0,0-1,0 0,1 0,-1-1,1 0,1-1,-1 0,0 0,1-1,0-1,0 0,0 0,0-1,0-1,0 0,0 0,0-1,10-2,9 3,414-6,-436 3,0 0,0-1,0 1,-1-2,1 1,-1-1,0 0,0-1,-1 1,1-1,-1-1,-1 1,1-1,-1 0,0 0,-1 0,0-1,0 0,0 0,-1 0,-1 0,1 0,-1-1,0 1,-1-1,0 0,-1 1,1-1,-2-6,5-6,-3 12,-1 0,0 1,0-1,0 0,-1 1,-1-1,1 1,-1-1,-1 1,0-1,0 1,0 0,-1 1,0-1,-1 0,1 1,-2 0,1 0,-1 1,0-1,0 1,-1 1,1-1,-1 1,-1 0,1 1,-1-1,1 2,-1-1,0 1,-1 0,1 1,-1-1,1 2,-2-1,-20-5,0 1,0 2,0 0,-1 2,1 2,-1 0,1 3,-1 0,1 2,0 1,1 1,-1 2,1 0,1 3,0 0,-17 11,31-11,0 0,1 0,0 1,1 1,1 0,0 1,1 0,1 1,0 0,1 0,0 1,2 0,0 0,1 1,1 0,0-1,1 2,1-1,1 0,1 0,1 7,-4-8,2-1,0 1,1-1,0 1,1-1,1 1,1-1,1 0,0 0,0 0,2 0,0-1,7 13,1-10,0-1,2 0,-1-1,2-1,0 0,1-1,0-1,1-1,0 0,1-2,1 0,-1-1,2-2,-1 0,1-1,0-1,-21-4,17 2,-1-1,1 0,0-2,-1 0,1 0,0-2,-1 0,0-2,1 1,-1-2,18-2,-8 3,0-2,-1 0,0-2,0-1,-1-1,0-1,6-5,-10 4</inkml:trace>
  <inkml:trace contextRef="#ctx0" brushRef="#br0" timeOffset="26330.36">3428 2872,'0'0,"0"0,0 0,0 0,0 0,0 0,24 44,72 306,-93-340,33 174,-2 6,-51-330,-23-201,39 326,0 0,2-1,-1 1,2-1,0 1,1 0,1 0,0 0,1 1,0-1,2 1,6-13,95-40,-83 57,0 1,1 1,0 1,1 2,-1 0,1 2,0 1,0 1,-1 1,1 2,0 0,0 2,-1 1,26 8,111 102,-63-92,-87-24</inkml:trace>
  <inkml:trace contextRef="#ctx0" brushRef="#br0" timeOffset="29277.712">4664 2891,'0'0,"0"0,0 0,0 0,0 0,0 0,0 0,0 0,11 187,-11 127,1-301,2 0,-1-1,2 1,-1-1,2 0,0 0,0 0,1 0,0-1,1 0,0 0,1-1,0 0,1-1,0 1,1-2,-1 1,10 5,5-5,1-1,-1-1,1-1,1-1,-1-2,1 0,-1-2,1 0,0-2,-1-1,1-1,-1-1,0-1,6-3,0 3,-19 1,-1 0,0-1,0 0,0-1,-1 0,0-1,0 0,0 0,-1-1,0-1,-1 1,1-1,-2-1,1 1,-2-1,1-1,-1 1,-1-1,0 0,0 0,-1-1,-1 1,0-1,1-4,15-32,32-103,-51 30,-23-89,3 288,32 179,9 49,-11-38,-12-169,15 205,-6-170,-4-113,-1-1,-1 1,0 0,-2-1,-1 1,0-1,-1 1,-2-1,0 0,-1 0,-6 12,5-23,0 0,-1 0,0-1,-1-1,0 1,0-1,-1-1,0 1,0-2,0 1,-1-1,-7 2,16-7,-21 8,0-2,-1-1,1 0,-1-2,0-1,0-1,0-1,-10-1,-18 1,31 0,-1 0,1-1,0-2,0 0,0-1,0-1,0-1,1-1,0 0,1-2,-11-6,30 15</inkml:trace>
  <inkml:trace contextRef="#ctx0" brushRef="#br0" timeOffset="32650.209">5797 2190,'0'35,"-22"310,20-268,2 0,4 0,3 0,9 33,-2-12,3 188,6-133,11-79,-38-233,13-210,-6 357,0 0,1 1,1 0,0 0,0 0,1 0,0 1,1 0,0 0,1 1,0-1,1 2,-1-1,2 1,-1 1,1 0,0 0,0 1,1 0,0 1,0 0,0 1,1 0,0 1,-1 0,1 0,6 1,1-5,0 2,1 0,0 1,0 0,0 2,0 1,0 0,0 1,0 1,0 1,0 1,0 1,0 1,-1 0,0 2,0 0,0 1,15 10,-22-9,-1 2,0 0,0 0,-1 1,-1 0,0 0,-1 1,0 1,-1-1,-1 1,0 0,-1 1,0-1,-1 1,-1 0,0 0,-1 0,-1 1,0-1,-1 0,-1 1,0-1,-1 0,0 0,-2 0,-3 11,-52 78,50-87,-1 1,0-1,-1-1,-1 0,0-1,-1 0,-1-1,0 0,-1-1,0-1,-1 0,-1-1,0-1,0 0,-1-2,0 0,0-1,-1 0,0-2,-18 3,3-3,1-2,-1-2,0-1,0-2,0-1,-32-7,58 8</inkml:trace>
  <inkml:trace contextRef="#ctx0" brushRef="#br0" timeOffset="34676.792">7499 2884,'-285'-64,"273"64,1 1,-1 0,1 1,0 1,0-1,0 2,0-1,0 2,1-1,0 2,-1-1,2 1,-1 1,1-1,0 2,0-1,1 1,0 1,1-1,0 1,0 1,1-1,0 1,-6 12,1 0,0 1,2 0,1 0,1 1,1 0,1 0,1 1,1 0,1 7,1-8,1 1,1-1,0 1,3-1,0 0,1 0,1 0,1-1,1 0,2 0,0-1,1 0,1-1,1 0,1-1,1 0,0-1,13 10,-13-15,2-2,-1 0,1 0,1-2,0 0,1-1,-1-1,2 0,-1-2,1 0,0-2,0 0,0-1,1-1,-1 0,1-2,-1-1,1 0,-1-1,1-2,-1 0,0-1,-1-1,1 0,-1-2,0 0,5-5,-7 3,0 0,-1-1,-1-1,0 0,-1-1,0-1,0 0,-2-1,0 0,-1-1,0 0,-1-1,-1 0,-1-1,0 0,-1 0,-1 0,-1-1,1-9,-6 10,-1 0,0 0,-1 0,-1 0,-1 0,0 1,-1-1,-1 1,-1 0,0 1,-1 0,-1 0,-1 1,0 0,-4-4,0 0,-2 1,0 0,-1 1,0 1,-1 0,-1 2,-1 0,0 1,-1 1,0 1,0 1,-1 0,-1 2,0 1,0 0,-6 1,21 4</inkml:trace>
  <inkml:trace contextRef="#ctx0" brushRef="#br0" timeOffset="37308.564">8702 2821,'-27'-10,"10"3,0 2,0 0,0 0,-1 2,0 0,0 1,0 1,0 1,0 0,0 1,1 1,-1 1,0 1,0 0,-4 1,0 1,1 1,0 1,0 1,0 0,1 2,1 0,0 2,0 0,1 1,1 0,1 2,-5 5,10-10,1 0,1 1,-1 0,2 1,0 0,0 0,1 1,1 0,1 0,-1 0,2 1,0-1,1 1,0 8,18 270,-10-257,0-20,1 0,0-1,1 0,0 0,2-1,-1 0,2 0,0-1,0 0,1-1,6 5,2 5,-9-13,0 1,0-1,1 0,0-1,1-1,0 0,0 0,1-1,-1-1,1 0,0 0,1-2,-1 0,1 0,0-1,-1-1,1 0,0-1,0 0,0-1,-1-1,1 0,0-1,-1 0,0-1,0-1,0 0,0-1,-1 0,0-1,7-5,1-3,0-1,-2-1,1 0,-2-2,-1 0,0-1,-1 0,-1-1,-1-1,-1 0,-1-1,-1 0,-1-1,-1 0,-1 0,-2-1,0 0,-1 0,-2 0,0 0,-2-1,-1 1,-1-4,2-365,-20 44,0 220,-9 469,39 79,32-175,-33-206,1-1,2-1,1 0,1 0,2-2,2 0,1-1,1 0,2-2,2 0,-21-27,1 0,0-1,-1 1,1-1,0 0,0-1,0 1,0-1,0 1,1-1,-1 0,0-1,1 1,-1-1,0 0,1 0,-1 0,1-1,-1 1,0-1,17-2</inkml:trace>
  <inkml:trace contextRef="#ctx0" brushRef="#br0" timeOffset="40165.128">9303 2878,'0'0,"0"0,0 0,0 0,0 0,0 0,0 0,0 0,-26 30,-1 106,12 207,36-225,-19-108,1-1,1 1,-1-1,1 0,1 0,0 0,0-1,1 1,0-1,0-1,1 1,0-1,1 0,-1-1,1 1,0-2,1 1,-1-1,1 0,0-1,1 0,8 2,1-1,0-1,0-1,-1-1,2 0,-1-2,0 0,0-1,0-1,0-1,-1 0,1-2,-1 0,1-1,-2-1,1 0,-1-2,0 0,-1-1,0 0,0-1,-1-1,-1-1,0 0,-1 0,0-2,-1 1,0-2,3-7,76-161,-67 66,-35-140,11 229,0 18,-2 25,-10 454,15-285,8 196,-9-299,-15 312,10-367,-2-1,0 1,-2-1,0 0,-2 0,-1-1,0 0,-10 14,12-25,-1-1,0 1,0-1,-1-1,-1 0,0-1,0 0,0 0,-1-1,-1-1,1 0,-1-1,-1 0,1-1,-1 0,0-1,0-1,0 0,0-1,0 0,-1-1,1-1,0 0,-1-1,1-1,0 0,-1-1,-2-1,-117-67,43 3,76 57</inkml:trace>
  <inkml:trace contextRef="#ctx0" brushRef="#br0" timeOffset="54009.178">47 5373,'1'6,"0"-1,-1 0,1 0,-1-1,1 1,1 0,-1-1,1 1,0 0,0-1,0 0,0 1,1-1,0 0,0 0,0-1,0 1,1-1,-1 1,1-1,0 0,0 0,0-1,0 1,0-1,1 0,-1 0,1 0,3 0,32 8,0-2,0-1,1-3,-1-1,1-1,0-3,16-3,9-1,152-33,-208 35,1-2,-1 1,0-1,0-1,0 0,-1 0,1-1,-2 0,1 0,-1-1,0 0,-1-1,0 0,0 0,-1 0,0-1,2-4,-9-63,-2 66,0 0,0 0,-1 0,-1 1,0-1,0 1,-1 0,0 1,-1-1,0 1,-1 1,0-1,0 1,0 0,-1 1,0 0,-1 1,0 0,0 0,0 1,-5-2,-45-34,44 31,0 1,-1 1,1 0,-1 1,-1 1,0 1,1 0,-1 1,-1 1,1 1,0 1,-1 0,1 2,-1 0,1 0,0 2,0 0,0 2,0 0,0 0,1 2,0 0,1 1,-1 1,1 0,1 1,0 1,1 1,-13 11,-43 124,62-121,2 0,0 1,2-1,1 1,1 0,1 0,1 0,2-1,1 1,1 0,1-1,8 26,-2-31,2-1,0 0,0-1,2-1,1 0,0-1,1-1,0 0,2-1,0-1,0-1,1-1,1 0,0-2,0 0,1-2,5 1,2 5,-13-7,1-2,0 0,1 0,-1-2,1 0,0-1,0-1,-1 0,1-2,0 0,0-1,0 0,-1-2,0 0,1-1,-1-1,-1 0,1-1,-1-1,-1-1,1 0,-1-1,6-5,-1 1</inkml:trace>
  <inkml:trace contextRef="#ctx0" brushRef="#br0" timeOffset="63610.361">1296 5105,'0'35,"1"-31,1 0,-1 0,1 1,-1-1,1 0,1-1,-1 1,0 0,1-1,0 1,0-1,0 0,0 0,1 0,-1 0,1 0,-1-1,1 0,0 0,0 0,22 17,244 213,-149-125,-16 7,-12-17,-86-88</inkml:trace>
  <inkml:trace contextRef="#ctx0" brushRef="#br0" timeOffset="64787.77">1217 5762,'37'-6,"-11"-7,0-2,0 0,-1-2,-1-1,-1 0,-1-2,-1 0,0-2,4-7,50-46,170-139,-109 144,36-30,-154 85</inkml:trace>
  <inkml:trace contextRef="#ctx0" brushRef="#br0" timeOffset="66567.421">2453 4524,'1'254,"-24"123,20-328,2 0,2 0,2-1,2 1,9 31,-1 10,-8-69,0-1,1 0,1 0,0-1,2 0,0 0,2-1,0 0,12 16,-14-26,1 1,-1-1,1-1,1 0,-1 0,1-1,1 0,-1-1,1 0,12 3,6 4,-15-8,1-1,0-1,0 0,0-1,0-1,0 0,0-1,0-1,0 0,0-1,-1-1,1-1,-1 0,0-1,0 0,-1-1,0-1,0-1,-1 1,11-11,-9 6</inkml:trace>
  <inkml:trace contextRef="#ctx0" brushRef="#br0" timeOffset="67246.431">2407 4996,'34'35,"191"-55,-57-10,-158 28</inkml:trace>
  <inkml:trace contextRef="#ctx0" brushRef="#br0" timeOffset="69131.317">3473 4977,'0'0,"0"0,0 0,0 0,0 0,0 0,-23 54,70 361,-15-219,3-57,-69-538,32 365,1-1,2 0,1 0,2 0,2 1,1 0,1 0,3-5,-8 31,0 0,1-1,-1 2,1-1,1 0,0 1,0 0,0 0,1 0,0 1,0 0,0 0,1 0,0 1,0 0,1 0,-1 1,1 0,0 0,0 1,1 0,-1 0,0 1,1 0,0 1,2-1,239 8,-190 1,-46-3,-1 0,1 1,-1 0,0 1,0 0,-1 1,0 1,0 0,0 1,-1 0,-1 0,6 7,49 36,-54-45,-8-3,1-1,0 0,-1 0,1 0,1 0,-1 0,0-1,1 1,-1-1,1-1,0 1,0 0,-1-1,1 0,0 0,0-1,0 0,0 1,0-1,0-1,0 1,0-1,0 0,0 0,0-1,0 1,-1-1,4-1,14-13</inkml:trace>
  <inkml:trace contextRef="#ctx0" brushRef="#br0" timeOffset="71290.911">4573 5360,'0'12,"0"-10,-1-1,1 1,-1 0,1-1,0 1,0 0,-1-1,1 1,1 0,-1 0,0-1,0 1,1 0,-1-1,0 1,1-1,0 1,-1 0,1-1,0 1,0-1,0 0,0 1,0-1,0 0,0 0,0 1,1-1,-1 0,1 0,-1 0,0 0,1-1,-1 1,1 0,0-1,-1 1,1-1,-1 1,1-1,0 0,0 0,-1 0,1 0,0 0,-1 0,299-6,-239 1,0-3,0-3,-1-2,-1-3,25-11,31-67,-111 84,0-1,0 0,-1-1,0 1,-1 0,0-1,-1 1,0-1,-1 0,0 1,-1-1,0 0,-1 1,-1 0,1-1,-3-4,-60-66,53 75,0 0,0 1,0 1,-1 1,0-1,0 2,0 0,-1 0,1 1,-1 1,1 1,-1-1,1 2,-1 0,1 1,-1 0,-11 4,-27-1,32-5,-1 2,1 0,0 0,1 2,-1 1,1 0,-1 2,2 0,-1 1,1 0,0 2,1 0,0 1,1 1,0 0,1 2,-13 13,13-10,2 0,0 2,1-1,0 1,2 1,1 0,0 1,1-1,-1 10,3-4,2 0,0 0,2 1,1-1,1 1,1 0,1-1,2 0,0 1,2-1,1 0,-1-13,0 0,2 0,-1-1,1 0,1 0,0-1,1 0,0 0,1-1,0-1,0 0,1 0,1-1,-1 0,1-2,0 1,1-1,-1-1,10 2,-3 1,0-1,1-1,-1-1,1-1,0 0,0-2,1-1,-1 0,0-1,0-2,0 0,1-1,-2-1,1-1,0-1,-1-1,7-4,160-93,-174 94</inkml:trace>
  <inkml:trace contextRef="#ctx0" brushRef="#br0" timeOffset="93448.143">5877 4977,'0'0,"0"0,0 0,0 0,0 0,0 0,0 0,0 0,0 0,0 0,0 0,0 0,4 14,8 40,-3 0,-2 1,-2-1,-3 1,-3 0,-2 7,2 43,-22 148,17-221,3-39,24-329,-21 316,1 0,1 0,1-1,1 1,0 1,2-1,0 1,1 0,1 0,1 0,0 2,2-1,0 1,0 0,2 1,14-13,-12 12,1 2,1 0,0 0,1 2,0 0,1 1,1 1,0 1,0 1,1 0,0 2,1 0,-1 2,1 0,0 2,1 0,-1 1,0 1,15 2,-26-1,0 0,0 0,0 2,-1-1,1 1,0 0,0 1,-1 1,0 0,0 0,0 1,0 0,0 0,-1 1,0 1,-1-1,1 2,4 5,-1 0,-1 1,0 1,0 0,-2 0,0 1,-1 0,0 0,-1 3,23 41,31 165,-14 93,-48-203,-9-218,6 66,0 0,3 0,1-1,1 1,3 0,1 0,1 0,2 1,2-1,1 2,2 0,1 0,2 1,1 1,2 1,1 1,15-17,-14 27,-9 7,1 1,0 0,1 1,0 1,1 0,1 1,-1 0,2 1,7-2,-4 5,0 1,0 1,1 1,-1 0,1 2,-1 0,1 2,-1 0,1 1,-1 1,0 1,0 1,0 1,0 0,-1 1,0 2,6 3,-17-4,1 0,-1 0,-1 0,0 1,0 1,-1-1,0 1,0 0,-1 0,-1 0,1 1,-2 0,1 0,-2 0,0 0,0 0,-1 0,0 1,37 173,5 123,2-186,-9-98,-22-25</inkml:trace>
  <inkml:trace contextRef="#ctx0" brushRef="#br0" timeOffset="95957.799">8010 5431,'0'0,"0"0,0 0,0 0,0 0,0 0,0 0,0 0,0 0,0 0,0 0,0 0,0 0,48 32,12-26,0-2,0-3,0-3,0-2,0-3,16-6,156-11,-27-34,-168-13,-35 59,0-1,-1 0,-1 1,0-1,-1 0,0 1,-1-1,0 1,-1-1,0 1,-1 0,-1 0,0 1,0-1,-1 1,-1 0,0 1,0-1,-1 1,0 1,-1-1,0 2,-1-1,1 1,-2 1,1-1,-1 2,0 0,-9-4,-10 0,0 1,0 2,0 1,-1 2,0 0,0 3,0 0,0 2,0 1,0 2,0 1,0 1,1 1,0 2,1 1,-26 13,31-7,0 0,1 1,1 1,1 1,0 1,2 1,-7 10,20-23,0 2,0-1,1 1,1 0,0 0,0 0,1 0,0 1,0-1,1 1,1 0,0 0,1 0,0 6,-5 33,6-28,1 0,0 0,2 0,0-1,2 1,0-1,1 0,2-1,0 0,1 0,0-1,6 6,-11-16,0 1,1-1,1 1,-1-1,1 0,1-1,0 1,0-2,1 1,-1-1,2 0,-1-1,1 0,0-1,0 0,7 3,5 4,0-1,1-1,0-1,1-1,0-1,0-1,0-2,1 0,15 0,189-10,-111-59,-100 54,2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23:20.90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1168 52,'24'127,"7"241,-26-345,0 0,1 0,2-1,0 0,1 0,2-1,0 0,7 9,-7-19,1-1,1-1,0 0,0-1,0 0,1-1,0 0,1-1,0-1,-1 0,2-1,-1-1,0 0,1-1,-1-1,1 0,0-1,-1-1,1 0,-1-1,12-4,-14 4,0-1,0-1,-1 0,0-1,0-1,0 1,-1-2,1 0,-1 0,-1-1,0 0,0-1,0 0,-1 0,-1-1,0-1,0 1,-1-1,0 0,0-1,-2 0,2-5,77-229,-57 143,-25-85,-14 81,12 215,-4 127,16 286,21-104,-5-136,-86-97,-30-112,71-64,-2 0,1-2,-1 0,0-1,0-1,0-1,0-1,-1 0,1-2,-1 0,1-1,-1-1,-14-4,8 4,0-2,0-1,1-1,-1-1,1-1,1-1,0-1,0-2,1 0,0-1,1-2,-10-8,26 17</inkml:trace>
  <inkml:trace contextRef="#ctx0" brushRef="#br0" timeOffset="2569.893">2324 441,'-3'39,"3"-35,0 0,0-1,1 1,-1 0,1 0,0 0,0-1,0 1,1 0,-1-1,1 1,0-1,0 1,0-1,0 0,1 0,-1 0,1 0,0 0,-1-1,1 1,1-1,-1 0,0 0,1 0,-1 0,1-1,-1 1,1-1,0 0,-1 0,1 0,0 0,0-1,0 0,0 0,-1 0,3 0,43 2,-1-1,1-3,0-2,0-2,-1-3,0-1,-1-2,39-16,49-17,-120 40,0 0,-1-1,0-1,-1 0,1 0,-1-2,-1 0,1 0,7-9,-16 14,0 1,-1-1,0 0,1 0,-2-1,1 1,0-1,-1 1,0-1,0 0,0 0,-1 0,1 0,-1 0,-1 0,1 0,-1-1,0 1,0 0,0 0,0 0,-1-1,0 1,0 0,-1 0,0 0,1 0,-1 1,-1-1,1 0,-1 1,0-1,-1 0,-117-131,102 125,0 1,-1 2,0 0,-1 1,0 0,0 2,0 1,0 0,-1 2,-3 0,-25-5,34 5,0 0,0 2,0 0,0 0,0 2,0 0,0 0,1 2,-1 0,1 1,0 0,0 1,1 1,-1 0,2 1,-1 1,1 0,0 1,1 0,0 1,1 0,0 1,1 0,0 1,1 0,0 0,1 1,1 0,0 1,1-1,0 1,1 1,1 0,-4 10,1 0,2 1,0 0,2 0,1 1,1-1,2 0,0 0,2 1,1-1,1-1,1 1,2-1,8 20,58 69,-62-105,1 0,0-1,0-1,1 0,0-1,0 0,1-1,-1-1,1 0,1-1,-1 0,4-1,22 4,0-2,0-1,0-2,1-2,-1-2,0-1,16-5,49-61,-93 58</inkml:trace>
  <inkml:trace contextRef="#ctx0" brushRef="#br0" timeOffset="10820.223">32 454,'1'3,"-1"0,1 0,-1 0,1 0,0 0,0 0,0 0,1 0,-1 0,1 0,-1-1,1 1,0-1,0 1,0-1,0 0,1 0,-1 0,1 0,-1 0,1 0,0-1,-1 1,1-1,0 0,0 0,0 0,0 0,0 0,0-1,0 1,1-1,-1 0,0 0,0 0,0 0,0-1,0 1,2-1,369-52,-79 92,-290-41,1 1,-1-1,1 0,-1 0,1-1,-1 1,0-1,0-1,-1 1,1-1,-1 1,1-1,-1 0,0-1,-1 1,1-1,1-3,0-2,0 1,-1-1,0 0,0 0,-1 0,-1 0,0 0,0-1,-1 1,0-1,-1 0,0 1,-1-1,0 1,0-1,-2 1,1 0,-1-1,0 1,-1 0,0 1,-1-1,0 1,-1 0,1 0,-2 0,1 1,-1 0,-1 1,1-1,-1 1,0 1,-1-1,0 1,0 1,-3-2,-10-6,-1 1,-1 1,0 1,-1 1,1 1,-1 1,-1 2,0 0,1 1,-1 2,0 1,0 1,-9 1,15-1,0 1,0 1,0 0,0 1,1 2,-1 0,1 0,0 2,1 1,-1 0,1 1,1 1,0 1,0 0,1 1,1 1,-3 3,-49 112,61-100,0-1,2 1,1 0,1 0,2 0,1 0,1 0,1 0,1-1,2 1,0-1,2 0,2-1,0 1,1-2,2 0,0 0,2-1,1-1,0 0,8 6,101 61,-31-83,174-9,-140-70,-80 34,-44 34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42:33.057"/>
    </inkml:context>
    <inkml:brush xml:id="br0">
      <inkml:brushProperty name="width" value="0.35" units="cm"/>
      <inkml:brushProperty name="height" value="0.35" units="cm"/>
      <inkml:brushProperty name="color" value="#0070C0"/>
      <inkml:brushProperty name="ignorePressure" value="1"/>
    </inkml:brush>
  </inkml:definitions>
  <inkml:trace contextRef="#ctx0" brushRef="#br0">12 75,'0'0,"0"0,13 32,1 28,-4 1,-1 0,-4 0,-2 1,-3 20,0-39,2 42,32 607,-22-536,-6 0,-11 67,1-19,48 347,-32-453,29 534,-39-590,0-17</inkml:trace>
  <inkml:trace contextRef="#ctx0" brushRef="#br0" timeOffset="926.54">0 99,'0'0,"0"0,0 0,0 0,0 0,0 0,22 8,236 6,-17-9,0-11,119-22,-142 0,-14 0,1 9,42 8,140 6,-371 4</inkml:trace>
  <inkml:trace contextRef="#ctx0" brushRef="#br0" timeOffset="1765.316">208 1562,'35'7,"46"1,0-3,-1-5,1-2,8-5,24 0,422-7,-207-10,-308 21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25:32.063"/>
    </inkml:context>
    <inkml:brush xml:id="br0">
      <inkml:brushProperty name="width" value="0.1" units="cm"/>
      <inkml:brushProperty name="height" value="0.1" units="cm"/>
      <inkml:brushProperty name="color" value="#0066CC"/>
      <inkml:brushProperty name="ignorePressure" value="1"/>
    </inkml:brush>
  </inkml:definitions>
  <inkml:trace contextRef="#ctx0" brushRef="#br0">2761 6521,'-6'12,"0"0,0 1,2-1,-1 1,1 0,1 1,1-1,0 1,0-1,1 1,1-1,0 1,1 0,1-1,2 14,62 506,-65-528,-1 1,1-1,0 1,0-1,1 1,-1-1,1 0,1 0,-1 0,1 0,-1 0,1 0,1-1,-1 1,1-1,0 0,0 0,0 0,0-1,1 1,-1-1,1 0,0 0,0-1,0 0,0 1,0-2,1 1,-1-1,1 1,-1-2,1 1,-1 0,1-1,-1 0,2-1,12-4</inkml:trace>
  <inkml:trace contextRef="#ctx0" brushRef="#br0" timeOffset="-81581.465">878 314,'-86'-43,"-62"-86,136 116,0 0,-1 1,-1 0,0 1,0 1,-1 0,-1 1,0 1,0 0,0 1,-1 1,0 0,0 2,0 0,-1 0,0 2,1 0,-1 1,0 1,0 1,0 0,1 1,-1 1,-11 4,14 4,0 0,1 1,1 1,0 0,1 1,0 0,1 1,1 0,0 1,1 0,1 0,1 1,0 0,1 0,1 1,0 0,1 0,1 0,1 0,1 0,0 1,2-1,0 0,1 2,20 381,-10 74,-24-281,12-28,-13-27,11-124</inkml:trace>
  <inkml:trace contextRef="#ctx0" brushRef="#br0" timeOffset="-80902.503">61 932,'342'-17,"-197"15,-142 2</inkml:trace>
  <inkml:trace contextRef="#ctx0" brushRef="#br0" timeOffset="-78313.692">1945 173,'0'0,"0"0,0 0,0 0,0 0,0 0,0 0,0 0,0 0,0 0,0 0,0 0,-27-15,-163-76,169 86,1 2,0 0,-1 1,0 0,1 2,-1 1,0 0,1 2,-1 0,1 1,0 1,0 1,0 1,1 1,0 0,1 2,0 0,0 1,1 0,0 2,-11 11,-43 93,62-94,0 2,2-1,0 1,2 1,1-1,0 1,3-1,0 1,1 0,1 0,2-1,0 1,2-1,1 0,1 1,-6-19,5 16,0 1,2-1,0 0,2 0,0-1,2 0,0-1,1-1,16 19,-21-32,1 0,0-1,0 0,1-1,-1 0,1 0,1-1,-1 0,0-1,1 0,0 0,5-1,6-2,0-2,1-1,-2 0,1-2,0 0,-1-2,0 0,-1-2,1 0,-2-1,1-1,-1 0,-1-2,0 0,-1-1,-1-1,0-1,-1 0,0-1,-2 0,6-11,-5 6,-1 0,-1-1,-1-1,-1 0,-1 0,-2-1,0 0,-1 0,-2-1,-1 0,1-23,1 5,-17-172,26 690,-13-456,0-1,1 1,0-1,2 0,0 0,1 0,0-1,2 1,0-1,0-1,2 1,0-1,0-1,2 0,0 0,5 5,-2-9</inkml:trace>
  <inkml:trace contextRef="#ctx0" brushRef="#br0" timeOffset="-75065.681">2410 20,'0'30,"-12"331,34-39,2-197,-26-255,-1 58,3 0,3 1,3-1,13-57,-16 116,1-1,0 1,1 0,1 0,0 0,0 1,1 0,1 0,0 1,1 0,0 0,0 1,1 0,1 1,0 0,0 1,0 0,1 0,1 2,-1-1,1 1,0 1,0 1,13-4,-13 5,6-4,0 1,0 1,1 0,0 2,-1 0,1 2,1 0,-1 1,0 1,0 0,2 3,-11 0,-1 1,1 0,-1 0,-1 1,1 1,-1 0,0 0,-1 1,0 0,0 0,-1 1,1 0,-2 0,0 0,0 1,0 1,14 17,24 125,-40 129,8-136,-14-22,-5-210,5 0,3 0,3-1,14-62,-12 129,1 0,0 1,2 0,0 0,2 1,0 0,1 0,0 2,1-1,1 2,1 0,0 0,1 2,1 0,0 0,0 2,1 0,12-4,150-34,-167 46,1 1,-1 0,0 1,1 1,-1 0,1 1,-1 0,1 1,-1 1,0 0,0 0,0 2,0-1,-1 2,0 0,0 0,0 1,-1 0,0 1,-1 1,1-1,-2 2,1-1,-1 1,-1 1,0 0,0 0,-1 0,0 1,-1 0,0 2,3 13,-1 0,-1 1,-1 0,-1 1,-2-1,-1 1,-1 0,-1-1,-2 1,-1 0,-1-1,-4 11,7-26,0 0,1 0,1 0,0 0,0 0,1 0,1 0,0 0,1-1,1 1,4 10,2 6,15 13,-15-29</inkml:trace>
  <inkml:trace contextRef="#ctx0" brushRef="#br0" timeOffset="-73244.509">5256 71,'0'0,"0"0,0 0,0 0,0 0,-37-11,12 1,-152-31,153 42,1 0,-1 2,1 0,0 2,0 1,1 0,-1 2,2 1,-13 6,19-5,1 0,0 1,0 0,1 1,1 1,0 0,1 1,0 0,1 0,1 1,0 1,1-1,1 2,0-1,1 1,1-1,1 2,0-1,1 0,1 1,0-1,2 5,-9 49,-2 207,12-268,1 0,1 0,0 0,0-1,1 1,0-1,0 0,1 0,1 0,-1 0,1-1,1 0,0 0,0-1,0 0,1 0,0-1,0 0,1 0,-1-1,1 0,1 0,-1-1,1-1,-1 1,1-2,0 1,6 0,17 1,1-1,-1-2,1-2,-1 0,0-2,1-2,-1-1,-1-2,1-1,-2-1,1-2,7-5,-25 13,0-2,0 1,0-2,-1 0,0-1,-1 0,0-1,0 0,-1-1,0 0,0 0,-1-2,-1 1,0-1,0 0,-2-1,1 0,-1-1,-1 1,-1-1,0 0,0-1,-2 1,0-1,0-2,1-3,0 1,-1-1,-2 0,0 1,-1-1,0 0,-2 0,0 1,-2-1,0 1,-1-1,-1 1,-1 1,0-1,-2 1,0 1,-1 0,0 0,-1 0,-1 2,-1-1,0 2,-1 0,-1 0,0 1,-8-4,4 7</inkml:trace>
  <inkml:trace contextRef="#ctx0" brushRef="#br0" timeOffset="-71104.25">5812 96,'0'0,"0"0,0 0,0 0,0 0,0 0,0 0,0 0,0 437,43-215,57-119,-86-93,0-1,1-1,1 0,-1-1,1 0,0-1,1-1,-1-1,1 0,0-1,0-1,3 0,-6-4,-1-1,0 0,0 0,0-1,-1-1,0 0,0-1,0-1,0 1,-1-2,0 1,-1-2,1 1,-2-2,1 1,-1-1,-1 0,0-1,0 0,-1-1,3-6,90-210,-88 23,-46-109,38 448,12 306,-17-427,2 1,0 0,0-1,1 1,1-1,0 0,1 0,0 0,1 0,1-1,0 1,0-2,6 9,81 83,-60-99,-18-4</inkml:trace>
  <inkml:trace contextRef="#ctx0" brushRef="#br0" timeOffset="-69218.642">7650 211,'-24'-38,"-6"19,0 2,-1 1,-1 1,0 2,-1 1,0 1,-1 2,0 2,-1 1,1 1,-1 2,-34 2,52 1,0 1,0 1,0 0,0 1,0 1,1 1,0 0,0 1,0 1,0 0,-7 6,17-5,0 0,0 0,0 0,1 1,0 0,1 0,0 1,0-1,1 1,0 0,1 0,0 0,1 0,0 0,0 0,1 8,1-8,0-1,1 0,0 0,1 0,0 0,0-1,0 1,1-1,1 0,-1 0,1 0,1 0,0-1,0 0,0 0,1-1,-1 1,2-2,-1 1,1-1,-1 0,2 0,-1-1,0 0,1-1,4 2,11 2,1-1,0-2,0 0,1-1,-1-2,1 0,-1-2,1-1,-1-1,1-1,21-6,134-10,-170 22,0 0,-1 1,0 0,1 1,-1 0,-1 0,1 1,0 1,-1 0,0 0,-1 0,1 1,-1 1,-1-1,1 1,-1 1,-1-1,0 1,0 0,0 1,-1-1,-1 1,0 0,0 0,-1 1,0-1,0 1,-1-1,-1 1,0 0,-1 0,0 0,0 0,-1-1,0 1,-1 0,-1-1,1 1,-2-1,1 0,-5 9,-92 78,-1-78,42-9,0-3,0-2,-1-3,1-3,0-2,0-2,0-4,-19-6,63 11</inkml:trace>
  <inkml:trace contextRef="#ctx0" brushRef="#br0" timeOffset="-61486.061">902 2354,'-47'-6,"-248"-146,277 144,-1 1,1 1,-1 1,0 1,0 0,-1 2,1 0,0 1,-1 1,1 1,-1 0,1 2,0 0,0 1,0 1,0 1,1 0,-14 8,20-1,1 1,0 0,1 1,0 0,1 1,1 0,0 0,1 1,1 0,1 0,0 0,1 1,1 0,1-1,0 1,1 0,2 4,13 339,17 261,-20-358,1-33,-12-196,0-25</inkml:trace>
  <inkml:trace contextRef="#ctx0" brushRef="#br0" timeOffset="-60825.531">61 3038,'38'0,"355"14,-347 1,-31-9</inkml:trace>
  <inkml:trace contextRef="#ctx0" brushRef="#br0" timeOffset="-58453.427">1933 2297,'0'0,"0"0,0 0,0 0,0 0,0 0,0 0,0 0,0 0,0 0,-31-2,-203-41,205 43,0 1,0 2,0 0,1 2,-1 1,1 2,0 0,1 2,0 1,1 1,0 1,-17 13,34-17,1 0,0 1,0 1,1-1,0 1,1 0,0 1,1-1,0 1,1 0,0 1,-4 14,1-1,0 1,2 0,2 0,0 0,2 0,1 1,1-1,1 1,1-1,2 0,1 0,0-1,3 0,0 0,1 0,1-2,2 1,0-1,2-1,1-1,7 9,-14-20,0-1,0 0,1 0,1-1,-1-1,2 1,-1-2,1 1,0-2,0 0,1 0,0-1,0 0,0-2,1 1,-1-2,1 1,0-2,0 0,-1-1,1 0,0-1,0 0,13-4,-7-2,0-1,0 0,-1-2,0 0,-1-1,0-1,-1-1,0 0,-1-2,-1 1,0-2,-1 0,0-1,-2 0,0-1,-1 0,-1-1,0 0,-2-1,0 0,-1 0,2-13,3-20,-1 0,-4-1,-1 0,-3 0,-2 0,-3 0,-5-24,-4-48,-3 159,4 13,3 1,1 0,2 0,3 0,1 1,3-1,2 0,1 0,3 0,3 3,-3 1,-5-25,1 0,1 0,1-1,2 0,0 0,2-1,11 20,-19-40,0-1,0 1,0-1,1 0,-1 0,1 0,0 0,0-1,0 0,0 0,0 0,1 0,-1 0,1-1,-1 0,1 0,-1 0,1 0,0-1,0 0,-1 0,1 0,0 0,-1-1,1 0,-1 0,1 0,-1-1,1 1,-1-1,0 0,1 0,-1-1,0 1,-1-1,1 0,0 0,-1 0,0 0,3-4,28-21</inkml:trace>
  <inkml:trace contextRef="#ctx0" brushRef="#br0" timeOffset="-57060.566">2523 1659,'0'0,"0"0,0 0,-7 29,-44 380,35-221,8 2,12 82,-3-245,1-1,2 0,0 0,2 0,1-1,1 0,1 0,1 0,1-2,1 1,2-1,0-1,1-1,4 4,82 16,-86-41,-1 0,0-1,0 0,0-1,0-1,0 0,-1-1,1-1,-1 0,0-1,0 0,-1-1,0 0,0-1,0 0,-1-1,-1 0,1-1,-2 0,2-2,74-94,-62 69</inkml:trace>
  <inkml:trace contextRef="#ctx0" brushRef="#br0" timeOffset="-56517.13">2388 2207,'0'0,"0"0,0 0,0 0,0 0,14 7,1 0,1-1,-1 0,2-1,-1-1,0-1,1 0,0-1,-1-1,1-1,0 0,0-1,13-3,58-1,-73 4</inkml:trace>
  <inkml:trace contextRef="#ctx0" brushRef="#br0" timeOffset="-54190.18">3510 1627,'0'43,"-19"248,17-270,-9 97,5 0,5 0,5 1,7 14,1 218,0-220,10-263,-10-198,-12 309,1 0,1 0,0 1,2 0,0-1,2 1,0 1,1-1,1 1,6-10,112-80,-111 96,1 2,-1 0,2 1,-1 0,2 2,-1 0,1 0,0 2,0 0,1 2,0 0,0 0,0 2,0 1,0 0,0 1,0 1,1 1,12 3,-22-1,0 1,0 0,-1 0,1 1,-1 0,-1 1,1 0,-1 0,0 1,-1 0,0 0,0 1,-1 0,0 0,0 0,-1 1,0 0,-1 0,0 0,-1 1,0-1,1 10,13 253,-18-201,0-31,2-1,1 0,3 0,1 0,10 33,-10-49,-6-20,1 1,0-1,0 0,0 0,0 1,0-1,1 0,0 0,0 0,0-1,0 1,0 0,1-1,0 0,0 1,0-1,0 0,0 0,1-1,-1 1,1-1,-1 0,3 1,12 4</inkml:trace>
  <inkml:trace contextRef="#ctx0" brushRef="#br0" timeOffset="-51869.417">4530 2630,'0'0,"0"0,0 0,0 0,0 0,0 0,0 0,0 0,0 0,0 0,0 0,0 0,0 0,0 0,0 0,46 34,-29-28,0-1,0-1,1-1,-1-1,1 0,0-1,-1-1,1-1,0 0,-1-1,16-5,26 1,223-47,-141 4,-18-19,-119 64,0-1,0 1,-1-1,1 0,-1 1,0-1,0-1,-1 1,0 0,0-1,0 1,0-1,-1 1,0-1,0 0,0 0,-1 0,0 1,0-1,-1 0,0 0,0 1,0-1,0 0,-1 1,0-1,0 1,0-1,-2-1,-12-8,0 0,-1 0,-1 2,0 0,-1 1,0 1,-1 1,0 0,-1 2,0 0,0 2,0 0,-1 1,0 1,0 1,0 1,-1 1,-1 1,9-1,1 0,0 0,-1 1,1 1,-1 1,1 0,0 0,0 2,0-1,0 2,1 0,-1 1,1 0,1 1,-1 0,1 1,0 1,1-1,0 2,-7 7,0 4,2 1,1 0,0 2,2-1,0 2,2-1,0 2,2-1,1 1,1 1,2-1,0 1,2 0,1 0,1 26,0-36,1 0,1 0,1 0,0-1,1 1,1 0,0-1,2 0,0 0,0 0,1-1,1 0,1 0,0-1,1 0,1 0,10 10,-2-6,-6-4,1-1,0 0,1-1,0-1,1 0,0-1,1-1,0 0,3 0,2-3,0-1,0-1,1-1,-1-1,1 0,0-2,0-1,-1-1,1 0,0-2,-1-1,0-1,0 0,-1-2,0 0,10-6,-14 4,-1 0,0 0,0-2,-1 0,0 0,-1-2,0 0,-2 0,8-11,-4 3</inkml:trace>
  <inkml:trace contextRef="#ctx0" brushRef="#br0" timeOffset="-49947.554">5743 2284,'0'35,"24"284,-14-19,32-137,-56-456,21 68,-8 208,1 0,0 1,2-1,0 0,1 1,0-1,1 1,1 0,1 0,0 1,1 0,1 0,0 0,1 1,1 0,0 1,1 0,0 0,1 2,0-1,1 1,0 1,1 0,11-5,-11 8,1 0,1 1,-1 1,1 1,0 0,0 1,0 0,0 2,1 0,-1 1,0 0,1 1,-1 1,0 1,0 0,0 1,0 1,-1 0,0 1,0 1,7 4,170 128,-94-76,-83-61</inkml:trace>
  <inkml:trace contextRef="#ctx0" brushRef="#br0" timeOffset="-38409.39">798 4371,'-29'9,"-146"-46,52 2,104 32,1 0,-1 2,1 0,-1 1,0 1,1 0,-1 2,1 0,-1 1,1 1,1 1,-1 0,1 1,0 1,0 1,-11 8,13 2,0 0,2 2,0-1,1 1,2 1,0 0,1 1,1 0,1 0,2 1,0-1,1 1,1 0,2 0,0 1,2 0,-7 32,5 292,13-138,-13 374,1-565</inkml:trace>
  <inkml:trace contextRef="#ctx0" brushRef="#br0" timeOffset="-37646.261">61 5168,'0'0,"0"0,0 0,0 0,0 0,0 0,0 0,0 0,0 0,0 0,0 0,0 0,368 27,-352-24</inkml:trace>
  <inkml:trace contextRef="#ctx0" brushRef="#br0" timeOffset="-35782.727">1752 4415,'-51'0,"12"-3,1 2,-1 1,0 3,1 0,-1 3,1 1,0 2,1 1,0 2,1 2,-21 11,45-16,0 1,1 0,0 0,1 1,0 1,1-1,0 1,1 1,0 0,1 0,0 1,1-1,1 1,0 1,1-1,-2 13,5-13,0 0,1 0,1 0,0-1,1 1,0 0,1-1,1 1,0-1,4 10,-4-11,3 9,0-1,1-1,1 1,0-1,2-1,0 0,1 0,1-1,1 0,0-2,1 1,0-2,2 0,-1-1,2 0,0-2,0 0,1-1,0-1,1-1,0 0,0-1,1-2,-1 0,1-1,1-1,-1-1,0-1,0-1,1-1,0 0,3-6,0-1,-1-1,0-1,-1-1,0 0,-1-2,0-1,-1-1,0-1,-1-1,-1 0,-1-1,-1-1,0-1,6-11,33-107,-55 120,-1 1,0-1,-2 1,0-1,-1 1,0 0,-2 0,0 1,-1-1,0 1,-1 0,-1 0,-1 1,0 0,-1 1,-1 0,-4-4,7 6,0 1,-1 0,0 0,-1 1,0 0,-1 0,0 2,0-1,-1 1,0 1,0 0,-1 1,0 0,0 1,-1 0,1 1,-5 0,1 0</inkml:trace>
  <inkml:trace contextRef="#ctx0" brushRef="#br0" timeOffset="-34000.683">2308 4390,'0'0,"0"0,0 0,0 0,0 0,0 0,0 0,0 3,-1 141,-2 2,7 0,19 121,-16-205,-15-97,0-16,3 0,1 0,3 0,3 0,1 0,3 0,2 0,2 1,2 0,3 1,14-33,96-51,-14 47,-103 82,-1 2,1-1,0 1,0 0,0 0,0 1,1 0,-1 1,0 0,0 0,1 1,-1 0,0 0,5 2,-5-2,6 2,-1 1,0 1,-1 0,1 0,-1 2,0-1,-1 1,0 1,0 0,0 1,-1 0,0 0,-1 1,0 1,-1-1,0 1,2 5,117 105,-81-96,-40-22</inkml:trace>
  <inkml:trace contextRef="#ctx0" brushRef="#br0" timeOffset="-22536.701">3623 4371,'-14'24,"1"11,0 1,2 0,2 1,1 0,2 0,2 0,1 1,2 0,2 0,1 1,-2-33,52 218,-40-190,-6-20,2 0,0-1,0 0,2 0,-1-1,1 0,1-1,0 0,1-1,0 0,1 0,-1-2,8 4,-2-3,1-1,0 0,1-2,0 0,0-1,0-1,1-1,-1 0,1-2,0-1,-1 0,1-1,0-2,-1 0,0-1,1-1,-2-1,1 0,-1-2,0 0,0-1,-1-1,0-1,-1 0,0-2,-1 0,-1 0,10-11,-3-2,0-1,-1-1,-2 0,-1-2,-1 0,-2-1,-1 0,-1-1,-2-1,-1 0,-2 0,-1-1,-2 0,-1 0,0-32,6-38,5 42,-17 90,-5 23,3 0,2 0,1 0,4 1,1-1,3-1,1 1,3-1,13 33,54 67,33-41,-100-102,1 0,-1-1,1-1,0 0,1-1,-1 0,1-1,0 0,0-1,-1 0,3-1,-5 1,6-2,0 0,0-1,-1-1,1 0,0-1,-1-1,0 0,0-1,0-1,0 0,-1-1,0-1,0 0,-1-1,0 0,-1-1,0 0,0-1,-1 0,-1-1,0-1,8-11,-3-6,0-1,-2 0,-2-1,-1-1,-1 1,-2-1,-1-1,-1 1,-2-2,-3 31,18-281,-7 173,-11 133,-1 41,3 1,2-1,3 0,2-1,7 16,-2-42,1-1,2-1,1 0,2-1,1-1,1-1,11 9,-5-3,59 6,-72-40</inkml:trace>
  <inkml:trace contextRef="#ctx0" brushRef="#br0" timeOffset="-20412.156">6492 4441,'0'0,"0"0,0 0,0 0,0 0,0 0,0 0,0 0,0 0,0 0,0 0,-31-18,11 10,0 0,-1 1,0 1,0 1,0 0,0 2,-1 1,1 0,-1 2,1 0,-1 2,1 0,-1 2,1 0,0 1,0 1,1 1,0 1,0 1,0 0,-10 8,15-7,1-1,0 2,0 0,1 0,1 1,0 1,0 0,2 1,-1 0,2 0,0 1,1 0,0 1,1 0,1 0,-1 4,2 12,1 0,1 0,1 0,2 0,1 0,2 1,1-1,2-1,5 17,-5-30,1 1,1-1,1 0,0-1,1 0,1-1,1 0,0 0,1-2,1 1,0-2,1 0,16 11,-20-17,0 0,1-1,0 0,-1-1,2-1,-1 0,0 0,1-1,0-1,0 0,0-1,0 0,0-1,0-1,0 0,-1 0,1-2,0 1,-1-2,1 1,-1-2,0 0,0 0,-1-1,1 0,-1-1,-1-1,1 1,-1-2,-1 1,1-2,-1 1,-1-1,1-1,12-21,-1-2,-2 0,-1-1,-2-1,-1 0,-2-1,-1 0,-2-1,-2 0,1-24,-6 53,3-21,-1-1,-1 0,-1 0,-2 0,-2-1,0 1,-3-3,4 20,-4-26,-1 53,-2 34,3 0,2 1,1-1,3 1,2-1,2 1,2-1,2-1,2 1,2-2,2 0,2 0,8 10,-20-46,1 0,0-1,1 1,0-2,0 1,1-1,0 0,0 0,0-1,1 0,0-1,0 0,1 0,-1-1,1 0,0-1,0 0,1-1,-1 0,0 0,1-1,-1 0,3-1,16-6</inkml:trace>
  <inkml:trace contextRef="#ctx0" brushRef="#br0" timeOffset="-18493.863">6957 4434,'0'0,"0"0,0 0,0 0,0 0,0 0,0 0,0 0,0 0,5 31,81 670,-72-600,-23-126,2 1,1-1,0 0,2 0,1-1,1 1,1-14,-3-20,-2 5,2 0,3 0,2-1,3 1,1 0,12-43,-11 83,2 0,-1 1,2 0,0 1,0 0,1 0,1 1,0 0,0 1,1 0,0 1,1 0,0 1,0 0,1 1,0 1,0 0,0 1,1 0,0 2,0-1,0 2,0 0,1 1,3 0,-7 0,0 0,0 1,-1 0,1 1,0 0,0 1,-1 1,1-1,-1 2,0 0,0 0,0 1,0 0,-1 1,0 0,0 1,5 4,121 111,-131-118,1 0,-1 0,1 0,0-1,0 0,1 0,-1-1,1 0,-1 0,1 0,0-1,0 0,0 0,-1 0,1-1,0-1,0 1,0-1,0 0,0 0,-1-1,6-1,1-2</inkml:trace>
  <inkml:trace contextRef="#ctx0" brushRef="#br0" timeOffset="-15858.479">8682 4358,'0'0,"0"0,0 0,0 0,0 0,0 0,0 0,0 0,-48-6,-20-9,57 11,0 1,-1 0,1 1,-1 0,1 1,-1 1,0-1,1 2,-1 0,0 0,1 1,-8 2,-1 2,1 0,0 2,0 0,1 1,0 1,1 1,0 0,0 1,1 1,1 0,-6 8,3-1,1 1,1 1,1 1,1 0,0 1,2 0,1 1,1 1,-5 24,-31 96,48-127,0 1,2-1,0 0,1 0,1-1,1 1,0-1,2 0,0-1,0 0,2-1,0 0,1 0,1-1,0-1,1 0,0-1,1 0,1-1,5 2,-5-3,0-1,0-1,1 0,1-1,-1-1,1-1,0-1,1 0,0-1,-1-1,1-1,0 0,0-2,0 0,0-1,6-2,-9 1,-1-1,0-1,0 0,0-1,0-1,-1 0,0-1,0-1,-1 0,0 0,0-2,-1 1,0-2,-1 1,0-2,0 1,-2-2,1 1,-2-1,1-1,0-3,4-6,-2-1,0 0,-2-1,0 0,-2-1,-1 1,-1-1,-1-1,-1 1,-1 0,-2-1,-1-3,-97-712,61 580,28 229,5 62,6-1,6 0,7 13,97 266,-94-319,-16-65,2-1,1 0,0 0,2 0,1-1,0 0,1-1,4 4,-10-18,1 1,1-1,-1 1,1-1,0-1,1 1,0-1,-1 0,2 0,-1 0,0-1,1 0,0 0,0-1,0 0,0 0,1-1,-1 0,1 0,-1 0,1-1,0-1,-1 1,1-1,0 0,0-1,6-1,9-8</inkml:trace>
  <inkml:trace contextRef="#ctx0" brushRef="#br0" timeOffset="439.224">2705 6112,'0'0,"0"0,0 0,0 0,0 0,0 0,0 0</inkml:trace>
  <inkml:trace contextRef="#ctx0" brushRef="#br0" timeOffset="-3796.117">821 6565,'0'0,"0"0,0 0,0 0,0 0,0 0,0 0,0 0,0 0,0 0,0 0,0 0,0 0,0 0,0 0,0 0,0 0,0 0,-63 36,57-36,0 0,0-1,0 0,0 0,0 0,0-1,0 0,0 0,1-1,-1 1,1-1,-1 0,1-1,0 1,1-1,-1 0,0 0,1-1,0 1,0-1,0-1,-46-35,36 33,-1 1,1 0,-1 1,0 1,-1 0,1 1,-1 1,0 0,0 1,0 1,0 1,0 0,0 1,0 0,0 2,1 0,-1 0,1 2,-1 0,-1 1,9 1,0 0,1 0,0 1,0 0,0 0,1 1,0 0,1 0,0 0,0 0,1 1,0 0,1 0,0 0,0 5,-45 283,37-189,-11 434,21-169,13-141,-12-202,0-21</inkml:trace>
  <inkml:trace contextRef="#ctx0" brushRef="#br0" timeOffset="-3094.456">5 7293,'0'0,"0"0,0 0,0 0,0 0,27 29,120-51,-95 16,0 2,1 2,-1 2,1 3,-1 2,5 4,-40-7</inkml:trace>
  <inkml:trace contextRef="#ctx0" brushRef="#br0" timeOffset="-1041.14">1117 6630,'23'45,"55"401,-53-333,-9-7,-31-147,3-1,1 0,3 0,1-1,2 0,1 0,3-26,5-162,0 214,1 0,0 1,1 0,0 0,1 1,1-1,1 1,0 1,1 0,8-8,95-41,-99 58,0 0,1 1,-1 0,1 1,0 1,0 1,0 0,0 0,0 2,0 0,0 0,0 2,0 0,-1 0,1 2,-1 0,0 0,0 1,-1 1,1 0,-1 1,9 8,154 113,-161-120,-8-4,-1-1,1 0,0 0,1 0,-1-1,1 0,-1 0,1-1,0 0,0 0,0-1,0 0,0-1,0 0,0 0,7-1,9-6</inkml:trace>
  <inkml:trace contextRef="#ctx0" brushRef="#br0" timeOffset="3330.13">3374 6827,'15'57,"-15"-52,1-1,0 1,0 0,0 0,0 0,1-1,0 1,0-1,0 1,1-1,-1 0,1 1,0-2,0 1,0 0,1 0,-1-1,1 0,0 0,0 0,0 0,0-1,1 1,-1-1,1 0,-1 0,1-1,0 0,0 1,0-2,-1 1,1 0,0-1,5 0,552-15,-540 12,-1-1,1-1,-1-1,0-1,-1-1,0 0,0-2,0 0,-1-1,10-9,-24 15,-1-1,0 1,0-1,0 0,-1-1,0 1,0-1,-1 1,0-1,0 0,0 0,-1 0,0 0,0 0,-1 0,0 0,0-3,-1-2,-1 0,0 1,0-1,-2 1,1 0,-1 0,-1 0,0 0,0 1,-1 0,0 0,-1 0,0 1,-1 0,0 0,0 1,-1 0,0 1,0 0,-1 0,0 1,0 0,-2 0,-8-5,-1 2,0 0,-1 1,1 1,-1 1,-1 1,1 1,-1 1,0 1,0 2,-13 0,18 0,0 1,-1 0,1 2,0 0,0 1,1 1,-1 0,1 2,0 0,1 0,-1 2,2 0,-1 1,1 0,1 2,0-1,0 2,-3 4,1 1,0 1,0 0,2 1,0 1,2 1,0-1,2 2,0-1,1 2,2-1,0 1,2 0,0 0,2 1,0-1,2 7,44 113,-37-124,2 0,1-1,0 0,1-1,1 0,1 0,0-1,1-1,1 0,1-1,0-1,1 0,0-1,9 5,-9-6,0 0,1-2,0 0,1 0,0-2,0 0,1-1,-1-1,2-1,-1-1,1 0,-1-1,1-2,0 0,0-1,0 0,0-2,-1-1,19-4,-25 1,-1 0,1-1,-1-1,-1 0,0 0,0-1,0-1,-1 0,-1 0,8-10,5-5,-5 7</inkml:trace>
  <inkml:trace contextRef="#ctx0" brushRef="#br0" timeOffset="5418.39">4576 6515,'58'402,"-32"-97,3-144,-12-201,-12-263,-8 274,1-1,2 0,1 0,1 0,1 0,2 1,1-1,1 1,1 1,2-1,1 2,1-1,1 1,2 1,1 1,3-4,-5 15,0 1,1 0,0 1,1 0,1 2,-1 0,2 0,-1 2,1 0,1 1,-1 1,1 1,0 0,0 2,1 0,-1 1,14 1,-16 4,-1 0,1 2,-1 0,0 0,0 2,-1 0,0 1,0 0,-1 1,0 1,0 0,-1 1,-1 0,0 1,0 1,-1 0,-1 0,0 1,-1 0,-1 1,0 0,-1 1,0-1,-1 1,-1 0,-1 1,0-1,1 11,49 333,-36-183,-17-172,-1 0,2 0,-1 0,0 0,1 0,0 0,0 0,0-1,1 1,-1 0,1-1,0 0,1 0,-1 0,1 0,0-1,-1 1,2-1,-1 0,0 0,1 0,-1-1,1 1,0-1,-1 0,1-1,4 2,11-2</inkml:trace>
  <inkml:trace contextRef="#ctx0" brushRef="#br0" timeOffset="7984.072">6458 6623,'-43'-28,"29"17,-1 1,0 1,-1 0,0 1,0 1,-1 0,1 1,-2 1,1 1,0 0,-1 1,0 1,0 1,1 0,-1 2,0 0,0 0,0 2,1 0,0 1,-1 1,-10 5,12-4,1 1,-1 1,1 1,0 0,1 1,0 0,0 2,2-1,-1 1,1 1,1 0,0 1,1 0,1 1,0 0,1 0,0 1,1 0,1 0,-2 10,0-1,1-1,1 1,2 1,0-1,2 1,0 0,2-1,1 1,1 0,1-1,3 10,-1-15,1 0,1-1,1 1,1-1,0-1,2 0,0 0,1-1,0 0,2-1,0-1,0 0,1-1,4 1,-6-5,1-1,0-1,0 0,1-1,0 0,1-1,-1-1,1-1,0 0,0-1,1 0,-1-2,0 0,1-1,-1 0,1-1,-1-1,0-1,1 0,-2-1,1-1,0 0,-1-1,0-1,0-1,-1 0,0 0,0-2,-1 1,0-2,-1 0,0 0,-1-1,0-1,-1 0,0 0,-1-1,-1 0,0 0,-1-1,0 0,-1-1,1-8,12-35,-3-1,-2 0,-3-1,-3 0,-3 0,-2-1,-3 1,-2-1,-4 0,-11-56,-42-275,18 234,34 209,2 579,62-155,-13-330,49-28,-89-111,-1 0,1-1,0 1,0-1,0 1,1-1,-1-1,1 1,0-1,0 1,1-2,-1 1,0 0,1-1,0 0,0-1,-1 1,1-1,0 0,0 0,0-1,0 0,0 0,0 0,0-1,0 0,0 0,0 0,0-1,3-1,7-5</inkml:trace>
  <inkml:trace contextRef="#ctx0" brushRef="#br0" timeOffset="16685.432">810 8785,'-86'-136,"-37"-41,114 171,-2 2,1 0,0 0,-1 0,0 2,1-1,-1 1,0 1,-1 0,1 1,0 0,0 0,0 1,0 1,0 0,0 0,-9 4,-1-1,0 2,1 0,-1 2,1 0,1 1,0 1,0 1,1 1,1 0,0 1,1 1,0 0,1 1,1 1,1 1,0 0,2 0,0 1,0 0,2 1,1 1,0-1,1 3,-5 41,2 0,3 1,3 0,3 0,3 0,2 0,4-1,7 29,2 48,28 367,-52-234,7-195,0-65</inkml:trace>
  <inkml:trace contextRef="#ctx0" brushRef="#br0" timeOffset="17333.947">38 9429,'0'0,"0"0,0 0,0 0,0 0,0 0,0 0,20 31,-13-28,2 1,-1-1,0-1,1 0,-1 0,1 0,0-1,-1-1,1 1,0-1,0-1,-1 0,1 0,5-2,8 1,329-16,-326 13</inkml:trace>
  <inkml:trace contextRef="#ctx0" brushRef="#br0" timeOffset="29724.404">2421 7880,'0'0,"0"0,0 0,0 0,0 0,-6 13,-9 33,1 0,2 1,3 0,1 0,3 1,1 25,-6 34,13 300,9-149,33 37,-39-279,1-1,0 0,1 0,0 0,1-1,1 0,0-1,1 0,1-1,0 0,0-1,1 0,6 3,-12-10,0-2,0 1,0 0,0-1,0-1,1 1,-1-1,1 0,-1-1,1 0,-1 0,1-1,-1 1,1-2,-1 1,0-1,0 0,0-1,0 1,0-1,0-1,3-1,49-51,-35 28</inkml:trace>
  <inkml:trace contextRef="#ctx0" brushRef="#br0" timeOffset="31309.455">3589 7759,'-85'409,"83"-78,32 189,-27-481,1-1,2 1,2-1,1 0,2-1,7 13,-9-21,-3-18,0 0,1 0,0-1,1 1,0-2,0 1,1-1,0 0,1-1,0 0,4 2,147 78,-155-85,0-1,0 0,0-1,1 0,-1 0,1 0,-1-1,0 0,1 0,-1 0,1-1,-1 0,1-1,-1 1,0-1,0 0,0-1,0 1,0-1,0 0,-1-1,1 1,-1-1,0 0,0-1,-1 1,1-1,64-94,-55 74</inkml:trace>
  <inkml:trace contextRef="#ctx0" brushRef="#br0" timeOffset="41999.908">1196 8703,'-3'2,"0"1,0-1,0 1,1 0,-1-1,1 2,-1-1,1 0,0 0,0 1,0-1,1 1,-1-1,1 1,0 0,0-1,0 1,1 0,-1 0,1 0,0 0,0 0,0 0,1-1,-1 1,1 0,0 0,-1 6,1 154,-4-114,2 1,3-1,1 1,3-1,3 0,1-1,8 21,62 2,-44-48,119 91,-25-106,-21-46,-92 33,0-1,0-1,-1 0,0-1,0-1,0 0,-1-2,0 1,-1-2,0 0,-1 0,0-2,-1 1,0-2,-1 1,0-1,-1-1,-1 0,0-1,-2 0,1 0,4-16,1-20,-2 1,-3-2,-2 1,-2-1,-2 0,-3-7,-33-174,6 264,25-24,0 1,1-1,0 1,0 0,1-1,0 1,0 0,0 0,1 0,0-1,0 1,1 0,0 0,0 0,1 3,2 24,10 355,-5-246,37-7,-45-133,0 0,0-1,0 1,0 0,1-1,-1 0,1 1,-1-1,1 0,0 0,0 0,0 0,0 0,0 0,1 0,-1-1,0 1,1-1,-1 0,1 1,0-1,-1 0,1-1,0 1,-1 0,1-1,0 0,0 1,0-1,-1 0,1-1,0 1,0 0,0-1,-1 0,1 1,0-1,-1 0,1 0,-1-1,1 1,-1 0,1-1,-1 0,0 1,0-1,1-1,15-15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26:26.593"/>
    </inkml:context>
    <inkml:brush xml:id="br0">
      <inkml:brushProperty name="width" value="0.35" units="cm"/>
      <inkml:brushProperty name="height" value="0.35" units="cm"/>
      <inkml:brushProperty name="color" value="#0066CC"/>
      <inkml:brushProperty name="ignorePressure" value="1"/>
    </inkml:brush>
  </inkml:definitions>
  <inkml:trace contextRef="#ctx0" brushRef="#br0">2190 589,'0'0,"0"0,0 0,0 0,0 0,0 0,0 0,0 0,0 0,-9-30,-106-181,78 155,22 34,-1 1,-1 0,-1 1,-1 1,-1 1,0 0,-2 2,1 1,-2 0,0 1,-1 2,0 0,-1 2,0 1,0 1,-2 0,-20-3,0 3,-1 1,0 2,0 3,-1 1,1 3,0 2,-22 5,25-3,1 1,0 2,1 2,1 2,-1 2,2 2,0 2,2 1,0 2,1 2,-21 18,31-20,1 2,2 1,0 1,2 1,1 1,1 1,1 1,2 1,1 0,2 1,1 1,1 1,2-1,-2 14,-5 23,-5 17,3 2,4 0,-4 84,19 309,3 21,-13-81,0 155,0-301,-1 4,-10-46,10 59,12-238,0-49</inkml:trace>
  <inkml:trace contextRef="#ctx0" brushRef="#br0" timeOffset="1471.396">0 2382,'0'0,"0"0,0 0,0 0,0 0,0 0,0 0,0 0,0 0,0 0,0 0,0 0,42 4,348-26,-289 23,-1 5,1 4,-2 4,13 8,87 7,-196-29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46:47.593"/>
    </inkml:context>
    <inkml:brush xml:id="br0">
      <inkml:brushProperty name="width" value="0.35" units="cm"/>
      <inkml:brushProperty name="height" value="0.35" units="cm"/>
      <inkml:brushProperty name="color" value="#00B050"/>
      <inkml:brushProperty name="ignorePressure" value="1"/>
    </inkml:brush>
  </inkml:definitions>
  <inkml:trace contextRef="#ctx0" brushRef="#br0">5117 224,'-23'-22,"0"0,-1 2,-1 1,-1 1,-1 1,0 1,-1 1,-1 2,0 1,-1 1,0 1,0 2,-1 1,0 2,-1 1,1 1,-1 1,0 2,1 2,-1 1,1 1,0 1,0 2,0 1,-9 5,-12 11,1 2,2 1,1 4,1 1,1 2,2 2,2 2,1 2,2 2,-27 39,0 7,4 4,5 2,3 3,5 1,4 3,5 2,4 1,5 2,4 1,4 10,9-13,5 1,5-1,8 85,-2-20,-3-101,2-1,3 0,3 0,3 0,12 37,142 394,-152-468,1-2,2 1,1-2,1 0,1-1,1 0,1-2,2 0,0-2,1 0,2-2,0 0,1-2,0-1,2-1,0-1,1-1,0-2,1-1,0-1,1-2,0-1,15 1,4-5,0-2,-1-2,1-3,-1-2,0-2,0-1,-1-4,0-1,-1-2,-1-2,0-3,-2-1,-1-2,0-2,-2-2,-1-1,-2-3,0-1,-3-1,7-11,20-20,-3-2,-3-3,-3-3,-4-1,-2-3,-1-9,33-122,-8-43,-66 210,4-8,-2-2,-2 1,-3-1,-1 1,-3-1,-8-44,-1-19,1 194,-5 551,-28-182,13-33,42-210,-12-182,0-10</inkml:trace>
  <inkml:trace contextRef="#ctx0" brushRef="#br0" timeOffset="715.113">4723 1578,'27'5,"0"-2,0 0,1-2,-1-1,0-1,0-2,26-5,11 1,851-31,-898 36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26:52.628"/>
    </inkml:context>
    <inkml:brush xml:id="br0">
      <inkml:brushProperty name="width" value="0.35" units="cm"/>
      <inkml:brushProperty name="height" value="0.35" units="cm"/>
      <inkml:brushProperty name="color" value="#00B050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00B050"/>
      <inkml:brushProperty name="ignorePressure" value="1"/>
    </inkml:brush>
  </inkml:definitions>
  <inkml:trace contextRef="#ctx0" brushRef="#br0">8216 574,'-10'-4,"0"-1,1 0,-1-1,1 0,1 0,-1-1,1 0,0 0,0-1,1 0,0-1,-5-8,-27-28,-10-3,-2 2,-2 2,-2 3,-1 2,-3 2,0 3,-3 3,0 2,-31-8,52 25,-1 1,0 3,-1 1,0 2,0 2,0 1,0 3,0 2,0 1,1 2,-1 2,1 2,1 2,0 2,1 1,0 2,1 2,1 1,1 2,1 2,-11 11,6 7,2 1,2 2,1 2,3 1,2 2,2 1,-18 46,-9 27,5 4,6 1,-24 120,59-200,2 0,2 0,2 1,2-1,3 1,6 46,2-53,2-1,2 0,2-1,1-1,2-1,2 0,1-1,3-1,18 22,-13-14,-3-1,1-2,3 0,1-2,2-2,2-1,1-1,2-3,1 0,2-3,1-1,38 19,-55-39,0-1,0-1,1-1,0-2,0 0,1-2,-1 0,1-2,-1-1,0-2,0 0,0-1,0-2,0-1,-1 0,0-2,-1-1,0-1,0-1,-1-2,-1 0,0-1,-1-1,-1-1,12-12,33-28,-2-3,-2-3,-4-3,-2-2,34-56,-45 54,-4-2,-2-1,-4-2,-3-1,4-25,78-290,-56 62,-55 229,-2-72,22 624,-22 409,11-322,2-116,21 108,-34-416,0 155,-31 231,-26-215,47-262,0 0,-2-1,-1 0,-1-1,-1 0,0-1,-2-1,-1 0,0-2,-18 15,32-29,-24 17,0-2,0-2,-2 0,0-2,-1-1,-1-1,0-2,0-1,-1-2,0-1,-24 1,-25 3,-1-4,1-3,-1-4,0-3,1-4,-1-4,2-3,-9-6,21 3,0-3,1-4,2-2,0-3,-59-36,106 53</inkml:trace>
  <inkml:trace contextRef="#ctx0" brushRef="#br1" timeOffset="27249.297">843 6399,'-28'-31,"11"14,-1 0,-1 2,0 0,-1 1,-1 1,0 1,-1 1,0 1,-1 0,0 2,0 1,0 1,-1 0,0 2,0 1,-1 1,1 1,-1 1,1 1,-6 2,14 0,0-1,0 2,1 0,-1 1,1 1,1 0,-1 1,1 0,0 1,1 1,0 0,0 1,1 1,0 0,1 0,0 1,1 0,0 1,1 0,0 1,1 0,1 0,0 1,1-1,1 1,0 1,1 1,-4 13,2-1,1 2,1-1,2 0,1 1,1-1,2 1,1-1,4 17,1-25,0 1,2-1,0 0,1-1,1 0,1 0,1-2,2 1,-2-2,2 0,0-2,0 0,2-1,0 0,0-2,2 0,-1-1,1-1,1-1,0-1,1-1,0 0,0-2,0 0,1-2,1 0,-4-7,-1-1,1-1,-1 0,0-1,-1-1,0-1,0-1,0-1,-1 0,0-1,-1 0,-1-2,0 0,0-1,-1 0,-1-1,10-14,-17 23,8-13,0-1,-1 0,-1-1,-1 0,-1-1,-1 0,0-1,-2 0,-1 0,-1-1,-1 1,0-1,-2 0,-1 0,-1 0,-1 0,-1 0,-2 0,0 0,-7-20,-22-101,24 189,0 20,2 1,4 1,2-1,5 18,-2 36,10 360,22-142,-34-196,-37-34,27-92,0-1,0-1,-2 0,1-1,-2 0,0 0,0-2,-1 0,0 0,0-1,-1-1,-14 6,5-4,1-1,-1-2,-1 0,1-1,-1-2,0 0,0-2,-1-1,1 0,0-2,0-1,0-2,-8-1,-44-20,74 24</inkml:trace>
  <inkml:trace contextRef="#ctx0" brushRef="#br1" timeOffset="29271.165">1740 6310,'0'0,"0"0,0 0,0 0,0 0,0 0,0 0,0 0,0 0,0 0,0 0,0 0,0 0,-22-15,6 7,0 1,-1 1,1 1,-1 0,0 1,-1 1,1 1,-1 0,1 1,-1 1,1 1,-1 0,1 1,0 1,-1 1,1 0,1 1,-1 1,1 1,0 0,0 1,1 1,-2 2,-111 112,119-109,1-1,1 2,0-1,1 1,0 0,1 0,1 1,1 0,0-1,1 1,1 0,0 0,1 0,1 0,1 5,42 154,-35-156,0 0,1-1,1 0,0 0,2-1,0-1,0 0,2 0,0-2,1 0,0-1,1 0,0-1,1-1,1-1,8 3,-13-6,0-1,0 0,1-1,0 0,0-2,0 0,1 0,-1-2,1 1,0-2,-1 0,1-1,-1-1,1 0,-1-1,0-1,0 0,0-1,-1-1,1 0,-1-1,-1-1,8-4,16-12,-20 16,-1-1,0-1,-1 0,0-1,0-1,-1 0,-1-1,0-1,-1 0,0-1,-1 0,-1 0,0-1,-2 0,7-16,-7 12,-2 0,0 0,-1-1,-1 0,-1 0,-1 0,-1 0,-1-1,-1-9,-1 13,0 0,-2 0,0 0,0 1,-2-1,0 1,-1 0,-1 1,0 0,-1 0,-1 1,-1 0,0 0,-1 1,0 1,-1 0,0 1,-1 0,-1 1,0 1,0 0,-1 1,0 1,-1 0,1 1,-2 1,-14-4,-92-9,105 18</inkml:trace>
  <inkml:trace contextRef="#ctx0" brushRef="#br1" timeOffset="31224.198">2352 5270,'0'35,"-10"426,21-86,24-157,-2 90,-10-216,45 112,-62-194,2 0,-1-1,1 0,0 0,1 0,0-1,1 0,-1-1,1 0,1-1,-1 0,1 0,0-1,0-1,3 1,3-1,-1 0,1-1,0-1,0-1,0 0,0-2,0 0,0 0,0-2,-1 0,1 0,-1-2,14-5,89-64,-94 50</inkml:trace>
  <inkml:trace contextRef="#ctx0" brushRef="#br1" timeOffset="33934.619">4121 6291,'-74'-31,"52"20,-1 0,0 2,0 1,-1 1,0 1,-1 1,1 1,-1 1,-4 1,8 5,0 0,0 2,1 0,-1 2,1 0,1 1,0 1,0 1,0 1,1 0,1 2,0 0,1 0,0 2,1 0,1 1,0 0,1 1,1 0,1 1,0 1,1 0,1 0,1 1,1 0,1 0,0 0,2 1,0 0,1 0,1 1,1-1,2 13,65 144,-57-160,1-2,0 1,2-1,0-1,0 0,2-1,0 0,0-1,1-1,1 0,5 2,-5-1,0-2,1 0,-1-1,1-1,1-1,0 0,0-1,1-1,0-1,-1 0,2-2,-1 0,0-1,1-1,-1-1,1 0,-1-2,1 0,-1-1,0-1,16-6,-25 4,-1-1,0 0,-1-1,1 0,-1 0,-1-1,0 0,0 0,-1-1,0 0,0 0,-1 0,-1-1,0 1,0-1,-1 0,0-1,0-5,21-83,-5-2,-3 0,-6-1,-4 0,-4-19,-56-323,-7 97,45 303,11 60,1 1,0 0,1 0,0 0,1 0,1 1,1-1,1 0,0 1,0-1,5 15,0 40,21 355,38 76,-32-334,-28-153,0 0,2 0,0 0,0-1,1 0,1-1,0 1,1-2,1 1,0-1,5 4,-8-7,104 48,-103-55</inkml:trace>
  <inkml:trace contextRef="#ctx0" brushRef="#br1" timeOffset="43441.174">809 8497,'0'0,"0"0,0 0,0 0,0 0,0 0,0 0,0 0,0 0,0 0,0 0,-14-5,-33-11,0 3,0 1,-1 3,0 2,-1 2,0 2,-21 3,56-2,0 1,0 0,1 2,-1-1,0 2,0 0,0 0,1 1,-1 1,1 0,0 1,0 1,1 0,-1 0,1 1,1 1,-1 0,2 0,-1 1,1 1,0 0,1 0,0 1,0 0,2 1,-5 6,0 8,2 1,0-1,2 2,1-1,1 1,1 0,2 1,1-1,1 1,1-1,1 1,2-1,1 0,1 0,2 0,0 0,2-1,8 16,-5-28,0-1,0 0,2-1,-1 0,2-1,-1-1,2 0,-1-1,2 0,-1-2,1 0,0-1,1 0,0-2,0 0,0-1,0-1,1 0,0-2,-1 0,1-1,0-1,-1 0,1-2,-1 0,0-1,0-1,10-4,-13 1,0 0,-1-2,0 0,0 0,-1-2,-1 1,0-2,0 0,-1 0,-1-1,0 0,-1 0,4-10,6-15,-1-1,-2 0,-2-1,-2 0,-2-1,-1 0,-3-1,-1 0,-2 0,-2 0,-2 0,-2-7,3 47,-7-50,-3 80,41 254,-3-118,5 238,-16-83,-5-141,-12-27,-3-141,1 0,-2 1,1-1,-1 0,-1-1,0 1,0-1,-1 0,1 0,-2-1,1 1,-1-1,0-1,-1 1,1-1,-1-1,-1 0,1 0,-1 0,0-1,0 0,0-1,0 0,0 0,-1-1,0 0,1-1,-1 0,0 0,1-1,-1-1,0 1,0-2,1 1,-88 5,-128-13,198 1</inkml:trace>
  <inkml:trace contextRef="#ctx0" brushRef="#br1" timeOffset="45572.939">1116 8465,'10'37,"7"17,-2 1,-2 1,-3 0,-3 1,0 28,15 189,13-151,-65-224,20 31,3 0,3-1,3 0,3 1,8-45,-10 102,1 0,1-1,0 1,0 0,2 0,-1 0,2 1,-1-1,2 1,0 0,0 0,1 1,0 0,1 0,1 1,-1 0,2 0,-1 1,9-6,-2 3,0 0,1 2,0 0,1 1,0 1,0 1,0 0,1 1,0 1,1 1,-1 1,1 1,-1 0,1 1,0 2,-1 0,1 0,0 2,-1 1,5 1,-6 3,0 1,0 0,-1 1,0 1,0 1,-2 0,1 1,-2 0,11 13,106 78,-126-102,-1 0,0-1,1 1,0-1,-1 0,1 0,0-1,-1 1,1-1,0 0,-1 0,1-1,0 1,-1-1,1 0,0-1,-1 1,1-1,-1 1,0-1,0-1,1 1,2-3,19-11</inkml:trace>
  <inkml:trace contextRef="#ctx0" brushRef="#br1" timeOffset="47921.374">2897 8383,'0'0,"0"0,0 0,0 0,0 0,0 0,0 0,0 0,-163-32,143 32,0 0,0 1,0 1,0 1,0 1,1 1,-1 0,1 2,1 0,-1 1,1 0,1 2,-7 4,7 3,0 0,1 0,1 2,1-1,0 2,2 0,0 1,1 0,2 0,0 1,1 1,1 0,1-1,1 2,1-1,1 1,1 16,2-16,1 0,1 0,1 0,1 0,2-1,0 1,1-1,1-1,2 1,0-1,1-1,1 0,1-1,15 18,-18-26,0 0,1-1,1 0,-1-1,2 0,-1-1,2-1,-1 0,1 0,0-2,0 0,1 0,0-1,0-1,0 0,0-2,1 1,-1-2,1 0,-1-1,1 0,0-1,0-1,0-3,-1 0,1-1,-1-1,-1 0,1-1,-1 0,-1-1,0-1,0 0,-1-1,0-1,0 1,-2-2,1 1,-2-2,0 1,0-1,-1-1,3-9,-1 9,-1-4,-2 0,0 0,-1-1,0 0,-2 0,-1 0,0 0,-1-1,-2-8,5-21,-4 9,-1 1,-2 0,-2 0,-1 1,-3-1,-1 1,-8-22,6-57,36 634,30-284,10-150,-59-77,0 0,1 0,-1 0,1-1,0 0,0 0,0-1,1 0,-1 0,1-1,-1 0,1 0,0-1,0 1,0-2,0 1,0-1,6-1,5-2</inkml:trace>
  <inkml:trace contextRef="#ctx0" brushRef="#br1" timeOffset="50156.659">4223 8485,'-25'-17,"0"1,-1 1,-1 2,0 0,-1 2,0 1,-1 2,0 0,0 2,-1 1,0 2,1 1,-1 1,0 1,0 2,0 1,-18 4,35-5,0 1,0 0,0 1,1 0,-1 1,1 0,0 1,1 0,0 1,0 0,0 1,1 0,0 1,0 0,1 1,-4 4,10-6,0-1,0 0,1 1,0 0,1-1,0 1,0 0,0 0,1 0,0 0,1-1,0 1,0 0,0 0,1-1,0 1,1-1,0 1,0-1,1 0,-1 0,3 2,6 21,-6-20,0 0,1 0,0 0,1-1,0 0,1-1,0 0,0 0,0-1,1 0,0-1,0 0,7 3,17 12,-17-15,0 0,0-2,0 0,1 0,-1-2,1 0,0-1,0-1,-1-1,1 0,0-1,0-1,-1-1,0 0,0-1,5-3,-10 5,0 1,-1 1,1 0,0 0,-1 2,1-1,-1 1,1 1,-1 0,1 1,-1 0,0 1,0 0,0 1,-1 0,0 0,0 1,0 1,0-1,-1 2,-1-1,1 1,-1 1,3 3,-4-1,0-1,0 2,-2-1,1 1,-1 0,-1 0,0 0,-1 1,0-1,-1 1,0 0,-1 0,-1-1,0 1,-1 12,-53 65,38-79,0 0,-1-2,0 0,-1 0,0-2,0 0,0-2,-1 1,0-2,0-1,-1 0,1-2,0 0,-1-1,1-1,-1 0,1-2,0 0,0-1,-3-2,-43-1,-67-24,105 22</inkml:trace>
  <inkml:trace contextRef="#ctx0" brushRef="#br1" timeOffset="52289.045">5278 8485,'0'0,"0"0,0 0,0 0,0 0,0 0,0 0,0 0,0 0,0 0,0 0,0 0,0 0,0 0,0 0,0 0,0 0,-15-7,-191-99,184 100,0 1,0 1,-1 1,1 1,-1 1,1 1,-1 1,1 1,-1 1,1 1,0 1,0 1,1 1,0 0,0 2,-16 9,30-12,-1 0,1 0,1 0,-1 1,1 0,0 1,1 0,0-1,0 1,1 1,0-1,0 1,1 0,0 0,0 0,1 0,0 0,1 0,0 1,1-1,0 1,0-1,1 0,0 1,0-1,1 0,1 0,0 0,0 0,0 0,1-1,0 1,1-1,0 0,0 0,1-1,0 0,0 0,1 0,0-1,0 0,0 0,5 2,9 1,1-2,0-1,0-1,1 0,0-2,-1-1,1 0,0-2,0-1,0 0,-1-2,1 0,-1-2,1-1,-1 0,-1-2,17-7,167-34,-197 48,-1 1,1 0,0 0,0 1,-1 0,1 0,0 0,-1 1,1 1,-1-1,0 1,0 0,0 1,0-1,0 2,-1-1,0 1,0 0,0 0,0 0,-1 1,0 0,0 0,0 0,-1 1,0-1,0 1,-1 0,0 0,0 1,1 6,1-3,0 0,-1 0,-1 0,0 0,0 0,-1 1,-1-1,0 1,0-1,-1 1,-1 0,0-1,0 1,-1-1,-1 1,0-1,0 0,-1 0,-1 0,1-1,-2 0,0 1,0-2,-1 1,0-1,0 0,-1 0,0-1,-1 0,0-1,0 0,0 0,-1-1,0 0,-1-1,1 0,-4 1,-31 7,0-1,-1-3,-1-1,0-3,0-2,0-1,0-3,-2-2,-31 2,-105-24,163 17</inkml:trace>
  <inkml:trace contextRef="#ctx0" brushRef="#br1" timeOffset="63570.492">877 10750,'-36'-10,"26"6,1-1,-1 1,1-1,0-1,1 0,0 0,-1-1,2 0,-1 0,1-1,0 0,1 0,-5-7,-69-65,64 71,-1 2,-1 0,1 1,-1 1,0 1,0 0,-1 2,1 0,-1 0,1 2,-1 1,0 0,1 1,0 1,-1 0,1 2,0 0,1 1,0 1,0 1,0 0,1 1,0 1,0 0,1 1,1 1,0 0,1 1,0 0,1 1,0 1,1 0,1 0,-6 12,-39 112,50-123,2 0,0 0,0 0,2 0,0 0,0 1,2-1,0 0,1 0,1 0,0 0,4 12,-2-10,0 1,0-1,2-1,0 1,1-1,1 0,0-1,2 0,5 6,-7-11,0 0,2 0,-1-1,1 0,1-1,0 0,0-1,1 0,0-1,0 0,0-2,1 1,0-1,11 2,2-2,-3 2,1-1,0-1,0-2,1 0,-1-2,0 0,1-2,-1-1,15-3,-21-7,0-1,-1 0,-1-1,0-1,-1-1,-1 0,0-1,-1-1,-1 0,-1-1,-1 0,0-1,-1 0,-2 0,0-1,-1 0,-1-1,0-4,23-190,-52 32,6 261,12 315,3-271,15 221,0-259,-4 1,-3 0,-3 1,-5-1,-3 0,-7 23,11-99,-1 0,0 0,-1 0,0 0,0-1,0 1,-1-1,0 0,-1 0,0 0,0 0,0-1,-1 0,1 0,-2 0,1-1,-1 0,1 0,-1 0,-1-1,1 0,0-1,-1 0,0 0,0 0,-6 0,-14 4,0-2,0-1,0-1,0-2,-1 0,1-2,-14-3,20 2,10 2,0 0,0 0,-1-2,1 1,0-2,0 0,1 0,-1-1,0 0,1-1,0 0,0-1,1 0,0-1,0 0,-3-3,0-9</inkml:trace>
  <inkml:trace contextRef="#ctx0" brushRef="#br1" timeOffset="65712.932">1184 10635,'0'73,"6"102,7 1,14 40,-16-86,-56-329,39 156,1 0,3-1,1 0,2 0,2 1,2-1,1 1,4-5,86-126,24 106,-92 58,-14 3,1 0,0 1,1 1,-1 0,1 1,0 1,0 1,0 0,0 1,1 0,-1 2,0 0,0 0,0 2,0 0,0 1,0 0,-1 2,0-1,0 2,1 1,201 136,-182-145,-22-1</inkml:trace>
  <inkml:trace contextRef="#ctx0" brushRef="#br1" timeOffset="68205.129">2261 10884,'0'0,"0"0,0 0,0 0,0 0,0 0,0 0,0 0,0 0,0 0,0 0,0 0,0 0,0 0,0 0,28 57,-27-53,1-1,-1 0,1 0,0 0,0 0,0 0,0 0,0-1,0 1,1-1,0 1,-1-1,1 0,0 0,0 0,0-1,0 1,0-1,1 1,-1-1,0 0,1 0,-1-1,1 1,-1-1,1 0,-1 1,1-2,-1 1,0 0,4-1,121 0,-77 4,1-2,-1-2,1-3,-1-2,0-2,-1-2,0-3,-1-1,14-9,42-74,-75-19,-29 109,-1 0,1-1,-1 1,-1-1,0 1,0-1,0 1,-1 0,0 0,0 0,-1 0,1 0,-2 0,1 0,-1 1,0 0,0 0,-1 0,0 0,0 1,0-1,-1 1,1 1,-1-1,-1 1,1 0,-2-1,-10-5,-1 0,0 2,0 0,0 1,-1 0,0 2,-1 1,1 0,-8 1,8-1,-1 1,1 1,-1 1,0 1,1 1,-1 0,0 2,1 1,0 0,0 1,0 1,1 1,-1 1,2 1,-1 0,1 1,1 1,-1 2,-2 4,1 1,1 1,0 1,2 0,0 2,2-1,0 2,1 0,2 0,0 1,1 1,-5 23,9-33,1 1,0 0,1 0,1 0,0 1,2-1,0 1,0-1,2 1,0 0,0-1,2 0,0 1,1-1,1 0,0-1,4 7,3-1,1 0,1-1,1-1,0 0,2-1,0 0,1-2,1 0,0-1,1-1,0 0,2-2,18 9,-16-13,0-1,0-1,0 0,0-2,1-1,0-1,0-1,0-2,-1 0,1-1,5-3,-13 4,-4-1,1-1,-1-1,0 0,0-1,-1 0,0-1,0 0,0-1,0-1,-1 1,-1-2,1 0,-1 0,-1 0,1-2,-2 1,1-1,-2 0,1-2,-1 3</inkml:trace>
  <inkml:trace contextRef="#ctx0" brushRef="#br1" timeOffset="70640.401">4200 10603,'-34'4,"-189"-46,198 40,0 1,0 1,-1 1,1 1,0 1,1 2,-1 0,1 1,0 2,-14 6,23-4,1 0,-1 1,2 1,0 0,0 1,1 0,1 1,0 0,1 1,0 0,1 1,1 0,1 0,0 1,1-1,1 2,0-1,1 6,-2-4,1 1,1 0,1 0,1 0,1 0,0 0,2 1,0-1,2 0,0 0,1 0,1 0,0-1,2 0,0 0,1 0,1-1,1 0,1-1,0 0,6 5,-6-11,0-1,1-1,0 0,0-1,1 0,0-1,1 0,-1-1,1-1,1 0,-1 0,1-2,-1 0,1-1,0 0,0-1,0-1,0 0,0-1,0 0,0-2,-1 0,1 0,-1-1,1-1,-1-1,-1 0,1 0,-1-1,10-8,-3 1,-1-1,0-1,-1-1,-1 0,-1-2,0 0,-1 0,-1-1,-1-1,-1-1,-1 1,-1-2,-1 0,-1 0,0 0,2-21,-1 9,-1 1,-2-2,-2 1,-1-1,-2 1,-1-1,-2 0,-3-16,5 16,-1 21,-11 42,1 4,2 0,1 0,2 1,1 0,2 0,0 23,3 107,46 10,24-56,-66-111,0 0,0-1,1 1,-1-1,1 0,0-1,0 1,1-1,-1 0,1 0,-1-1,1 0,0 0,0 0,0-1,0 1,0-2,0 1,1 0,-1-1,0 0,0-1,3 0,11-2</inkml:trace>
  <inkml:trace contextRef="#ctx0" brushRef="#br1" timeOffset="72057.698">4632 9933,'0'0,"0"0,0 0,0 0,0 0,0 0,0 0,0 0,-5 33,-10 131,7 0,10 105,1-65,-4-144,2 0,3 0,3-1,2 0,3 0,3-1,5 10,-10-52,1 0,1-1,0-1,0 0,2-1,0 0,0-1,1-1,1 0,-1-1,2-1,-1 0,2-1,-1-1,1-1,0 0,0-1,0-1,1-1,-1-1,1 0,0-1,18-2,-26 2,1-1,0-1,-1 0,1 0,-1-1,1-1,-1 0,0 0,0-1,0-1,-1 0,1 0,-1-1,0 0,-1-1,1 0,-1 0,5-7,-3 3</inkml:trace>
  <inkml:trace contextRef="#ctx0" brushRef="#br1" timeOffset="72859.574">4563 10514,'0'0,"0"0,0 0,0 0,0 0,0 0,0 0,0 0,0 0,28 24,135-30,57-10,-203 17</inkml:trace>
  <inkml:trace contextRef="#ctx0" brushRef="#br1" timeOffset="85150.491">786 12727,'-98'-1,"52"-2,0 3,0 1,0 2,0 3,0 1,-34 11,68-14,-1 0,1 1,0 0,0 1,1 1,0 0,0 0,0 1,1 0,0 1,1 0,0 1,0 0,1 1,0-1,1 1,0 1,1-1,0 1,1 0,-4 13,2 5,2 1,1-1,1 1,1 0,2 0,1 0,1 0,2 0,1-1,2 0,1 0,1 0,1-1,8 14,-14-33,1 0,0 0,1 0,-1-1,2 0,-1-1,1 1,1-1,0 0,0-1,0 0,1 0,0-1,0 0,0-1,1 0,0 0,0-1,0 0,1-1,-1 0,1-1,7 1,1-2,0-2,0 0,0-1,0-1,-1 0,1-2,-1 0,0-1,-1-1,1-1,-1 0,-1-1,1-1,-2 0,1-2,-2 1,1-2,4-5,-4 6,1-4,-1-1,0-1,-2 0,0-1,-1 0,-1-1,-1 0,0-1,2-10,2-10,-2-1,-2-1,-2 1,-1-1,-3-1,-1 1,-2-1,-3-13,-11-40,1 233,2 260,-1-209,56 278,-33-285,-12 55,0-223,0 0,-1 0,-1 1,0-1,-1-1,0 1,0 0,-1-1,-1 1,0-1,-1 0,0-1,0 0,-1 0,-1 0,1-1,-1 0,-1 0,0-1,0 0,-1 0,0-1,0-1,-1 1,1-2,-1 0,-1 0,1-1,-1 0,1-1,-1 0,0-1,0 0,-11-1,-229-8,240 3,-1-1,1 0,0 0,1-1,-1-1,1 0,1 0,-1-1,1 0,0-1,1-1,0 1,1-1,0-1,-2-2,1-1</inkml:trace>
  <inkml:trace contextRef="#ctx0" brushRef="#br1" timeOffset="87136.921">1139 12785,'0'0,"0"0,0 0,0 0,0 0,0 0,0 0,0 0,0 3,79 516,-45-340,-11-83,-35-309,6 143,2 0,3-1,4 1,5-25,-5 76,1 0,2 0,-1 0,2 0,1 1,0 1,1-1,1 1,0 0,2 1,0 1,0 0,14-12,101-14,-113 37,0 2,1 0,-1 0,1 2,-1-1,1 2,0 0,-1 1,0 0,1 1,-1 1,0 0,-1 1,1 1,-1 0,0 1,9 5,142 94,-150-97,-9-4,1-1,-1 0,1 0,0 0,0-1,0 0,1 0,-1 0,1-1,-1 0,1 0,0-1,0 0,0 0,0 0,0-1,0 0,0-1,-1 0,1 0,0 0,5-2,2-2,-4 0</inkml:trace>
  <inkml:trace contextRef="#ctx0" brushRef="#br1" timeOffset="88917.404">2919 12619,'-19'-5,"-1"1,0 1,-1 1,1 0,0 2,-1 0,1 1,0 1,-1 1,1 1,1 1,-1 1,1 0,0 1,-9 6,8-4,0 0,1 2,1 0,0 1,0 1,1 1,1 0,0 1,1 1,1 0,1 1,0 0,1 2,0-1,2 1,0 1,2 0,0 0,-1 7,-1 5,1 0,2 1,2 0,0 0,3 1,0 0,2-1,2 1,2 10,78 123,-70-152,1-1,0 0,1 0,1-1,0-1,1-1,0 0,0-1,1-1,1 0,0-1,0-1,0-1,1 0,0-2,0 0,0-1,0-1,1-1,-1 0,1-2,-1 0,0-1,0-1,1-1,-2-1,1 0,-1-1,1-2,-2 1,15-10,-12 4,0 0,-1-2,-1 0,0-1,-1 0,-1-2,0 0,-2-1,0 0,-1-1,-1-1,-1 0,0-1,-2 0,-1 0,0-1,-2 0,-1 0,-1 0,0-1,-2 0,-1 1,-1-1,-1 0,0 0,-2 1,-1-1,-1 1,-1 0,-6-14,3 22,0 0,0 1,-1 0,-1 0,-1 1,0 1,0 0,-1 0,-1 1,0 1,0 0,-1 1,-1 1,1 0,-1 1,-14-4,12 3</inkml:trace>
  <inkml:trace contextRef="#ctx0" brushRef="#br1" timeOffset="91310.808">3430 12689,'-10'87,"9"-16,3 0,3 0,3 0,7 24,-3-13,67 112,-55-148,-16-34,1 1,0-1,0-1,2 0,-1 0,1-1,1-1,0 0,0 0,1-1,0 0,0-2,0 1,1-1,0-1,1-1,-1 0,1-1,0 0,0-1,-1-1,1 0,0-1,9-2,-9 4,0-1,-1-1,1 0,-1-1,1-1,-1 0,1-1,-1 0,0-1,0-1,-1 0,1-1,-1-1,0 0,-1 0,0-1,0-1,0 0,-1-1,-1 0,1 0,9-24,-2 0,0-1,-3 0,-1-2,-1 1,-2-2,-2 0,-2 0,-1 0,-1-1,-3 0,-1 0,-2 1,-2-1,-1 0,-3-5,-41-104,34 124,6 31,29 429,19-202,36-60,-74-171,0 0,1 1,-1-1,1-1,0 1,0 0,0-1,0 1,0-1,1 0,-1 0,1 0,-1-1,1 1,0-1,-1 0,1 0,0 0,0 0,0-1,0 1,0-1,0 0,0 0,-1-1,1 1,0-1,0 0,0 0,0 0,-1-1,1 1,-1-1,1 0,-1 0,1 0,-1 0,0-1,0 1,0-1,0 0,0-1,18-13</inkml:trace>
  <inkml:trace contextRef="#ctx0" brushRef="#br1" timeOffset="94390.028">4586 12804,'-10'60,"43"369,35 220,-57-328,1-176,-11-104,-3-60,-32-350,-33-183,55 354,8 136,3 0,2-1,3 2,7-35,-7 78,0 0,1 0,0 0,2 1,0 0,1 0,1 1,0 0,1 1,1 0,0 0,1 1,1 1,0 0,1 0,0 2,0 0,8-4,-7 9,1 0,-1 1,1 0,0 2,0 0,0 1,0 0,0 1,1 1,-1 1,0 0,15 3,-7 1,-1 1,1 0,-2 2,1 1,-1 0,0 2,-1 0,8 8,81 107,-5 105,-101-217,-1 0,0 0,-1 0,-1 0,0 0,-1 0,-1 1,0-1,-1 0,0 0,-1 0,-1-1,0 1,-1-1,0 1,-1-2,0 1,-1-1,-1 0,0 0,-1-1,0 0,0 0,-1-1,-1 0,1-1,-2-1,-8 6,-1 0,-1-1,-1-1,0-2,0 0,-1-1,0-1,-1-2,1 0,-1-2,-1 0,1-2,0-1,-1-1,-1-1,8-1,0-1,1-1,-1 0,1-2,0 0,0-1,0-1,1 0,1-1,-15-11,10 5</inkml:trace>
  <inkml:trace contextRef="#ctx0" brushRef="#br1" timeOffset="106778.411">763 14897,'0'0,"0"0,0 0,0 0,0 0,0 0,0 0,0 0,0 0,0 0,0 0,0 0,0 0,0 0,0 0,0 0,-2 2,0 1,0-1,-1 0,1 0,-1 0,0 0,1 0,-1 0,0-1,0 1,0-1,0 0,0 0,-1 0,1 0,0-1,0 1,-1-1,1 0,0 0,0 0,-1 0,1-1,0 1,0-1,-1 0,0 0,-198-50,176 47,1 2,-1 1,1 2,-1 0,1 1,-1 2,1 0,-20 7,-57 90,45-22,49-66,1 0,1 1,1 0,0 0,0 1,1-1,1 1,1 0,0 0,1 0,0 0,1 0,1 0,1 0,0 0,1-1,4 14,77 183,-12-141,137 47,-202-113,0 0,0 0,0 0,1-1,-1 0,1-1,0 0,0 0,0-1,0 0,0 0,0 0,0-1,0-1,0 1,0-1,0-1,0 1,0-1,0-1,-1 0,1 0,-1 0,0-1,0 0,0 0,0-1,-1 0,6-5,3-4,-1-1,0-1,-1-1,-1 0,-1 0,0-1,-1-1,-1 0,-1 0,-1 0,0-1,-2 0,0-1,1-12,9-39,-4 0,-2 0,-4 0,-3-14,-13-64,-1 448,35 675,-36-775,13-179,-1 0,-1 0,0 0,-1-1,-2 1,1-1,-2 0,-1 0,0 0,-1-1,-1 0,0-1,-1 0,-1 0,-1-1,0-1,-1 0,0 0,-1-2,-7 6,1-10,-1-1,0-1,0-1,0 0,-1-2,0 0,1-2,-1 0,0-2,0 0,1-1,-1-2,1 0,-7-3,8 2,0-2,1 0,0-1,1-1,0-1,0 0,1-1,0-2,1 1,0-2,1 0,-4-6,8 9</inkml:trace>
  <inkml:trace contextRef="#ctx0" brushRef="#br1" timeOffset="111750.385">2998 14884,'0'0,"0"0,0 0,0 0,0 0,0 0,0 0,0 0,0 0,0 0,0 0,-24-26,-10 19,0 1,0 2,0 1,0 2,-1 2,1 1,0 1,0 2,0 1,1 2,0 1,-9 5,27-5,1-1,0 2,1 0,-1 0,2 1,0 1,0 0,1 1,0 0,2 1,-1 0,1 0,1 1,1 0,0 0,1 1,1 0,0 0,1 0,1 1,0-1,2 1,-1 0,2 0,1 6,0 15,3 0,0 0,3 0,1-1,2 0,1 0,10 18,-16-45,0-1,1 0,0 0,0 0,1-1,0 0,0 0,1-1,0 0,0 0,1-1,0 0,0-1,1 0,-1 0,1-1,0 0,0-1,0 0,1 0,3 0,226 5,-228-10,0-1,0 0,0 0,-1-1,1 0,-1-1,0-1,-1 0,1 0,-1-1,-1 0,1-1,-1 0,0 0,-1-1,0 0,0-1,-1 0,0 0,-1 0,0-1,-1 0,0 0,-1 0,0-1,-1 0,0-1,7-25,-1-2,-3 1,-1-1,-2 0,-1 1,-3-1,-3-28,-26-246,12 386,30 245,28-109,30-62,40-63,-31-86,-58-9</inkml:trace>
  <inkml:trace contextRef="#ctx0" brushRef="#br1" timeOffset="113480.881">3441 14954,'0'35,"4"60,4-1,5 0,4-1,3 0,9 11,-9 9,-63-564,44 426,1-1,1 0,1 1,1 0,1 0,2 0,0 1,2 0,10-20,-18 40,60-47,-46 39,0 1,1 0,0 1,1 1,0 1,1 0,0 1,0 1,0 1,0 1,1 0,0 2,0 0,0 1,0 1,0 1,0 1,0 0,-1 2,1 0,-1 1,0 1,18 9,122 120,-135-115,-22-17,0-1,0 1,1-1,-1 0,1 0,0 0,0 0,0 0,0 0,0-1,0 0,0 1,0-1,0 0,1-1,-1 1,0 0,1-1,-1 0,1 0,-1 0,0 0,3-1,11-4</inkml:trace>
  <inkml:trace contextRef="#ctx0" brushRef="#br1" timeOffset="139113.4">1173 14865,'22'226,"2"92,16-189,-35-118,1-1,-1 0,2 0,-1-1,1 1,1-1,-1-1,2 0,-1 0,1 0,0-1,1 0,-1-1,1 0,6 2,16 13,91 6,-101-22,0-2,0 0,0-1,0-1,0-2,0 0,0-1,0-1,-1-1,1-1,-1-1,7-3,-21 2,0 0,-1 0,0-1,0 0,-1 0,0 0,0-1,-1 0,0 0,-1 0,0 0,0 0,-1-1,0 0,0 1,-1-1,-1 0,0-6,0 16,5-50,-2 1,-3 0,-1-1,-3 1,-7-31,11-116,-22-6,14 319,39 106,46 236,-6-350,-67-106,0 1,1 0,-1-1,1 0,0 0,-1 0,1-1,1 1,-1-1,0 0,1-1,-1 1,1-1,-1 0,1-1,-1 1,1-1,0 0,-1 0,1-1,-1 0,1 0,-1 0,1-1,-1 0,0 0,0 0,1 0,-2-1,1 0,4-3,12-11</inkml:trace>
  <inkml:trace contextRef="#ctx0" brushRef="#br1" timeOffset="142187.609">5266 14807,'-11'53,"-14"-52,-308 8,324-8,1 0,-1 1,1 0,0 1,0 0,0 0,0 1,1 0,-1 0,1 1,0-1,0 2,0-1,1 1,0 0,0 0,1 1,-1 0,2 0,-1 0,1 0,0 1,0 0,1-1,0 1,0 1,-45 226,46-211,-1 5,1 1,2 0,1 0,2 0,0 0,2 0,2-1,0 0,2 0,12 27,-15-44,0-1,0 0,1 0,0 0,1-1,0 0,1 0,0-1,1 0,-1-1,2 0,-1-1,1 0,0 0,1-1,-1-1,1 0,0 0,0-1,1-1,-1 0,1-1,0 0,0-1,0 0,0-1,-1-1,1 0,0 0,0-1,-1-1,9-3,-9 3,1-1,-1-1,0 0,0 0,-1-1,0-1,0 0,0-1,-1 0,0 0,0-1,-1 0,0-1,-1 0,0 0,-1-1,0 0,-1 0,0-1,0 1,1-9,13-37,-3 0,-3-2,-2 0,-3 0,-3-1,-2 0,-3 0,-2 0,-3 0,-2 1,-4-1,-14-52,-2-80,-19-68,40 232,1 5,2 46,26 493,-21-494,5 67,4 0,4-1,17 48,5 13,44 114,-2-155,-76-106,0 1,0-2,0 1,0 0,0-1,0 1,1-1,-1 0,0-1,1 1,-1-1,0 0,1 0,-1 0,1-1,-1 1,0-1,1 0,-1 0,0-1,0 1,0-1,3-1,17-12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48:22.856"/>
    </inkml:context>
    <inkml:brush xml:id="br0">
      <inkml:brushProperty name="width" value="0.35" units="cm"/>
      <inkml:brushProperty name="height" value="0.35" units="cm"/>
      <inkml:brushProperty name="color" value="#FFC000"/>
      <inkml:brushProperty name="ignorePressure" value="1"/>
    </inkml:brush>
  </inkml:definitions>
  <inkml:trace contextRef="#ctx0" brushRef="#br0">67 48,'-26'690,"-14"-95,74 544,-24-300,-10-567,0-265</inkml:trace>
  <inkml:trace contextRef="#ctx0" brushRef="#br0" timeOffset="1213.78">2154 1,'0'36,"-22"534,11 87,22-37,0 9,-11 177,11-587,-11-218,0-2</inkml:trace>
  <inkml:trace contextRef="#ctx0" brushRef="#br0" timeOffset="2142.349">56 1700,'0'0,"0"0,0 0,0 0,0 0,26 2,342-15,476-18,-49-38,-617 70,-179-1</inkml:trace>
  <inkml:trace contextRef="#ctx0" brushRef="#br0" timeOffset="5646.014">2885 47,'-6'36,"-39"300,1 318,36-498,-64 552,62-153,10-320,30 214,-16-38,-34-514,12 11,-1 0,3 0,5 0,3-1,9-38,61-229,22 17,49-46,-126 347,2 1,1 1,2 1,2 1,2 1,1 1,2 2,26-26,-29 36,2 1,0 1,1 1,1 1,1 2,0 1,2 2,0 1,0 1,1 2,1 1,0 2,0 1,0 2,1 2,0 1,-1 2,22 2,-27-1,0 1,0 1,0 1,-1 2,1 1,-1 2,-1 0,0 2,0 1,4 4,111 45,76 46,-186-78,-1 2,-2 1,-2 1,0 2,-3 1,0 0,-3 2,-1 1,-2 1,-2 0,-1 1,-2 1,8 42,-10-21,-3 0,-2 1,-3 0,-4 45,0-106,-9 468,7-33,13-286,22 107,-33-259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29:53.95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41 1,'-22'45,"15"-12,2 1,1 0,2 0,1 0,2 1,3 16,-2-20,66 516,-41-249,-20 121,16-216,-16-159,-10-65,-6-14,1 1,2-2,1 1,2-1,1 1,2-1,1 0,2 1,2-1,1 1,1 0,2 1,2 0,1 0,5-7,-2 18,1 1,1 1,1 1,0 0,2 1,0 1,1 1,1 1,19-11,-29 20,0 1,0 0,1 0,0 1,0 1,0 0,0 1,1 0,0 1,-1 0,1 1,0 1,0 1,-1-1,1 2,0 0,-1 1,1 0,-1 1,0 1,0 0,-1 0,1 1,8 6,-11-6,1 0,-1 0,-1 1,1 0,-1 1,0 0,-1 1,0 0,0 0,-1 0,0 1,4 8,4 84,-20 379,5-447,0-24,-1-1,1 1,1-1,0 0,0 1,1-1,0 0,0 0,1 0,0 0,1 0,0-1,4 6,0-4</inkml:trace>
  <inkml:trace contextRef="#ctx0" brushRef="#br0" timeOffset="3050.792">1947 1181,'0'0,"0"0,0 0,0 0,0 0,0 0,0 0,0 0,0 0,0 0,0 0,-34-23,14 10,0 1,-1 1,-1 1,1 1,-2 1,1 0,-1 2,0 1,0 1,0 1,-1 0,1 2,-1 1,0 1,1 1,-13 3,16-3,0 0,0 2,1 0,0 1,0 1,0 1,0 0,1 2,1 0,-1 1,1 1,1 0,0 1,1 1,0 0,1 1,0 1,-3 7,4-4,2 1,1 0,0 1,2 0,0 1,1 0,1 0,1 0,1 1,1 0,1 0,1 0,1 0,0 0,2 0,1-1,0 1,2 0,0-1,1 0,2 0,0-1,1 0,1 0,1-1,0-1,3 3,-2-7,0-1,0 0,2 0,-1-1,2-1,-1 0,1-1,1-1,2 1,20 13,-28-15,1-1,0-1,0 0,0 0,1-1,0 0,0-1,0-1,0 0,1-1,-1 0,1 0,-1-2,1 1,0-2,0 0,-1 0,1-1,-1-1,0 0,6-6,0 0,-1-2,0 0,-1-1,-1-1,0 0,0-1,-1-1,-1 0,-1-1,0 0,-1-1,-1 0,0-1,-1 0,-1 0,-1-1,-1 0,0-1,-2 1,0-1,-1 0,-1 0,-1-2,26-299,-48 213,48 435,55-59,1-167,3-66,-63-35</inkml:trace>
  <inkml:trace contextRef="#ctx0" brushRef="#br0" timeOffset="4268.555">2423 173,'-13'39,"1"144,15-114,-3 605,12-544,19 122,-24-217,1-1,2-1,2 1,0-2,3 0,0 0,2-2,1 0,4 2,-18-24,1 0,0 0,0-1,1 1,0-1,1-1,0 1,0-1,0 0,0-1,1 1,0-2,0 1,0-1,1 0,0-1,-1 0,1 0,0-1,1 0,-1-1,0 0,0 0,1-1,-1 0,8-2,98-36,-99 27</inkml:trace>
  <inkml:trace contextRef="#ctx0" brushRef="#br0" timeOffset="12829.658">4284 1276,'-17'-4,"0"0,0-1,1-1,0-1,0 0,1-1,0 0,0-2,1 0,0 0,1-1,0-1,1 0,0-1,0-1,-37-32,40 36,0 0,0 1,-1 1,0-1,-1 1,0 1,0 0,0 1,-1 0,0 1,0 0,0 0,-1 2,0-1,0 2,1 0,-2 0,1 1,0 1,0 0,0 1,0 0,0 1,0 1,0 0,-4 2,0 7,1 1,0 1,1 1,1 0,0 1,1 0,1 1,0 1,1 0,1 0,1 1,1 0,0 1,2 0,0 0,1 0,0 7,-19 96,5 1,6 0,5 1,5 0,10 64,-4 20,-3 215,-5-401,2-12</inkml:trace>
  <inkml:trace contextRef="#ctx0" brushRef="#br0" timeOffset="14228.622">3308 1902,'62'15,"128"-17,36 35,-215-32</inkml:trace>
  <inkml:trace contextRef="#ctx0" brushRef="#br0" timeOffset="23060.388">75 2750,'-12'596,"23"-278,1-134,-3-25,-18-283,6 57,3 0,3-1,3 1,3 1,2-1,16-45,75-24,-93 130,1-1,-1 2,2-1,-1 1,0 1,1 0,0 0,0 1,0 1,0-1,1 2,-1 0,0 0,1 1,-1 0,1 1,8 2,-4-2,1 1,-1 0,0 2,1 0,-1 0,-1 1,1 1,-1 1,0 0,0 1,-1 1,0 0,-1 1,10 9,-6-1,0 1,-2 0,0 1,-2 1,0 0,-1 1,-1 1,-1-1,-1 2,-1-1,-1 1,-2 0,0 1,-1-1,-2 1,0 0,-2 19,-12 205,18-174,-4-67</inkml:trace>
  <inkml:trace contextRef="#ctx0" brushRef="#br0" timeOffset="25498.114">1074 3707,'0'0,"0"0,0 0,0 0,0 0,0 0,0 0,0 0,0 0,0 0,0 0,0 0,0 0,0 0,16 5,8 1,0-1,0-2,0 0,0-1,1-2,-1 0,0-2,1 0,-1-2,8-2,294-81,-168 42,-140 37,-10 5,-1 1,-1-1,1-1,0 1,-1-1,0-1,0 1,0-1,0 0,-1 0,1-1,-2 1,1-1,0 0,1-5,-4 1,0-1,-1 0,0 0,-1 0,-1 1,1-1,-2 0,1 0,-1 1,-1-1,0 1,-1-1,0 1,0 0,-1 1,0-1,-1 1,-6-8,3 6,-1 0,0 2,-1-1,0 1,0 1,-1 0,0 0,0 1,-1 1,-5-2,-6-1,-1 2,0 0,0 2,0 0,-1 2,1 1,-1 1,0 1,0 1,1 1,-1 2,1 0,0 2,0 0,0 2,1 1,0 1,1 1,-9 6,-39 70,58-66,0 1,1 0,1 0,1 1,1 0,1 1,1 0,1 1,2-1,0 1,1 0,2 0,0 0,2 0,1 0,1-1,1 1,1 0,1-1,1 0,1-1,1 2,-1-10,1 0,0-1,1 0,0 0,1-1,1 0,0-1,1 0,0-1,1 0,0-1,14 7,39 33,-52-44,-1 1,1-2,1 0,-1-1,1 0,-1-1,1-1,0 0,0-2,0 1,0-2,0 0,0-1,0-1,0 0,-1-1,1-1,-1 0,0-2,0 0,165-93,-163 84</inkml:trace>
  <inkml:trace contextRef="#ctx0" brushRef="#br0" timeOffset="28010.529">3013 3228,'0'0,"0"0,0 0,0 0,0 0,0 0,0 0,0 0,0 0,0 0,-16-2,-66-11,45 4,0 3,0 0,-1 3,0 1,1 1,-1 3,0 1,1 1,0 2,-5 3,29-1,-1 1,1 0,0 1,1 0,0 1,1 0,0 1,1 0,0 1,1 0,0 1,1 0,1 0,0 0,1 1,0 0,2 0,-3 10,-36 167,41-160,19 104,-11-118,1 0,1-1,1 0,1 0,0-1,1 0,0 0,2-2,-1 1,2-2,0 0,1 0,0-1,1-1,3 1,-9-3,1-2,0 1,0-2,1 1,0-2,0 1,0-2,0 1,1-2,0 0,0 0,0-1,0-1,0 0,0-1,0 0,0-1,0 0,0-1,0-1,0 0,0-1,-1 0,0-1,12-6,-7-8,-1 0,0-1,-2-1,0-1,-1 0,-2 0,0-1,-1-1,-1 0,-2 0,0-1,-2 0,0 0,-2 0,-1 0,-1-1,-1-10,5-12,30-268,-29 275,-2 26,-2 35,4 425,32-270,-2-90,23 8,-5-71,-46-19</inkml:trace>
  <inkml:trace contextRef="#ctx0" brushRef="#br0" timeOffset="29738.407">3422 3337,'0'0,"0"0,0 0,0 0,0 0,0 0,0 0,0 0,0 25,35 304,-3 53,-26-340,0-54,-41-352,35 315,-2 23,1 0,1 0,2 0,0 0,2 0,1 0,1 0,1 1,1 0,1 1,1 0,2-1,-1 13,1 1,0 0,0 1,1 0,1 1,-1 1,1 0,1 0,0 2,0 0,0 0,0 2,14-3,-15 1,0 2,1-1,-1 2,1 0,0 1,0 0,0 2,1-1,-1 2,0 0,0 1,0 0,-1 1,1 1,0 0,-1 1,0 1,0 0,-1 1,0 0,0 1,0 0,-1 1,1 2,153 145,-163-153,0-1,1 1,-1-1,0 0,1 0,0 0,-1 0,1 0,0-1,0 0,0 0,0 0,0 0,0-1,0 1,0-1,0 0,0-1,0 1,0 0,0-1,3-1,3-1</inkml:trace>
  <inkml:trace contextRef="#ctx0" brushRef="#br0" timeOffset="32296.884">5247 3279,'-66'-18,"51"9,-1 1,0 1,-1 0,0 2,1-1,-2 2,1 1,0 0,-1 1,0 0,1 2,-1 0,0 1,1 1,-1 1,1 0,0 1,0 1,0 0,1 2,-1 0,1 0,1 2,0 0,0 1,-10 8,-81 115,66 11,34-108,3 1,0-1,3 0,1 1,1-1,8 34,-7-55,2 1,0-1,1 0,0-1,1 1,0-1,2-1,0 1,0-2,1 1,0-1,1-1,1 1,0-2,0 0,1 0,0-2,1 1,0-2,0 1,0-2,12 4,-10-6,2 1,-1-2,0 0,1-1,-1-1,1-1,-1 0,1-1,-1-1,1-1,-1-1,1 0,-4 0,-1-1,0 0,0-1,-1 0,1-1,-2 0,1-1,-1 0,0-1,0-1,-1 1,-1-2,0 1,0-1,-1-1,0 1,-1-1,0-1,-1 1,-1-1,0 0,1-4,9-37,-2 0,-2-2,-3 1,1-55,-6 83,-18-290,-48-96,29 323,80 634,-36-462,3-1,3 0,4-1,3-1,33 72,11 17,12-91,-21-53,-45-24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02:14.57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56 0,'10'60,"-9"-11,-3 0,-1 0,-3-1,-2 1,-9 28,-12 81,27 15,25-47,9-49,42-68,-61-14,1-1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30:37.67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115 89,'0'66,"-65"481,16 84,49-320,-1-357,2 0,3 0,1 0,2 0,2 1,2 0,2 1,1 0,9-13,-1 16,2 1,1 1,2 2,2 0,1 2,2 1,28-22,-55 48,1 1,0-1,0 1,0 1,1-1,0 1,1 0,-1 1,1 0,0 0,0 0,0 1,1 1,0-1,0 1,0 1,0-1,0 2,0-1,0 1,1 1,-1 0,0 0,1 1,-1 0,0 0,0 1,0 0,0 1,0 0,0 0,-1 1,1 0,8 14,0 0,-2 1,0 1,-1 0,-1 1,-1 0,-1 1,-1 1,-1-1,-1 1,-1 1,-1 0,-1 0,-1 0,-1 0,-1 1,-2 22,10 32,-9 187,0-257,0-1,0 0,1 0,0 0,1 0,-1 0,2 0,-1-1,1 1,0-1,0 0,1 0,0-1,1 1,-1-1,1 0,0-1,1 1,-1-1,10 2</inkml:trace>
  <inkml:trace contextRef="#ctx0" brushRef="#br0" timeOffset="2395.422">1069 1263,'5'5,"0"-1,0 0,0 1,1-2,-1 1,1 0,0-1,0 0,0-1,1 0,-1 1,0-2,1 1,0-1,-1 0,7 0,15 5,15 2,0-2,1-2,0-2,-1-2,1-2,21-4,-1 2,-39 3,-1 0,0-2,0-1,0 0,0-2,-1-1,0-1,1-1,-14 4,-1 1,0-2,0 1,-1-1,1-1,-1 1,0-2,-1 1,0-1,0 0,-1 0,0-1,0 1,-1-1,0-1,0 1,-1-1,-1 0,1-2,0 0,0-1,0 1,-1-1,-1 0,0 0,-1-1,0 1,-1 0,-1 0,0 0,0 0,-2-1,1 2,-2-1,0 0,0 1,-2-1,-1 4,0 1,-1 1,0 0,-1 0,1 0,-1 1,-1 1,1-1,-1 2,0-1,0 1,0 1,0 0,-1 0,0 1,-2 0,-72-22,70 18,-1 1,0 1,0 0,-1 1,1 0,-1 2,0 0,1 1,-1 0,-6 2,7 0,1 1,0 0,1 1,-1 1,1 0,-1 1,2 1,-1 0,1 1,0 0,0 1,1 1,1-1,-1 2,2 0,-1 0,-2 5,-4 7,0 1,1 1,2 0,0 1,2 0,1 1,1 1,-4 19,7-24,1 0,1 0,1 1,1-1,1 1,2 0,0 0,1 0,1 0,1 0,2-1,0 1,1-1,2 0,0-1,1 0,7 10,-4-15,1 0,1 0,1-2,0 1,1-2,0 0,1-1,9 4,-6-5,0-2,1 0,0-1,1-1,0-2,0 0,1-1,0-1,-1-1,1-1,0-1,1-1,-1-1,7-2,-10 1,0-2,0 0,-1-1,0-1,0 0,0-2,-1 0,0-1,0-1,-1-1,0 0,-1-1,0-1,-1-1,7-8,4-5</inkml:trace>
  <inkml:trace contextRef="#ctx0" brushRef="#br0" timeOffset="3535.794">2747 804,'-9'21,"0"1,1 1,2-1,0 1,1 0,1 1,2-1,0 1,1-1,2 11,-4 42,1 298,1-367,0 0,0 0,1-1,0 1,1 0,-1 0,1 0,1 0,-1 0,1-1,1 1,-1-1,1 1,0-1,0 0,1 0,0 0,0-1,0 1,1-1,-1 0,1 0,1 0,-1-1,1 0,-1 0,1 0,0-1,1 0,-1 0,0-1,1 1,0-1,-1-1,1 1,0-1,0 0,0-1,0 0,6 0,66-55,-57 32</inkml:trace>
  <inkml:trace contextRef="#ctx0" brushRef="#br0" timeOffset="3956.413">2657 497,'0'0,"0"0,0 0,0 0,0 0,0 0,0 0,0 0</inkml:trace>
  <inkml:trace contextRef="#ctx0" brushRef="#br0" timeOffset="9827.973">4448 0,'-9'45,"7"402,47 53,19-131,-26-187,-9-38,-29-265,-6 46,-1 21,2 0,3 0,2-1,2 1,3 0,2 0,2 0,1 33,0 1,1 0,1 0,1 1,0 1,1 0,1 1,1 1,1 0,0 1,1 1,0 0,1 1,1 2,20-10,-30 16,1 1,0 0,0 0,1 1,-1 1,1 0,-1 1,1 0,0 0,-1 1,1 1,0 0,-1 0,1 2,-1-1,0 1,0 1,0 0,0 0,0 1,-1 1,0 0,0 0,-1 1,1 0,-1 1,-1 0,0 0,0 1,0 0,-1 0,-1 1,0-1,0 2,0-1,-2 1,1-1,2 11,27 252,-27-128,53 115,-58-256,0-1,0 1,0-1,0 1,1-1,-1 0,1 0,0 0,0-1,0 1,0-1,1 1,-1-1,1 0,-1 0,1-1,0 1,0-1,-1 0,1 0,0 0,0 0,0-1,0 1,0-1,0 0,0 0,1-1,-1 1,-1-1,1 0,4-1,6-5</inkml:trace>
  <inkml:trace contextRef="#ctx0" brushRef="#br0" timeOffset="11179.571">5729 45,'0'1119,"12"-914,-9-177,0 0,2 0,1 0,1 0,1-1,1-1,2 1,1-1,1-1,1 0,1 0,-10-20,0 0,0 0,0 0,1 0,-1-1,1 0,0 0,0-1,1 1,-1-2,1 1,-1 0,1-1,0-1,0 1,0-1,0 0,0 0,0-1,0 0,0-1,1 1,-1-1,0 0,-1-1,1 0,0 0,6-3,5-2,0-1,0 0,-1-1,0-1,-1-1,0 0,-1-1,0-1,-1 0,1-2,9-12,-4 3</inkml:trace>
  <inkml:trace contextRef="#ctx0" brushRef="#br0" timeOffset="11811.766">5662 778,'0'0,"0"0,0 0,0 0,0 0,14 24,-3-18,-1 0,1-1,0-1,1 0,-1 0,1-1,0 0,-1-1,1-1,0 0,0 0,1-1,-1-1,0 0,0 0,-1-1,1-1,0 0,-1-1,1 0,-1 0,6-5,-15 8</inkml:trace>
  <inkml:trace contextRef="#ctx0" brushRef="#br0" timeOffset="23345.117">4278 1014,'-159'-158,"141"146,1 1,-1 0,-1 1,0 1,-1 1,1 1,-1 0,-1 1,1 2,-1 0,0 1,0 1,0 1,0 1,0 1,0 0,0 2,0 0,0 2,1 0,0 1,0 1,-3 3,9-2,1 1,0 0,0 1,1 0,0 1,1 0,1 1,-1 0,2 1,0 0,0 1,1-1,1 2,0-1,-1 9,-6 17,3 1,2 1,1 0,2 0,2 1,2-1,2 1,1 5,2-31,1-1,0 0,1 0,0 0,1-1,1 0,1 0,0-1,1 0,0 0,1-1,1 0,0-1,1 0,0-1,0 0,1-1,1 0,0-1,0-1,1 0,0-1,0 0,1-1,-1-1,1-1,1 0,1-1,193 10,-199-14,-1-1,1 0,-1-1,0 0,0 0,0-2,-1 1,1-1,-1-1,0 0,-1 0,1-1,-1 0,-1-1,1 0,-1 0,-1-1,7-8,36-131,-44 119,32-324,-50 189,45 281,-17 14,-7 1,-5 0,-7 45,1-3,14-14,33 167,-39-167,-39 18,28-168,0-1,-1 0,0 0,-1 0,1-1,-2 0,1 0,-1-1,0 0,0 0,-1-1,0 0,0-1,-1 0,0 0,1-1,-1 0,-1-1,1 0,0 0,-3-1,-229 5,209-13,1-1,1-1,-1-2,2-1,-1-1,-22-14,-25-27,63 39</inkml:trace>
  <inkml:trace contextRef="#ctx0" brushRef="#br0" timeOffset="50324.566">58 2226,'12'211,"-35"461,23-47,6-587,6-57,67-524,-70 521,0 1,2 0,0 0,1 1,1 0,1 1,1 1,1 0,12-11,-13 13,-6 9,0 0,0 1,0-1,1 2,0 0,0 0,0 0,1 2,0-1,0 1,-1 1,2 0,-1 0,0 1,0 1,0 0,1 0,-1 1,0 0,0 1,0 1,0 0,0 0,7 4,-7 1,0 0,-1 1,0 0,-1 1,1 0,-2 1,0-1,0 2,-1-1,0 1,-1 0,-1 0,0 1,0 1,0-3,50 224,-19 25,11-114,2-81,-42-61</inkml:trace>
  <inkml:trace contextRef="#ctx0" brushRef="#br0" timeOffset="52353.79">1692 2986,'-46'-30,"29"25,-1 2,0 0,0 0,0 2,0 0,0 1,0 1,0 1,0 1,0 0,1 1,-1 1,1 0,0 2,0 0,1 0,0 2,-8 5,5 2,1 0,0 1,1 1,1 1,1 0,1 1,0 1,2 0,0 1,2 0,0 0,1 1,2 1,0-1,1 1,2 0,0 1,2-1,0 22,1-33,-1 0,2 0,0 0,1 1,0-1,1-1,0 1,1 0,0 0,1-1,1 0,0 0,0 0,1 0,1-1,0 0,1 0,0-1,0 0,1 0,0-1,1 0,0-1,0 0,1-1,0 0,1 0,-1-1,13 4,3 3,0-1,1-2,0 0,1-2,0-1,1-2,-1-1,1-1,0-1,0-2,0 0,0-3,0 0,-1-2,0-1,0-2,0 0,-1-2,16-8,-32 10,0 1,-1-2,0 1,-1-1,1-1,-2 0,0-1,0 1,-1-2,0 1,-1-1,0 0,-1-1,0 0,-1 0,-1 0,0 0,-1-1,0 1,-1-1,0 0,-1 0,-1 0,0 0,-1 0,-1 1,0-1,-2-6,-49-146,39 139,-1 2,-1 0,-2 1,0 1,-1 0,-2 2,0 0,-20-14,-27 1,50 31</inkml:trace>
  <inkml:trace contextRef="#ctx0" brushRef="#br0" timeOffset="55058.416">2339 3063,'0'42,"2"117,7-1,26 129,35-178,-63-101,1-1,0 1,0-2,0 1,1-1,0 0,0-1,0 0,1 0,0-1,0 0,0-1,0 0,1-1,-1 0,1 0,-1-1,1-1,0 0,-1 0,1-1,0 0,-1-1,3-1,11-2,-1-1,1-1,-1-1,-1-1,1-1,-1 0,-1-2,0-1,-1-1,3-3,-10 6,1-1,-2 0,0-1,0 0,-1-1,-1-1,0 1,-1-1,-1-1,-1 0,0 0,0-1,-2 1,0-1,-1 0,-1-1,0 1,-2-1,1-17,-15-241,-20 50,20 340,14 419,22-400,25-71,-45-56,0-1,0 1,1-1,0 0,0 0,0 0,1 0,-1-1,1 0,0 0,0 0,1-1,-1 1,1-1,0-1,0 1,-1-1,2 0,-1 0,0-1,0 0,1 0,-1 0,0-1,1 0,5 0,0-2</inkml:trace>
  <inkml:trace contextRef="#ctx0" brushRef="#br0" timeOffset="57075.215">4108 3063,'-10'-11,"0"0,0 1,-1 0,0 1,-1 0,0 1,0 0,-1 1,0 0,0 1,0 0,-1 2,0-1,0 2,0 0,-1 0,1 1,-1 1,-3 1,-4-1,1 1,0 2,-1 0,1 1,0 1,1 1,-1 1,1 1,0 0,0 2,1 0,0 1,1 1,0 1,-5 5,8-4,0 1,1 0,0 1,2 0,0 2,0-1,2 1,0 1,-6 15,14-27,1 0,0 0,1 1,0-1,0 0,0 1,1-1,0 0,0 0,0 0,1 0,0 0,0 0,0 0,1 0,0-1,0 1,1-1,2 4,-1-2,0 0,1 0,0 0,0-1,1 0,-1 0,1-1,1 1,-1-2,1 1,0-1,0 0,0 0,0-1,1-1,-1 1,1-1,0 0,0-1,-1 0,5-1,192-24,-113 6,-65 16,-1 1,1 0,-1 3,1 0,-1 1,0 2,0 0,0 2,-1 1,3 2,-21-6,-1 1,0 0,0 0,0 0,-1 1,0-1,0 1,0 1,0-1,-1 1,-1-1,1 1,-1 0,0 1,0-1,-1 0,0 1,0 0,-1-1,0 1,0 0,-1 0,6 23,-27 38,-48 57,51-112,0-1,0-1,-1 0,-1-2,0 0,0-2,-1 0,0-1,-1-1,1-1,-1-1,0 0,0-2,0-1,0-1,-1 0,1-2,0-1,-15-3,24 2,-1 1,1-2,-1 0,1-1,1 0,-1 0,1-2,0 1,1-2,0 1,0-2,1 1,0-1,1-1,0 0,-6-9,11 14</inkml:trace>
  <inkml:trace contextRef="#ctx0" brushRef="#br0" timeOffset="59713.02">4459 3375,'2'6,"0"-1,0 1,1-1,-1 1,1-1,1 0,-1 0,0 0,1 0,0-1,0 0,1 1,-1-1,1-1,0 1,0-1,2 2,76 0,48-4,-40 3,0-5,0-4,-1-3,28-9,30-16,-142 29,0-1,0 1,0-1,-1 0,0-1,0 1,-1-1,0 0,0 0,0 0,0-1,-1 1,0-1,-1 0,1 0,-1 0,-1 0,1 0,-1 0,0-1,-1-6,-44-106,36 107,0-1,0 1,-2 0,1 1,-2 0,1 0,-1 1,-1 1,0 0,-1 0,0 1,0 1,-1 0,0 1,0 1,-1 0,0 1,0 0,0 1,0 1,-8 0,-6-1,1 2,-1 1,0 1,1 1,-1 2,0 1,1 1,0 1,0 2,1 1,-10 5,-134 102,162-104,0 1,0 0,1 0,1 0,0 1,1 0,1 1,0 0,1-1,0 1,1 0,1 1,1-1,0 0,1 1,0-1,2 11,-2-18,0 21,-3 18,3 0,2 0,2-1,1 1,10 31,-11-66,1-1,0 1,1-1,0 0,0-1,1 1,1-1,0-1,0 0,1 0,0 0,0-1,1 0,0-1,1 0,-1-1,1 0,1 0,-1-2,1 1,0-1,0-1,0 0,0-1,0 0,1-1,1 0,7-1,0-1,0-1,0 0,0-2,-1-1,0 0,0-1,0-1,13-8,37-10,108-61,-91 14,-76 56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31:49.02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640 647,'-22'22,"-144"-50,-42 33,104 63,91-55,0 1,1 0,1 0,1 2,0-1,0 1,2 0,0 1,1 0,-2 9,3-10,0 0,2 1,0 0,1-1,0 2,2-1,0 0,1 0,0 0,2 0,0 0,1 0,0 0,4 6,-1 1,2 0,1 0,0-1,2 0,1 0,0-2,2 1,1-2,0 0,1-1,1 0,10 7,-16-19,0 0,1-1,-1 0,1-1,1 0,-1-1,1 0,-1-1,1 0,0-1,0-1,0 0,0-1,0 0,1-1,-1-1,0 0,-1 0,1-1,0-1,-1 0,0-1,0 0,0-1,0 0,-1-1,0-1,-1 1,0-2,0 1,0-1,-1-1,-1 0,1 0,-2 0,2-3,10-27,-2-1,-2 0,-1-1,-2 0,-2-1,-2 0,-2-1,-2 0,-2 0,-1 0,-6-39,5 74,1-57,-3 0,-3 0,-3 1,-8-27,-55-285,69 366,-4-37,-5 69,7 321,52-20,16 34,29-21,-13-244,-75-89,-1 0,1 0,0 0,0-1,0 1,0-1,0-1,0 1,0-1,0 0,0 0,1 0,-1-1,0 1,0-1,0-1,0 1,-1-1,1 0,0 0,-1 0,3-1,11-7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31:42.15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7 128,'-3'103,"25"158,-16-166,-4 0,-5 0,-3 0,-9 34,8-50,4 1,4-1,2 0,5 0,4 7,4 12,-26-223,5-2,6 1,8-23,-10 134,2 0,0 0,0-1,2 1,0 1,0-1,1 0,1 1,1 0,0 0,0 0,2 1,0 0,0 0,1 1,2-2,3-3,1 2,0 0,1 0,0 1,1 1,0 1,2 1,-1 0,1 1,1 1,-1 1,20-5,-26 12,0 1,0 0,0 1,1 1,-1 0,0 1,-1 0,1 1,0 0,-1 1,0 0,0 1,-1 1,1 0,-1 0,-1 1,0 1,0-1,0 2,-1-1,0 1,-1 1,5 8,-8-14,20 78,-13-28,-3 1,-2 0,-2 1,-3-1,-3 1,-2 2,1 51,46 47,7-125,-37-33</inkml:trace>
  <inkml:trace contextRef="#ctx0" brushRef="#br0" timeOffset="1763.863">1778 708,'0'0,"0"0,0 0,0 0,0 0,0 0,0 0,0 0,-14-3,-15-5,0 1,0 1,-1 2,0 1,1 2,-1 0,0 2,0 2,1 0,-1 2,1 1,0 2,-27 10,40-9,0 1,0 1,1 1,0 0,1 1,0 0,1 1,1 0,0 1,1 1,1 0,0 0,1 1,1 0,0 1,2 0,0 0,1 0,0 1,2 0,0 0,1 0,1 0,1 0,2 10,-3-5,1 1,1-1,1 0,1 0,2 0,0 0,1 0,2-1,0 0,2-1,0 0,1 0,2-1,0-1,1 0,1 0,3 1,-11-12,1 0,0-1,1-1,0 1,0-1,0-1,1 1,0-2,0 1,1-1,-1-1,1 0,0-1,0 0,0 0,1-1,-1-1,1 0,-1 0,5-1,7-3,0-1,-1-1,1-1,-1-1,0-1,-1-1,0-1,0-1,-1-1,0 0,-1-1,-1-2,0 0,-1 0,-1-2,0 0,-1-1,-1 0,-1-1,0-1,9-20,-12 11,0 0,-2-1,-1 0,-2-1,-1 1,-1-1,-2 0,-1 0,-1 0,-2 1,-1-1,-4-12,7 34,-1 0,-1 1,1-1,-1 1,-1-1,0 1,0 1,-1-1,1 0,-2 1,1 0,-1 0,0 1,0-1,-1 1,0 1,0-1,0 1,-1 0,0 1,-3-2,4 3</inkml:trace>
  <inkml:trace contextRef="#ctx0" brushRef="#br0" timeOffset="15603.634">2243 1,'0'0,"0"0,0 0,0 0,0 0,0 0,0 0,0 0,32 218,-41 283,20-290,0-32,53 105,-36-195,72 67,-95-154,0 0,1 0,-1 0,0-1,1 1,-1-1,1-1,0 1,-1-1,1 0,-1 0,1-1,-1 0,1 0,-1 0,1 0,0-1,-5 2,100-46,-78 29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50:11.423"/>
    </inkml:context>
    <inkml:brush xml:id="br0">
      <inkml:brushProperty name="width" value="0.35" units="cm"/>
      <inkml:brushProperty name="height" value="0.35" units="cm"/>
      <inkml:brushProperty name="color" value="#FF0000"/>
      <inkml:brushProperty name="ignorePressure" value="1"/>
    </inkml:brush>
  </inkml:definitions>
  <inkml:trace contextRef="#ctx0" brushRef="#br0">1071 96,'0'0,"0"0,0 0,0 0,0 0,0 0,0 0,7 40,3 392,29 703,-18-317,10-401,-19-73,-5-301,-5-30</inkml:trace>
  <inkml:trace contextRef="#ctx0" brushRef="#br0" timeOffset="1063.213">1 3471,'23'8,"1"0,0-2,0 0,1-2,0-1,0-1,0 0,0-2,0-2,12-1,91 1,1070 48,-750-20,-447-26</inkml:trace>
  <inkml:trace contextRef="#ctx0" brushRef="#br0" timeOffset="2036.6">131 195,'36'8,"33"-3,1-2,0-4,0-2,0-4,19-6,-46 8,518-53,-318 41,184-40,-3 16,-381 35,-28 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50:33.776"/>
    </inkml:context>
    <inkml:brush xml:id="br0">
      <inkml:brushProperty name="width" value="0.35" units="cm"/>
      <inkml:brushProperty name="height" value="0.35" units="cm"/>
      <inkml:brushProperty name="color" value="#FF0000"/>
      <inkml:brushProperty name="ignorePressure" value="1"/>
    </inkml:brush>
  </inkml:definitions>
  <inkml:trace contextRef="#ctx0" brushRef="#br0">66 1,'-4'31,"-3"461,-11-119,-19-58,37-219,5 0,3 0,21 90,-17-117,-10-46,1 1,1-1,0 1,2-1,1-1,1 1,1-1,0-1,2 1,1-2,0 1,1-2,2 0,14 16,-17-21,0-1,1-1,1 0,0-1,0 0,1-1,1-1,0 0,0-1,0-1,1 0,0-1,0-1,1-1,-1 0,1-1,0-1,0-1,0-1,0 0,2-1,66-37,-48 17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50:34.526"/>
    </inkml:context>
    <inkml:brush xml:id="br0">
      <inkml:brushProperty name="width" value="0.35" units="cm"/>
      <inkml:brushProperty name="height" value="0.35" units="cm"/>
      <inkml:brushProperty name="color" value="#FF0000"/>
      <inkml:brushProperty name="ignorePressure" value="1"/>
    </inkml:brush>
  </inkml:definitions>
  <inkml:trace contextRef="#ctx0" brushRef="#br0">0 0,'0'0,"0"0,0 0,0 0,0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32:18.28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0,'0'0,"0"0,0 0,0 0,0 0,0 0,24 67,-25 690,51-651,-46-104,0 0,0 0,0 0,0-1,0 0,1 0,-1 0,0 0,1-1,-1 0,0 1,1-2,-1 1,0 0,1-1,-1 0,0 0,0 0,1-1,-1 1,0-1,0 0,-1 0,4-2,6-2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32:18.73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0,'0'0,"0"0,0 0,0 0,0 0,0 0,0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32:30.81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1,'0'0,"0"0,0 0,0 0,0 0,0 0,0 0,0 0,0 0,0 0,0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32:47.3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114 1,'-31'60,"-29"198,37 9,40-154,-11-90,1 0,0 0,2-1,1 0,0 0,2-1,0 0,2-1,11 13,-8-8,-14-21,1 0,1 0,-1 0,1-1,-1 0,1 1,0-2,0 1,0-1,0 1,1-1,-1-1,1 1,-1-1,1 0,0 0,-1-1,1 1,1-1,6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02:15.89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23 1,'-22'26,"22"18,0-44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32:47.73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1,'0'0,"0"0,0 0,0 0,0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33:17.76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 0,'0'0,"0"0,0 0,0 0,0 0,0 0,0 0,0 0,0 0,0 0,0 17,-11 338,11-163,11-34,26-70,-36-83,1 1,-1-1,1 0,0 0,0 0,1 0,-1-1,1 1,0 0,1-1,-1 0,1 0,-1 0,1 0,1-1,-1 1,0-1,1 0,-1 0,1-1,0 0,0 1,0-1,0-1,1 1,-1-1,0 0,1 0,-1-1,0 1,1-1,-1-1,1 1,-1-1,0 0,3 0,11-13,1-3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33:18.1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1,'0'0,"0"0,0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32:30.2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4865 96,'0'0,"0"0,0 0,0 0,0 0,0 0,0 0,0 0,0 0,0 0,0 0,4 14,65 326,-23-68,-43-251,1 3,0-1,1 0,2-1,0 1,1-1,1-1,11 18,-18-34,1-1,0 0,0 1,0-1,0 0,1 0,0-1,0 1,0-1,0 0,0 0,1 0,-1-1,1 1,0-1,0 0,0-1,0 1,0-1,0 0,0 0,0 0,1-1,-1 0,0 0,0 0,0-1,1 0,-1 0,0 0,0 0,0-1,0 0,0 0,-1 0,1-1,-1 1,1-1,-1 0,0-1,0 1,3-4,8-13,-1-3</inkml:trace>
  <inkml:trace contextRef="#ctx0" brushRef="#br0" timeOffset="2987.34">5716 1,'0'42,"0"674,11-533,-12-168,1 6,5-35,10-86,-5-1,-4-1,-7-87,1 88,3 79,1 1,1 0,1 0,1 1,1 0,1 0,1 1,0 0,6-7,-6 7,-1 8,0 1,0 1,1-1,1 2,-1-1,1 1,0 1,1 0,0 1,0 0,0 1,1 0,0 1,1 0,12-4,1 2,-1 0,1 2,1 1,-1 2,0 0,20 3,87 56,-120-46,-1 1,0 0,-1 1,-1 1,-1 0,0 0,0 1,-2 0,0 1,-1 0,0 0,-2 0,1 2,18 156,-14-8,9-41,36 31,-51-152</inkml:trace>
  <inkml:trace contextRef="#ctx0" brushRef="#br0" timeOffset="5691.49">6771 569,'0'0,"0"0,0 0,0 0,0 0,0 0,0 0,0 0,0 0,0 0,0 0,0 0,0 0,0 0,0 0,1 2,-1 0,1 1,-1-1,1 1,0-1,0 0,0 0,0 0,1 1,-1-1,1 0,-1 0,1-1,-1 1,1 0,0-1,0 1,0-1,0 1,0-1,0 0,1 0,-1 0,0 0,0 0,1 0,-1-1,1 1,-1-1,0 0,1 1,-1-1,2-1,54 1,-1-2,1-4,-1-1,0-4,0-1,-1-3,15-9,10 1,124-34,-107-15,-62-44,-84 24,35 76,3 5,0 2,0 0,-1 0,-1 1,1 0,-1 0,0 2,-1 0,0 0,-10-3,-11-6,-133-1,141 17,3-1,0 1,0 0,0 2,0 1,0 0,1 2,-1 1,2 0,-1 2,1 0,0 1,1 2,-8 5,14-5,1 0,0 2,0-1,2 1,-1 1,2 0,0 1,1 0,-3 7,-26 43,32-51,1 0,1 1,1 0,0 0,0 0,2 0,0 0,1 0,0 0,2 0,0 0,0 0,2 1,-2 2,-1-4,1 0,0 0,1 0,1 0,0 0,1-1,1 0,0 0,1 0,0-1,5 5,0 1,0 0,2-1,1-1,0 0,1-1,0-1,2 0,0-1,0-1,6 2,-1-2,0-1,1-1,0-1,0-1,1-1,0-2,0 0,1-1,0-2,0-1,0-1,4-1,125-32,-35-40,-103 57,-3 1</inkml:trace>
  <inkml:trace contextRef="#ctx0" brushRef="#br0" timeOffset="-7370.725">57 71,'11'100,"1"146,-3 9,-7-151,25 68,-21-140,-11-54,-9-52,0-50,5 0,7-111,2 208,2 0,1 1,1-1,1 1,1-1,1 1,2 1,9-20,-11 36,1 0,1 0,-1 0,1 1,1 1,0-1,0 2,0-1,1 1,0 1,0 0,9-3,3 1,0 0,0 1,0 2,0 0,1 2,0 0,-1 1,1 2,0 0,-1 2,1 1,-1 0,0 2,0 1,-1 0,0 2,7 3,-14-5,0 0,-1 1,0 0,0 1,0 0,-1 1,-1 1,0 0,0 1,-1 0,0 1,-1 0,-1 1,0-1,-1 2,-1-1,4 11,41 131,-19 86,-22-45,-9-156,-4-31,0-28,-18-374,20 367,1 1,1 0,1 0,1 0,1 1,1-1,1 1,2 0,0 1,1 0,1 0,1 1,1 1,2-1,101-43,-92 54,0 1,1 1,0 1,0 1,0 1,1 1,0 2,0 0,3 2,229 42,-148 15,-105-51,0-1,0 1,0 0,-1 1,0-1,0 1,-1 0,0 0,0 0,0 0,-1 0,0 0,0 1,0 3,2 6,4 21,-2 1,-2 0,-1 0,-3 0,0 0,-3 2,1 50,25 80,-4-115,35 55,-46-103</inkml:trace>
  <inkml:trace contextRef="#ctx0" brushRef="#br0" timeOffset="-4774.371">3016 192,'-22'-14,"-1"2,-1 0,0 1,-1 1,0 1,0 2,-1 0,0 2,0 1,-1 1,1 1,0 1,-1 2,-9 1,21 0,1 0,0 0,0 2,0-1,0 2,0 0,1 1,0 0,0 1,1 0,0 1,0 1,1-1,0 2,0 0,1 0,0 1,1 0,0 1,-2 5,-3 5,1 0,2 1,0 1,1 0,1 1,1 0,2 0,0 0,2 1,0 5,0-7,1 0,1 0,0 0,2 0,1 0,1 1,1-1,2 0,0-1,1 1,1-1,1 0,2-1,0 0,5 7,-4-18,0 0,0-1,1 0,1-1,0 0,0-1,0-1,1 0,0-1,0 0,5 0,22 12,-28-14,1-1,0 0,0-1,0 0,0-1,0-1,1 0,-1-1,0 0,0-1,0-1,0 0,-1-1,1-1,-1 0,0 0,0-1,0-1,-1 0,0-1,-1-1,1 0,5-6,0-1,-1 0,-1-1,-1-1,0-1,-1 0,-2 0,1-1,-2-1,-1 0,4-12,25-188,-31 146,-18-102,1 70,9 293,31 101,-21-246,1-1,1-1,3 0,1 0,2-1,1-1,5 4,63 33,-70-70</inkml:trace>
  <inkml:trace contextRef="#ctx0" brushRef="#br0" timeOffset="-1478.372">4184 288,'0'0,"0"0,0 0,0 0,0 0,0 0,-22-18,-51-53,-52-30,106 93,0 1,-1 1,0 0,0 1,0 2,-1 0,1 1,-1 1,-15 1,25 0,0 1,-1 0,1 0,0 1,-1 1,1 0,0 0,1 1,-1 1,1-1,0 2,0-1,0 2,1-1,0 1,0 1,1-1,-1 1,2 1,-1 0,1 0,1 0,0 1,0 0,1 0,0 0,1 1,0 0,-1 6,-9 38,2 1,3 0,2 1,3 0,2 0,2 0,4 0,1 0,10 34,-14-83,1 0,0 1,1-1,0 0,0 0,1-1,0 1,0-1,1 0,0 0,0 0,1-1,0 1,0-1,0-1,1 1,1 0,95 61,-87-62,1-1,0-1,0 0,0-1,0-1,0-1,0 0,0-2,0 1,0-2,0-1,0 0,-1-1,1 0,-1-2,-1 0,1 0,-1-2,-1 0,1 0,-2-1,1-1,0-2,8-14,-2-1,-1-1,-2-1,-1 0,-1-1,-1-1,-2 0,-1 0,-2-2,-1 1,-2-1,-1 0,-1 0,-2-1,-2 1,-1 0,-5-28,-5-48,5 63,0 74,16 432,1-202,23-34,-8-10,7 64,-44-162,8-103,0 0,-1 0,0 0,-1 0,0-1,0 0,-2 0,1 0,-1-1,-1 0,0 0,0-1,-2 1,-5 9,-98 29,84-40,-1-1,0-2,0-1,-1-2,1 0,-1-2,1-2,0-1,-5-1,-9 0,-28-21,53 15</inkml:trace>
  <inkml:trace contextRef="#ctx0" brushRef="#br0" timeOffset="21846.566">0 2246,'0'0,"0"0,0 0,0 0,0 0,0 0,0 0,23 39,-21 205,8-69,14-84,42 319,-79-659,15 159,-2-268,43 239,57 42,-81 68,-1 1,1 1,1 0,-1 1,1 2,0 0,0 1,0 0,1 2,6 1,-8-2,-2 3,0 1,0 0,-1 1,1 1,0 0,-1 1,0 1,0 1,-1 0,0 1,7 5,124 125,-138-127,0 0,-1 1,-1 0,0 0,-1 1,0-1,0 1,-2 0,1 1,-1 6,8 22,36 253,-58-87,0-301,6 11,0 55,2 1,1-1,1 0,1 0,1 0,2 1,1-1,1 0,1 1,1 0,1 1,2-1,5-10,170-148,-40 90,-129 82,1 2,0 0,0 1,1 0,0 2,1 0,-1 1,1 1,0 0,1 2,-1 0,1 1,-1 1,20 2,-31 0,1 0,0 1,-1 1,0 0,1 0,-1 0,0 1,-1 0,1 1,-1-1,1 1,-1 1,-1 0,1 0,4 5,-1 7,-1 0,0 0,-1 1,-1 1,-1-1,-1 1,0 0,-1 0,-2 0,0 0,-1 15,4 11,-2 241,44-139,-46-143,1 0,0 0,0 0,0 0,0 0,1 0,0-1,0 0,0 1,1-1,-1 0,1-1,0 1,0-1,1 1,-1-1,1 0,-1-1,1 1,0-1,0 0,0 0,0-1,0 1,0-1,1 0,-1-1,0 1,1-1,-1 0,0 0,1-1,-1 0,0 0,0 0,5-2,9-5</inkml:trace>
  <inkml:trace contextRef="#ctx0" brushRef="#br0" timeOffset="23590.616">2200 2424,'0'0,"0"0,0 0,0 0,0 0,0 0,0 0,2 15,49 255,-24 363,-17-53,-10-432,0-141</inkml:trace>
  <inkml:trace contextRef="#ctx0" brushRef="#br0" timeOffset="25137.841">2268 2437,'0'0,"0"0,0 0,0 0,0 0,0 0,0 0,0 0,0 0,0 0,0 0,0 0,0 0,0 0,0 0,0 0,0 0,75-59,-50 41,2 2,-1 0,2 1,0 2,0 1,2 1,-1 2,1 1,0 1,1 1,-1 2,1 1,28 1,-44 6,0 0,-1 1,1 0,-1 1,0 1,-1 0,1 1,-1 0,-1 1,0 0,0 1,-1 1,0 0,0 0,-2 1,1 0,-2 1,1 0,-2 1,0-1,5 15,19 142,-26-137,-2 1,-2 0,-1 0,-1-1,-2 1,-2 0,0-1,-5 8,5-25,-1 0,-1 0,-1 0,0-1,-1 0,-1-1,0 0,-1-1,0 1,-5 2,8-5,0-1,-1 0,0-1,-1 0,0 0,0-1,-1-1,0 1,0-2,0 0,-1 0,0-1,-1 0,1-1,-1 0,1-1,-9 0,-10-1,1-1,-1-2,0-1,1-1,-1-2,1-1,1-1,-1-2,-24-10,33 6,8 2</inkml:trace>
  <inkml:trace contextRef="#ctx0" brushRef="#br0" timeOffset="26925.152">3981 2316,'0'0,"0"0,0 0,0 0,0 0,0 0,0 0,-27 0,-52-1,-168 17,232-9,0 1,0 0,1 1,0 1,1 0,0 1,0 0,2 1,-1 1,1 0,1 0,0 1,1 0,1 0,0 1,1 1,0-1,1 1,1 0,1 0,0 1,1-1,1 1,0 11,0-22,0 12,1 1,1-1,1 0,0 1,1-1,1 0,1 0,0 0,4 8,0 4,-1-8,1-1,0 0,2-1,1 0,0-1,1 0,1 0,1-2,1 1,0-2,1 0,1-1,0-1,14 9,-15-15,-1-2,1 0,1-1,-1-1,0 0,1-1,0-1,0 0,0-1,0-1,2-1,-13 1,13 1,1-1,-1-1,0 0,0-2,0 0,-1-1,1-1,-1-1,0 0,0-1,-1-1,0-1,0 0,-1-2,0 0,-1 0,0-1,-1-1,-1-1,0 0,0 0,-2-1,0-1,0 0,-2-1,0 1,3-9,-7 3,0 0,-1 0,-1-1,-2 1,0-1,-1 1,-1 0,-1-1,-1 1,-2 0,0 0,-1 0,-1 1,0 0,-2 0,-1 1,0 0,-2 0,0 1,-1 1,-1 0,-1 1,0 1,-1 0,-1 1,0 1,-1 0,0 1,-2 1,0 1,-146-34,159 44</inkml:trace>
  <inkml:trace contextRef="#ctx0" brushRef="#br0" timeOffset="28878.741">4479 2380,'0'0,"0"0,0 0,0 0,0 0,0 0,0 0,0 27,4 24,2 0,2 0,2-1,3 0,2-1,2-1,21 42,33 160,-65-223,-3-10,-1-37,-69-337,59 300,3 33,1 0,1-1,1 1,1-1,1 1,1-1,1 1,2 0,0 0,1 0,2 0,3-7,60-29,-56 50,0 1,0 0,1 1,0 0,1 2,-1 0,1 0,0 2,1 0,-1 0,1 2,-1 0,1 1,0 1,0 0,0 1,-1 1,1 1,-1 0,1 1,-1 1,0 0,-1 1,1 1,-1 0,-1 1,1 1,-1 1,-1-1,0 2,0 0,1 2,145 97,-152-108,0 0,0 0,1 0,-1-1,1 0,0-1,-1 0,1 0,-1 0,1-1,-1 0,1-1,-1 1,0-1,1-1,-1 1,0-2,0 1,-1 0,3-3,8-3</inkml:trace>
  <inkml:trace contextRef="#ctx0" brushRef="#br0" timeOffset="30721.742">5704 1653,'0'0,"0"0,0 0,0 0,-7 31,3 226,16-37,-1 40,8-14,71 32,-85-263,1-1,0 0,1-1,0 1,2-1,-1-1,1 1,1-2,0 1,1-1,0-1,1 0,0 0,4 1,-6-2,2-1,-1 0,1-1,1 0,-1-1,1 0,0-1,0 0,1-1,0-1,-1 0,1-1,0 0,0-1,0-1,0 0,0-1,0 0,0-1,0-1,0 0,-1-1,0 0,1-1,-2-1,1 0,-1-1,0 0,0-1,0 0,-1-1,-1 0,0-1,2-2,8-12,-4 3</inkml:trace>
  <inkml:trace contextRef="#ctx0" brushRef="#br0" timeOffset="31491.806">5681 2297,'272'-35,"-149"27,-104 7</inkml:trace>
  <inkml:trace contextRef="#ctx0" brushRef="#br0" timeOffset="33937.398">7497 2284,'0'0,"0"0,0 0,0 0,0 0,0 0,0 0,0 0,0 0,0 0,-34-4,-40-6,47 4,-1 1,1 1,-1 2,0 0,0 2,0 2,0 0,1 1,-1 2,1 1,-15 6,27-2,0 0,1 1,0 0,1 2,0-1,1 1,1 1,0 0,1 1,0 0,1 1,1 0,0 0,2 0,-1 1,2 0,-3 14,-2-3,6-6,1 1,1-1,1 1,1-1,0 1,2-1,1 0,1 1,1-1,0 0,2-1,0 0,2 0,0 0,2-1,0-1,1 0,4 5,-2-2,1-1,0 0,2-1,0-1,1-1,1-1,1 0,0-1,1-1,0-1,2-1,-1-1,9 2,-16-11,-1 0,1-1,0-1,0 0,-1-1,1 0,0-1,0-1,-1-1,1 0,-1-1,0 0,0-1,0 0,0-2,-1 1,0-2,-1 0,0 0,0-1,0 0,-1-1,-1-1,2-1,3-8,-1 0,-1-1,-1 0,-1-1,-1-1,0 1,-2-2,-1 1,-1-1,0 0,-2 0,-1-1,-1 1,-1-1,-2-17,-3-18,-2 1,-3 1,-3 0,-2 0,-6-12,15 54,0-7,5 23,0 1,-1-1,1 1,-1-1,1 1,-1-1,1 0,-1 1,1-1,-1 0,0 1,1-1,-1 0,1 0,-1 1,0-1,1 0,-1 0,1 0,-1 0,0 0,1 0,-1 0,0 0,1 0,-1 0,0 0,1-1,-1 1,1 0,-1 0,0-1,1 1,-1 0,1-1,-1 1,1 0,-1-1,1 1,-1-1,1 1,-1-1,-3 159,4-139,-1 34,2 1,2-1,3 0,2-1,7 24,-14-62,1 0,1 0,0-1,0 1,1-1,1 0,0 0,1-1,1 1,-1-1,2-1,0 1,0-1,1 0,1-1,-1 0,2-1,-1 0,1 0,1-1,-1-1,1 0,1-1,-1 0,1 0,0-1,0-1,1-1,5 2,14-12,-13-2</inkml:trace>
  <inkml:trace contextRef="#ctx0" brushRef="#br0" timeOffset="36201.992">7973 2310,'0'0,"0"0,0 0,0 0,0 0,0 0,0 0,0 0,0 0,0 34,45 379,-10-232,-6 17,-70-428,18 36,54 30,-27 148,1-1,0 2,1-1,1 1,0 0,1 0,1 1,0 0,1 0,0 1,1 1,6-5,-1 1,-7 6,1 0,0 0,0 1,1 0,1 0,-1 2,1-1,1 1,-1 1,1 1,7-3,-2 3,0 1,1 0,0 2,-1 0,1 1,0 0,0 2,0 0,0 2,0 0,-1 1,0 0,0 2,0 0,0 1,-1 1,0 0,7 6,-14-5,0 0,-1 0,0 1,0 0,-1 1,-1 0,1 0,-2 0,0 1,3 8,0-2,1 5,-2 0,-1 0,-1 1,-1 0,-1 0,-1 1,-1-1,-1 1,-2 11,7 73,17 89,-15-167,-8-24,0 0,0 0,1 0,-1-1,2 1,-1 0,1 0,0-1,0 1,1-1,-1 0,2 0,-1 0,1 0,-1 0,2-1,-1 1,1-1,-1 0,1-1,1 1,-1-1,1 0,-1 0,1-1,0 0,1 0,-1 0,0-1,1 1,0-2,3 2,10-8</inkml:trace>
  <inkml:trace contextRef="#ctx0" brushRef="#br0" timeOffset="37764.054">9197 1704,'0'0,"0"0,0 0,0 0,0 0,0 0,0 3,-19 465,16-1,6-420,1 0,2 0,3 0,1-1,3 0,10 26,-16-58,0 0,0 0,1 0,1-1,1 0,0-1,0 0,1-1,0 0,1 0,1-1,-1-1,2 0,-1-1,1 0,0-1,1-1,0 0,0-1,0 0,0-2,1 0,-1 0,1-1,0-5,-1 1,1-2,-1 0,0-1,0 0,0-2,-1 1,0-2,-1 0,1 0,-1-1,-1-1,7-6,6-3</inkml:trace>
  <inkml:trace contextRef="#ctx0" brushRef="#br0" timeOffset="38413.062">9130 2348,'0'0,"0"0,0 0,0 0,0 0,0 0,0 0,0 0,0 0,94 4,83-54,-167 46</inkml:trace>
  <inkml:trace contextRef="#ctx0" brushRef="#br0" timeOffset="50370.922">11 4390,'0'0,"0"0,0 0,0 0,0 0,0 0,0 0,0 0,0 28,1 451,44-125,-44-308,-2-30,1-33,-26-284,22 242,0 20,1 0,2 1,1-1,3 0,1 0,5-16,-1 33,2 0,0 1,2 0,0 1,1 1,1-1,1 2,1 0,0 1,2 1,-1 0,2 2,0 0,1 1,0 1,1 0,0 2,1 0,0 2,0 0,1 2,0 0,0 2,1 0,8 1,97 41,-44 65,-70-75,-1 1,-2 1,-1 0,-2 1,-1 0,3 23,-8-42,55 403,-57-405,0 1,1-1,0 1,1-1,0 0,0 0,1 0,0 0,1-1,0 1,1-1,0-1,0 1,1-1,0 0,7 6,0-6</inkml:trace>
  <inkml:trace contextRef="#ctx0" brushRef="#br0" timeOffset="52078.253">1883 4555,'-27'-12,"-51"-28,58 28,0 1,-1 1,0 1,-1 0,0 2,0 1,0 0,-1 2,0 0,-18 0,25 4,-1 0,1 1,0 1,-1 0,1 2,0-1,0 2,1 0,0 1,0 1,0 0,0 1,1 0,1 1,-1 1,2 0,-1 1,1 0,1 1,0 0,1 1,0 0,-2 6,2 0,1 1,1-1,1 2,1-1,0 1,2 0,0 0,2 1,0-1,1 0,1 1,1-1,1 1,1-1,1 0,1 0,1 0,0-1,2 0,0 0,2 0,0-2,1 1,0-1,2 0,9 9,-4-8,0-2,2 0,0-1,1-1,0-1,1-1,1-1,0 0,0-2,14 3,133-4,-153-11,-1-1,0 0,0-1,0-1,0 0,-1-1,0-1,0 0,0-1,-1-1,-1 0,1-1,-1-1,-1 0,0 0,-1-1,0-1,-1 0,0 0,-1-1,5-10,0-1</inkml:trace>
  <inkml:trace contextRef="#ctx0" brushRef="#br0" timeOffset="54015.746">2268 4492,'0'0,"0"0,0 0,0 0,0 0,0 0,0 30,2 94,5-1,6 0,8 16,-14-94,45 143,-64-273,2 31,3-1,3 1,1-1,3 0,3 0,2 0,2 1,2 0,3 0,18-47,-23 89,1 1,0 1,1 0,0 0,0 1,1 0,0 0,1 1,0 0,0 1,1 1,-1-1,2 2,-1 0,0 0,13-2,-6 4,-1 2,1 0,0 1,-1 0,1 2,-1 0,0 1,1 1,-1 1,-1 0,1 2,-1 0,0 0,0 2,-1 0,0 1,-1 1,0 0,-1 1,0 0,-1 1,0 1,5 7,-9-12,1-1,0-1,1 0,-1-1,1 0,1 0,-1-1,1 0,0-1,0-1,0 0,6 0,-17-3</inkml:trace>
  <inkml:trace contextRef="#ctx0" brushRef="#br0" timeOffset="56264.573">3379 4792,'-14'34,"14"-32,0 0,0 0,1 0,-1 0,0 0,1-1,-1 1,1 0,0 0,-1-1,1 1,0 0,0-1,0 1,0-1,0 1,1-1,-1 1,0-1,1 0,-1 0,0 0,1 0,0 0,-1 0,1 0,0 0,-1-1,1 1,0 0,0-1,0 0,-1 1,1-1,0 0,0 0,0 0,0 0,0 0,87 10,318-28,-386 16,-1-1,1-1,-1-1,0-1,-1-1,1 0,-1-2,-1 0,0-1,0-1,-1 0,0-1,-1-1,8-9,-4-45,-18 58,-1-1,1 0,-2 0,0 0,0 0,0 0,-1 0,-1 1,0-1,0 0,-1 1,0-1,-1 1,0 0,0 0,-1 0,0 1,0 0,-1 0,-1 0,1 1,-1-1,0 2,0-1,-1 1,0 0,0 0,-1 1,0 0,-1 0,-10-6,-1 1,0 1,-1 1,1 1,-1 1,-1 0,1 2,-1 0,0 2,0 1,0 0,0 2,0 1,0 0,1 2,-5 2,12-4,0 1,0 1,0 1,1 0,-1 0,1 2,0 0,1 0,0 1,0 1,1 0,0 1,0 1,1-1,1 2,-1-1,2 2,0-1,0 1,2 0,-1 1,-4 13,4-7,1 0,0 0,2 0,0 1,2 0,0 0,1 0,2 0,0 0,1 0,1 0,0 0,7 19,73 225,-75-251,0-1,0 0,1 0,1-1,0 0,1 0,0-1,0 0,1-1,1 0,0-1,0-1,1 1,0-2,0 0,0-1,9 3,-4-2,0-2,1 0,-1-1,1-1,0 0,0-2,0 0,0-1,0-1,-1-1,1 0,0-2,0 0,-1-1,0-1,0-1,-1 0,0-1,0-1,0 0,-1-2,-1 0,6-5,115-103,-122 100</inkml:trace>
  <inkml:trace contextRef="#ctx0" brushRef="#br0" timeOffset="58419.632">5228 4504,'-43'-17,"11"4,-1 3,0 0,0 2,-1 2,0 0,0 3,-29 0,50 6,0 0,0 0,0 2,1-1,0 2,0 0,0 0,1 1,0 0,0 1,-8 7,13-10,-5 7,0 0,1 1,0 0,1 0,0 1,1 1,1-1,0 1,1 0,1 1,0 0,1-1,0 9,-3 13,2 1,1 0,2 0,2 1,1-1,2 0,2 0,4 10,58 90,50-53,-103-77,1-2,0 1,0-2,1 0,0-1,0 0,0-2,0 1,0-2,0 0,1-1,-1-1,0-1,0 0,0-1,0 0,9-4,-9-3,0 0,-1-1,-1-1,1 0,-2-1,0-1,0 0,-2 0,1-1,-2-1,0 0,-1 0,-1-1,0 0,-1-1,1-5,7-34,-3 0,-2-1,-2 0,-1-48,-29-161,1 333,12-2,3 1,3-1,2 1,3 0,11 60,36 66,-45-178,1 0,0-1,1 1,0-1,1 0,0-1,1 1,1-1,0-1,0 0,1 0,1 0,5 1</inkml:trace>
  <inkml:trace contextRef="#ctx0" brushRef="#br0" timeOffset="60277.45">6419 4498,'0'0,"0"0,0 0,0 0,0 0,0 0,0 0,0 0,0 0,0 0,0 0,0 0,-14 2,-110-1,81-11,0 2,-1 3,0 1,0 2,0 1,0 3,0 2,0 2,1 1,-14 6,51-10,0 1,0 0,0 0,1 1,-1 0,1 0,1 0,-1 0,1 1,-1-1,2 1,-1 0,1 1,0-1,0 0,0 1,1 0,0-1,1 1,-1 0,1 0,1 0,-1 0,1 0,0 0,1 0,0 0,0 0,0 0,1 0,0 0,0 0,1-1,0 1,0-1,1 0,-1 0,1 0,1-1,-1 1,1-1,0 0,0 0,1 1,11 6,1 0,0-1,0-1,1-1,0 0,0-2,1 0,0-1,0-1,1-1,0-1,-1 0,1-2,0 0,0-2,0 0,0-1,-1-2,4 0,83-1,-82 5,-12-1,0 0,1 1,-1 1,1 0,-1 0,0 1,0 1,0 1,0-1,0 2,-1 0,1 0,-2 2,5 1,-12-1,1 0,-1 1,0-1,0 1,-1 0,0 0,-1 0,0 0,0 0,-1 0,1 1,-2-1,1 1,-1 1,1 6,1 4,-2 1,-1 0,0 0,-1-1,-1 1,-1-1,-1 0,-1 0,-1 0,0-1,-2 0,-3 6,5-18,0 0,-1 0,1 0,-1-1,0-1,-1 1,1-1,-1-1,0 0,-1 0,1 0,-1-1,1-1,-1 0,-3 0,-15 5,0-2,0-2,-1 0,0-2,1-1,-1-1,0-2,1 0,0-2,0-2,0 0,1-2,0-1,0-1,1-1,1-1,0-1,-6-6,11 4</inkml:trace>
  <inkml:trace contextRef="#ctx0" brushRef="#br0" timeOffset="62457.019">6715 4824,'22'27,"-19"-23,0 0,1 0,-1-1,1 1,0-1,0 0,0 0,0 0,1-1,-1 0,1 1,-1-2,1 1,0 0,0-1,0 0,0 0,0 0,0-1,0 0,0 0,0 0,0 0,5-2,454 12,-410-13,1-1,-1-4,-1-1,50-16,-86 21,-11 3,0 1,0-1,0-1,-1 1,1-1,0 0,0 0,-1-1,1 1,-1-1,0-1,0 1,0-1,0 1,-1-2,1 1,-1 0,0-1,0 0,-1 1,0-2,1 1,-2 0,1-1,-1 1,1-1,-1 0,-1 0,1 1,-1-1,0 0,-1 0,1-1,-1 1,-1 0,1 0,-1 0,0 0,0 0,-1-2,-7-11,-1 0,0 0,-1 1,-1 1,-1 0,-1 0,0 2,-1-1,-1 2,0 0,-1 1,0 1,-7-3,-129-39,128 48,1 1,-1 1,0 1,0 1,-1 2,1 0,0 1,0 2,0 1,0 0,1 2,0 1,0 1,0 1,10-3,0 0,0 1,1 1,0 0,1 0,0 2,0-1,0 2,2-1,-1 2,1-1,1 1,0 1,1 0,0 0,1 0,0 1,1 0,1 0,-1 6,0 161,48 1,-38-167,1 0,1-1,0 1,0-1,1 0,1-1,1 0,0 0,0-1,1 0,1 0,0-1,0-1,1 0,1 0,0-1,0-1,0 0,1-1,0-1,2 1,2-1,0 0,0-1,1 0,-1-2,1 0,0-2,-1 0,1 0,0-2,0-1,0 0,-1-1,1-1,-1-1,0 0,2-2,160-74,-157 67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33:42.36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 1,'0'0,"0"0,0 0,0 0,0 0,0 0,0 0,0 0,0 0,0 0,-45 555,43-471,16 103,89-74,-98-111,0 0,-1-1,1 0,0 0,0 0,0 0,0-1,0 1,1-1,-1-1,0 1,0-1,0 0,0 0,-1 0,1 0,0-1,0 0,-1 0,1-1,-1 1,0-1,1 0,-1 0,0 0,-1 0,1-1,-1 0,40-45,-23 18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33:42.78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0,'0'0,"0"0,0 0,0 0,0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33:45.20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1 677,'22'675,"-9"-504,-10-148,5 11,5-65,-8-5,-2-1,-2 1,-1-1,-2 0,-2 1,-7-33,-6-102,15 152,1-1,1 0,1 0,0 0,2 1,0-1,1 1,1 0,1 0,1 0,0 1,2 0,0 0,1 1,0 0,5-4,1 0,0 0,1 2,1 0,1 1,0 1,2 1,0 1,0 0,1 2,1 0,0 2,1 0,11-2,-25 10,0 1,0 0,0 0,0 1,0 1,0 0,0 0,1 0,-1 2,0-1,0 1,-1 1,1 0,0 0,-1 1,1 0,-1 0,-1 1,1 0,0 1,-1 0,0 0,-1 1,1 0,-1 1,-1-1,1 1,-1 0,-1 1,0 0,0-1,0 2,-1-1,-1 0,1 3,37 274,-7 70,-12-192,6-138,-20-19</inkml:trace>
  <inkml:trace contextRef="#ctx0" brushRef="#br0" timeOffset="1557.055">1293 1,'0'35,"-57"434,46-197,5-179,0-36,3 1,3 0,1 0,4 0,5 18,29 56,-30-112,1-2,1 1,1-1,1-1,0 0,1-1,1-1,0 0,14 9,-21-16,0 0,1-1,1 0,-1-1,1 0,0-1,0 1,1-2,-1 0,1 0,0-1,0 0,0-1,1 0,-1-1,1 0,-1-1,0 0,1-1,-1 0,0-1,1 0,-1-1,0 0,0-1,-1 0,1-1,-1 0,0 0,0-1,-1-1,1 0,5-8,-1-1,0-1,-1 0,-1-1,-1 0,-1-1,0 0,6-18,1-6</inkml:trace>
  <inkml:trace contextRef="#ctx0" brushRef="#br0" timeOffset="2042.515">1169 626,'31'3,"188"-9,-192 1</inkml:trace>
  <inkml:trace contextRef="#ctx0" brushRef="#br0" timeOffset="4626.275">2178 1118,'31'5,"7"-2,0-2,0-1,-1-2,1-2,-1-1,12-4,150-13,-168 24,1-1,0-1,0-2,-1-1,1-1,-1-2,0-1,0-2,-1-1,0-1,-1-1,0-2,13-9,-36 17,-1 0,-1-1,1 1,-1-1,0 0,-1 0,1 0,-1 0,-1-1,1 1,-1-1,-1 0,0 0,0 1,0-1,-1 0,0 0,0 0,-1 0,0 0,-1 1,1-1,-1 0,-1 1,0-1,-2-3,-3-6,-2-1,0 2,-1-1,-1 1,0 1,-1 0,-1 1,0 1,-1 0,0 0,-1 2,-1 0,1 1,-2 0,1 2,-1 0,-11-3,9 5,-1 1,1 1,-1 1,0 1,0 1,0 1,-1 0,1 2,1 0,-8 3,3-2,0 2,0 1,0 1,1 1,0 1,0 1,1 2,0 0,1 1,1 1,0 1,1 1,1 1,0 0,1 1,1 2,1 0,0 0,-8 16,17-16,0 0,2 0,0 0,1 0,1 1,0-1,2 1,1 0,0 0,2 0,0-1,1 1,1-1,1 0,1 0,8 18,-1-13,0-1,2 0,0-2,1 0,2 0,0-2,1 0,1-1,1-1,1-1,19 11,-28-15,1-1,1-1,0 0,0-1,1 0,0-2,1 0,0 0,0-2,0 0,1-1,0-1,0-1,0 0,0-1,1-1,-1-1,1 0,-1-2,14-2,-10-1,0-1,-1-1,1-1,-2-1,1-1,-1 0,-1-2,8-6,-6 3,-2 2</inkml:trace>
  <inkml:trace contextRef="#ctx0" brushRef="#br0" timeOffset="6997.547">3538 786,'-31'-15,"30"14,0 0,0 0,0 0,-1 1,1-1,0 1,-1-1,1 1,0-1,-1 1,1 0,-1-1,1 1,0 0,-1 0,1 0,-1 0,1 1,-1-1,1 0,0 0,-1 1,1-1,0 1,-1-1,1 1,0 0,0-1,-1 1,1 0,0 0,0 0,0 0,0 0,0 0,0 0,0 0,1 1,-1-1,0 0,0 0,1 1,-1-1,1 0,0 1,-1-1,1 1,0-1,0 0,0 1,-1 0,2 87,1-71,9 103,-3 164,-12-63,15-662,32 208,42 96,18 60,-71 60,71 14,-80 4,-1 1,1 0,-1 2,0 1,0 1,0 1,-1 0,0 2,-1 0,0 2,-1 0,0 1,-1 1,106 42,-119-55,-1 0,1 0,-1 0,1-1,0 0,-1 0,1 0,-1-1,1 0,-1 1,1-1,-1-1,0 1,1-1,-1 0,0 0,0 0,0 0,0-1,2-2,15-14</inkml:trace>
  <inkml:trace contextRef="#ctx0" brushRef="#br0" timeOffset="9731.431">4491 1072,'0'0,"0"0,0 0,0 0,0 0,0 0,0 0,0 0,0 0,0 0,15 16,4-7,0 0,0-1,1-1,0-1,1 0,-1-2,1 0,0-2,0 0,0-1,0-1,0-2,0 1,7-4,15 4,279-19,-207-6,-49-42,-60 64,-2-1,1-1,-1 1,1 0,-1-1,-1 0,1 0,-1 0,0-1,-1 1,1-1,-1 1,0-1,-1 0,0 0,0 0,0 1,-1-1,0 0,-1 0,1 0,-1 0,-1-2,-3-5,-2-1,0 1,0 0,-1 1,-1-1,0 2,-1-1,-1 1,1 1,-2 0,-3-2,-2-2,-2 1,0 1,0 1,-2 1,1 0,-1 1,-1 2,1 0,-2 1,1 1,-1 1,1 2,-2 0,6 2,0 0,0 2,0 0,1 1,-1 1,0 1,1 0,0 1,0 1,0 1,1 0,-1 1,2 1,0 0,0 1,0 1,1 0,1 1,0 0,1 2,0-1,1 1,0 1,1 0,1 0,1 1,-1 2,-14 23,-38 113,58-135,2 0,0 0,1 0,1 0,1 0,1 0,0 0,1-1,1 1,2 1,-2-6,0 0,0-1,1 1,1-1,0-1,1 1,0-1,1-1,0 1,1-2,1 1,-1-1,1-1,12 8,180 69,-175-77,1-2,-1-1,2-2,-1-1,0-1,0-1,1-1,-1-2,0-1,0-2,25-6,13-24,-53 26</inkml:trace>
  <inkml:trace contextRef="#ctx0" brushRef="#br0" timeOffset="11978.933">6466 702,'-37'-10,"-2"0,0 2,0 2,-1 1,0 2,0 2,0 2,-38 5,51-4,0 1,0 1,1 1,-1 1,1 2,1 0,-1 2,1 1,1 1,0 1,-19 14,37-22,0 1,1 0,0 1,0-1,0 1,1 0,0 0,1 0,-1 1,1-1,1 1,-1 0,1 0,1 0,-1 0,2 0,-1 0,1 0,0 0,0 1,1-1,0 0,1 0,0 0,0 0,1-1,0 1,0-1,1 1,-1-1,2 0,-1 0,1-1,0 1,0-1,1 0,0-1,0 1,0-1,1 0,0-1,0 0,6 4,13 0,1 0,0-2,0-1,0-1,0-1,1-1,0-2,-1-1,18-2,37 0,141 22,-108 51,-109-64,0 0,0 1,-1 0,1 1,-2-1,1 1,-1 0,0 0,-1 0,0 0,0 1,-1-1,0 1,0 0,-1-1,0 1,-1 0,0 0,0 0,-2 7,-3-5,0 0,0-1,-1 1,0-1,-1 0,0-1,-1 0,0 0,0 0,-1-1,0 0,0-1,-1 0,0 0,0-1,-1-1,0 0,0 0,0-1,0 0,-1-1,1 0,-1-1,0 0,0-1,-6 0,-12 2,0 0,0-2,0-1,-1-2,1-1,0-1,0-1,1-2,0-1,0-1,0-2,2-1,-1-1,-8-7,25 15</inkml:trace>
  <inkml:trace contextRef="#ctx0" brushRef="#br0" timeOffset="13598.21">6874 20,'-14'38,"8"-11,0 1,2 0,2 0,0 0,2 0,1 0,1 0,4 19,-3-19,41 309,-21 88,12-253,10-19,22-40,-61-108,0 0,0-1,0 0,0-1,1 1,0-1,-1 0,1-1,0 0,1 0,-1 0,0-1,0 0,7 0,-14-1,22 0,-1-1,0-1,0-1,0-1,0-1,0-1,-1 0,0-2,-1 0,1-1,11-8,34-34,-48 31</inkml:trace>
  <inkml:trace contextRef="#ctx0" brushRef="#br0" timeOffset="14234.056">6704 594,'8'9,"1"-2,0 1,0-1,1-1,0 0,0 0,1-1,-1 0,1-1,0 0,1-1,-1 0,0-1,1 0,0 0,-1-2,1 1,0-1,-1-1,1 0,-1-1,1 0,-1-1,3-1,22 1,120-8,-137 10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34:10.2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53 1,'0'0,"0"0,0 0,0 0,0 0,0 0,0 0,0 0,0 0,0 0,0 0,0 0,0 0,0 0,0 0,0 0,0 0,0 0,0 0,0 0,0 0,0 0,0 0,0 0,0 0,0 0,0 0,0 0,-20 21,13-3,1-1,1 1,0 0,2 1,0-1,1 1,0 0,2-1,1 1,0 0,3 12,-1 38,8 156,23 97,14-258,-44-61,0-1,1 0,-1 0,1 0,-1 0,1-1,0 0,0 0,-1 0,1 0,0-1,0 0,0 0,0 0,0-1,-1 1,1-1,0 0,0-1,-1 1,1-1,-1 0,1 0,-1 0,0-1,0 1,0-1,0 0,0 0,-1-1,1 1,-1-1,0 0,0 0,0 0,-1 0,1 0,-1 0,0-1,0-1,12-20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34:10.7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0,'0'0,"0"0,0 0,0 0,0 0,0 0,0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34:16.99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691 880,'-27'-27,"17"18,1 1,-2 1,1 0,-1 0,0 1,0 0,-1 1,1 0,-1 1,0 0,-1 1,1 0,0 1,-1 0,0 1,1 1,-1 0,0 1,1 0,-1 1,1 0,-1 1,1 0,0 1,0 0,-3 3,-8 2,1 2,0 0,1 2,0 0,1 1,0 1,1 1,1 1,1 0,0 1,1 1,1 1,-3 6,8-9,0 1,1 0,1 1,0 0,2 0,0 0,1 1,1 0,1 0,1 0,1 0,0 1,2-1,0 0,3 10,67 180,46-74,-104-128,0 0,1-1,0 0,0-1,0-1,1 0,0-1,0 0,0-2,1 1,-1-2,15 0,-13-3,0-1,0 0,-1-1,1-1,-1-1,0 0,0-1,-1-1,1 0,-2-1,1 0,-2-2,1 0,-1 0,-1-1,0 0,-1-1,0-1,-1 0,0 0,-1-1,-1 0,0-1,3-12,3-1,-2-2,-1 1,-1-2,-2 1,-1-1,-1 0,-2-1,-1 1,-2-1,-1 0,-2-4,-21-159,0 137,18 132,4 0,2 0,4 0,4 4,39 197,-43-259,0 1,2-1,0 0,0 0,1-1,1 0,1-1,0 1,5 3,-10-10,-1-2,1 0,0-1,0 0,0 0,1 0,0 0,-1-1,1 0,0 0,0-1,1 1,-1-2,0 1,1 0,0-1,-1 0,1-1,-1 0,1 0,0 0,3-1,7-3</inkml:trace>
  <inkml:trace contextRef="#ctx0" brushRef="#br0" timeOffset="2037.274">1190 887,'0'37,"66"472,-29-311,-4-64,-79-590,44 411,-2 8,2 0,2-1,2 0,1 1,1 0,4-9,-6 35,0 0,1 0,0 0,0 0,1 0,1 1,0 0,0 0,1 0,0 0,1 1,0 0,0 1,1 0,0 0,1 0,-1 1,2 0,-1 1,1 0,-1 0,2 1,-1 1,0-1,1 2,0-1,0 2,1-1,8 1,-1 1,1 1,0 0,0 2,0 0,-1 1,1 1,-1 1,0 1,0 0,-1 2,0 0,0 1,13 9,-14-4,0 0,-1 2,0 0,-2 0,0 2,0 0,-2 0,-1 1,0 1,-1-1,-1 2,-1 0,-1 0,0 0,2 17,5 8,-10 70,-1-94,-1 11,2 0,2 0,0 0,3-1,0 0,2 0,2-1,-12-27,1 0,0 1,0-1,0 0,1-1,-1 1,1 0,0-1,0 1,0-1,1 0,-1 0,1 0,0 0,-1-1,1 0,0 1,0-1,1-1,-1 1,0-1,1 1,-1-1,1-1,-1 1,1 0,-1-1,1 0,0 0,-1-1,1 1,-1-1,1 0,-1 0,0-1,1 1,-1-1,3-1,13-13</inkml:trace>
  <inkml:trace contextRef="#ctx0" brushRef="#br0" timeOffset="4688.145">2937 906,'0'0,"0"0,0 0,0 0,0 0,0 0,0 0,0 0,0 0,0 0,0 0,0 0,-43-29,19 21,-1 1,0 2,0 0,0 2,0 1,-1 1,1 1,-1 1,1 1,0 1,-15 5,23-3,0 0,1 2,0 0,0 0,1 2,0 0,0 0,1 1,0 1,1 1,0 0,1 0,0 2,1-1,1 1,0 1,1 0,0 0,2 1,-1 0,2 0,0 0,1 1,1 0,0 0,2 1,0-1,0 1,2-1,0 1,1-1,1 0,3 15,0-4,0 0,2-1,1 0,1-1,2 1,0-2,2 0,0 0,10 11,-16-26,1 0,0-1,0 0,1 0,0-1,1 0,0 0,0-1,0-1,1 1,0-2,0 0,1 0,0-1,-1 0,1-1,1 0,-1-1,0-1,0 0,1 0,-1-1,1-1,-1 0,0-1,0 0,2-1,0-1,0 0,-1-1,0-1,0 0,-1 0,1-1,-1-1,-1 0,1-1,-2 0,1-1,-1 0,-1 0,1-1,-2 0,0-1,0 0,-1 0,2-6,60-199,-62 128,-5-1,-3 0,-4 1,-4-6,-44-282,19 6,12 247,1 159,-3 221,29-139,6-1,4-1,5 0,31 96,-47-195,72 252,-19-15,14-145,-67-102,1-1,0-1,0 1,1-1,-1 1,1-1,0-1,0 1,0-1,0 0,1-1,-1 0,1 0,0 0,-1 0,1-1,0 0,0-1,0 0,6 0,-3-1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02:29.65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896 836,'-44'-35,"18"21,-1 0,0 2,-1 1,0 1,0 2,-1 0,0 2,-1 1,1 2,-1 1,0 1,-20 2,31-2,0 0,-1 1,1 1,-1 1,1 1,0 0,0 2,0 0,0 1,1 1,0 0,1 2,-1 0,2 1,-1 0,1 2,1 0,0 0,1 1,-5 7,8-4,0 1,2 1,0 0,0 0,2 1,0 0,1 0,1 0,1 1,1 0,0 0,1 10,41 108,-28-112,-5-10,1 0,1 0,1-1,0 0,0 0,2-1,0 0,0-1,2 0,-1-1,1-1,1 0,0 0,1-2,0 0,0 0,1-1,0-1,4 0,-4 0,0-1,0-1,0 0,1-2,0 0,-1 0,1-2,0 0,0-1,0-1,0 0,0-1,0-1,-1-1,1 0,-1-1,0-1,0 0,11-7,-13 4,0 0,0-1,-1 0,-1-1,0 0,0-1,-1-1,-1 0,0 0,-1-1,0 0,-1 0,0-1,-2 0,6-16,15-46,-4-2,-3-1,-3 0,2-49,-27 35,-13 153,-13 215,55-3,-21-262,0 0,0 0,1 0,0 0,1 0,0-1,0 1,1-1,0 1,0-1,1 0,0 0,1-1,0 1,0-1,0 0,1 0,0-1,1 1,-1-1,1-1,0 1,0-1,1-1,0 1,0-1,0-1,0 1,8 1,9-6</inkml:trace>
  <inkml:trace contextRef="#ctx0" brushRef="#br0" timeOffset="1805.309">1985 728,'0'0,"0"0,0 0,0 0,0 0,0 0,0 0,0 0,0 0,-26-15,-28-19,-73-26,104 56,-1 1,1 0,-1 2,1 0,-1 2,0 1,1 0,0 2,-1 1,1 1,1 1,-1 0,2 2,-1 1,1 0,0 2,1 0,-16 14,9-4,2 2,0 1,2 1,1 1,1 1,-17 29,30-42,0-1,2 1,-1 1,2-1,0 1,1 0,0 0,1 0,1 1,1-1,0 1,1-1,2 8,-2-9,0-1,1 1,1 0,1-1,0 1,0-1,2 0,0 0,0 0,1-1,1 0,0 0,1 0,0-1,1-1,1 1,-1-1,2-1,0 0,0 0,0-1,1 0,6 2,14 5,0-2,1-1,1-2,0-1,0-2,1-1,0-1,0-2,0-2,14-1,-28 2,-1-1,1 0,0-2,0 0,0-2,0 0,-1-1,1-1,-1-1,0-1,0 0,-1-2,1 0,-2-1,1-1,-1-1,-1-1,0 0,-1-1,2-2,58-99,-63 90</inkml:trace>
  <inkml:trace contextRef="#ctx0" brushRef="#br0" timeOffset="3295.98">2484 32,'-9'42,"-58"316,30 8,51-74,-10-239,2 1,3-1,2 0,2-1,17 39,-25-84,1 1,0-1,1 0,0 0,0 0,1-1,-1-1,1 1,1-1,-1 0,1-1,-1 0,1 0,1-1,-1 0,0-1,3 0,10 2,0-2,0-1,0-1,0 0,0-2,0-1,0 0,-1-2,1 0,-1-2,0 0,-1-1,0-1,0-1,-1-1,0-1,2-2,55-67,-67 70</inkml:trace>
  <inkml:trace contextRef="#ctx0" brushRef="#br0" timeOffset="4064.216">2326 804,'0'0,"0"0,0 0,0 0,0 0,0 0,19 22,-6-22,0 0,0-1,0-1,-1-1,1 1,0-2,-1 0,0 0,0-1,0-1,-1 0,4-3,52-20,116-24,-175 51</inkml:trace>
  <inkml:trace contextRef="#ctx0" brushRef="#br0" timeOffset="6409.489">3483 644,'0'0,"0"0,0 0,0 0,0 0,0 0,0 0,0 0,0 0,0 0,0 0,0 3,0 470,0-452,1 1,1 0,0-1,2 1,1-1,0 0,2 0,0-1,1 0,1 0,1-1,1 0,1 0,0-2,1 1,1-2,1 1,0-2,12 9,-13-14,0 0,0-2,1 1,0-2,0 0,1-1,0 0,0-1,1-1,-1-1,1 0,0-1,0-1,0 0,-1-1,1-1,0-1,0 0,0-2,-1 0,0 0,6-3,-6-1,0 1,-1-2,0 0,-1-1,0 0,0-1,-1-1,-1 0,0-1,0 0,7-11,-8 9,0 0,0 0,-1-1,-1 0,-1-1,0 0,-1 0,-1-1,-1 0,2-11,17-90,-6-1,-5-1,-2-119,-31 191,17 52,-1 0,1 1,-1-1,1 1,0 0,1 0,-1 0,1 0,0 0,0 1,0-1,0 1,1-1,0 1,0-1,0 1,0 0,1 0,0-1,0 1,0 0,1 4,-6 130,6 0,6-1,6 1,30 75,-42-207,1 0,1 0,-1 1,1-2,1 1,-1 0,1-1,0 1,1-1,-1 0,1-1,1 1,-1-1,1 0,-1 0,1-1,1 1,-1-2,1 1,-1 0,1-1,0-1,0 1,1-1,4 1,11 1</inkml:trace>
  <inkml:trace contextRef="#ctx0" brushRef="#br0" timeOffset="8862.683">5376 734,'0'0,"0"0,0 0,0 0,0 0,0 0,0 0,0 0,0 0,0 0,-27-15,6 3,0 0,-1 2,0 0,-1 2,0 0,-1 2,1 0,-1 2,0 1,0 0,0 2,-1 1,1 1,0 1,-18 3,21 2,1 0,0 1,0 1,1 1,0 1,1 0,0 1,1 1,0 1,1 1,-7 8,4 6,1 1,2 1,1 0,2 1,0 1,3 0,0 1,3-1,0 2,2-1,2 1,4-21,0 0,1 0,0-1,1 1,1-1,0 0,1 0,0 0,1 0,5 6,3-1,1 1,1-2,0 0,2-1,0-1,0 0,2-1,-1-2,2 0,0 0,0-2,1-1,0-1,7 1,-14-5,1 0,-1-2,1 0,-1-1,1 0,0-1,-1-1,1 0,-1-2,1 1,-1-2,0 0,0-1,0 0,-1-2,0 1,0-2,-1 0,1 0,-2-1,1-1,0-1,3-10,0 0,-2-1,0 0,-2-1,-1 0,0-1,-2 0,-1-1,0 0,-2 0,-1-1,-1-5,13-40,-14-163,-18 172,12 70,0 0,0 1,1 0,0 0,1-1,-1 1,2 0,-1 0,1 0,1 0,0 0,0 0,2 6,1 39,35 215,13-24,29-175,-76-68,0 0,1 0,-1-1,1 0,-1 0,1-1,-1 1,1-1,-1 0,1-1,0 1,-1-1,1 0,-1 0,0-1,1 0,-1 0,0 0,0-1,0 1,1-2,8-3</inkml:trace>
  <inkml:trace contextRef="#ctx0" brushRef="#br0" timeOffset="10305.32">5898 0,'-11'60,"-38"292,42-269,4 1,3-1,12 81,3 35,38 120,-51-309,1 1,0-1,1 0,0 0,0 0,1 0,0-1,1 1,0-1,0-1,1 1,0-1,1-1,0 1,0-1,0 0,1-1,0 0,0-1,1 1,0-2,0 1,0-2,0 1,0-1,1-1,0 0,3 0,87-24,-23-22,-60 26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34:13.01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734 824,'0'0,"0"0,0 0,0 0,0 0,0 0,0 0,0 0,0 0,0 0,0 0,0 0,0 0,-34 4,-105-40,68 10,45 22,0 2,0 0,0 2,0 1,0 1,0 1,0 1,0 1,1 2,0 0,0 2,-14 7,32-14,0-1,0 1,0 1,1-1,-1 1,1 0,-1 1,1-1,0 1,1 0,-1 1,1-1,0 1,0 0,0 1,1-1,-1 1,1 0,1 0,-1 0,1 1,0-1,1 1,-1-1,1 1,1 0,-1 0,1 0,0 0,1 0,0 0,0 0,0 0,1 0,0 0,0 0,1 0,0 0,0 0,1 0,0-1,0 0,0 1,4 4,5-3,-1 0,1-1,1 0,-1-1,1 0,0-1,1-1,-1 0,1 0,0-2,0 0,0 0,0-1,0-1,0 0,10-2,14 3,347-33,-376 34,0 1,0 1,0-1,-1 1,1 1,-1 0,0 0,0 0,-1 1,1 0,-1 1,-1 0,1 0,-1 0,-1 1,1 0,-1 0,0 0,-1 0,0 1,0 0,-1 0,0 0,-1 0,0 1,0-1,-1 0,0 1,-1-1,0 1,-1-1,1 1,-2-1,0 1,0-1,0 0,-1 0,0 0,-1 0,0 0,-1-1,-4 8,0-3,0 1,-1-1,-1-1,0 0,-1 0,0-1,-1-1,0 0,0-1,-1 0,0-1,-1 0,0-2,0 1,0-2,-1 0,-3 0,-27 6,0-3,0-1,0-2,-1-3,-18-1,28-3,-1-2,1-1,0-2,1-1,0-2,-15-7,35 11</inkml:trace>
  <inkml:trace contextRef="#ctx0" brushRef="#br0" timeOffset="1619.708">1143 1,'7'41,"12"101,-7 1,-5 125,-10 167,1-270,35 33,-28-181,1 1,0-1,2-1,0 1,1-1,1-1,0 0,1 0,0-1,1 0,1-1,0 0,1-2,1 1,-1-1,2-1,-1-1,2 0,151 6,-154-17,-1-1,1 0,0 0,-1-2,0 0,0 0,0-1,0-1,-1 0,0-1,-1 0,0 0,0-1,-1-1,0 0,0-1,-1 1,6-11,-1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55:08.390"/>
    </inkml:context>
    <inkml:brush xml:id="br0">
      <inkml:brushProperty name="width" value="0.35" units="cm"/>
      <inkml:brushProperty name="height" value="0.35" units="cm"/>
      <inkml:brushProperty name="color" value="#0070C0"/>
      <inkml:brushProperty name="ignorePressure" value="1"/>
    </inkml:brush>
  </inkml:definitions>
  <inkml:trace contextRef="#ctx0" brushRef="#br0">5026 191,'0'0,"0"0,0 0,0 0,14 36,185 716,-176-674,-3 0,-4 2,-3 0,-4 0,-3 1,-4 0,-3 11,4 47,-1 809,-5-851,-3 0,-5 0,-4-1,-19 60,25-130,-1 0,-1 0,-1-1,-1-1,-1 0,-1-1,-1-1,-2 0,0-1,-1-1,0-1,-2 0,-1-2,0 0,-1-2,0 0,-20 8,5-4,-1-2,-1-1,-1-2,0-2,0-1,-1-3,-1-1,1-2,-1-2,0-2,-6-2,4-2,0-2,0-1,0-3,1-2,0-1,1-3,1-1,0-2,1-2,1-2,1-1,-13-13,20 15,2-2,0-1,2-1,1-2,1-1,1-1,2-1,1-1,1 0,1-2,2-1,2 0,1-1,2-1,1 0,-5-29,8 19</inkml:trace>
  <inkml:trace contextRef="#ctx0" brushRef="#br0" timeOffset="985.383">3737 388,'100'-6,"-1"-5,-1-4,0-4,40-17,93-16,458-48,258-10,-597 72,-344 38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34:39.752"/>
    </inkml:context>
    <inkml:brush xml:id="br0">
      <inkml:brushProperty name="width" value="0.35" units="cm"/>
      <inkml:brushProperty name="height" value="0.35" units="cm"/>
      <inkml:brushProperty name="color" value="#0066CC"/>
      <inkml:brushProperty name="ignorePressure" value="1"/>
    </inkml:brush>
  </inkml:definitions>
  <inkml:trace contextRef="#ctx0" brushRef="#br0">0 1,'0'0,"0"0,0 0,0 0,0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34:38.998"/>
    </inkml:context>
    <inkml:brush xml:id="br0">
      <inkml:brushProperty name="width" value="0.35" units="cm"/>
      <inkml:brushProperty name="height" value="0.35" units="cm"/>
      <inkml:brushProperty name="color" value="#0066CC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0066CC"/>
      <inkml:brushProperty name="ignorePressure" value="1"/>
    </inkml:brush>
  </inkml:definitions>
  <inkml:trace contextRef="#ctx0" brushRef="#br0">8070 0,'0'0,"0"0,0 0,0 0,0 0,0 0,0 0,0 0,0 0,0 0,0 3,-33 497,34-58,88 292,-52 94,-20-583,-15 215,-6-355,-4 0,-5 0,-4-2,-9 15,-87 178,-5-164,69-88,-45 44,-3-3,-3-4,-10-2,73-57,-1-2,0-2,-2-1,0-3,-1-1,0-1,-1-3,0-1,0-3,-1-1,0-2,1-2,-1-1,0-3,1-1,0-3,0-1,0-2,2-2,-1-1,2-2,0-2,1-2,1-1,1-2,0-1,2-2,2-2,0-1,2-1,1-1,1-2,2-1,-15-26,-51-198,81 210</inkml:trace>
  <inkml:trace contextRef="#ctx0" brushRef="#br1" timeOffset="15081.133">731 5806,'0'0,"0"0,0 0,0 0,0 0,0 0,0 0,0 0,-12 123,11-70,3 0,2-1,3 1,11 43,9 164,-11-82,-7 91,-27 2,14-241,-2 0,-1-1,-1 1,-1-1,-2-1,-1 0,-1 0,-2-1,0-1,-2-1,-11 14,16-28,0-1,-1 0,-1 0,1-2,-2 1,1-2,-1 0,0 0,0-2,-1 0,0 0,0-2,0 0,0-1,0 0,-1-1,1-1,0-1,-1 0,1-1,0-1,0-1,0 0,0-1,1 0,0-2,-14-7,-45-71,66 61</inkml:trace>
  <inkml:trace contextRef="#ctx0" brushRef="#br1" timeOffset="15655.708">606 5436,'0'0,"0"0,0 0,0 0,0 0</inkml:trace>
  <inkml:trace contextRef="#ctx0" brushRef="#br1" timeOffset="18414.292">1004 6265,'0'0,"0"0,0 0,0 0,0 0,0 0,0 0,0 0,0 0,0 0,27 13,-16-9,1 0,-1-1,1 0,-1-1,1 0,0-1,0-1,0 1,0-2,0 0,6-1,-10 1,176-1,-138 5,-1-3,1-1,-1-2,0-3,0-1,32-11,46-46,-55-39,-63 95,-1 0,0 0,0 0,-1-1,0 0,-1 1,0-1,0 0,-1 0,0 0,0 0,-1 0,0 0,-1 0,0 0,-1 0,1 0,-2 0,1 1,-1-1,-1 1,1-1,-1 1,-1 0,0 1,0-1,0 1,-1 0,0 0,0 0,-1 1,0 0,0 1,0-1,-3 0,-17-10,0 2,0 0,-1 2,-1 1,1 2,-2 0,0 2,1 2,-4 0,11 4,1 1,-1 1,0 2,1 0,-1 1,1 1,0 0,0 2,1 1,0 0,0 2,1 0,0 1,1 1,1 1,-1 0,2 1,0 1,1 1,0 0,1 1,1 0,1 1,-9 17,9-8,2 1,0 0,2 0,1 1,2 0,-3 26,9-36,-1 0,2-1,1 1,0 0,1-1,1 0,1 0,1 0,0-1,1 0,1 0,1-1,0 0,1-1,0 0,2-1,0 1,0 1,1-1,1 0,0-1,1 0,1-1,0-1,0-1,1 0,1-1,0-1,0-1,1-1,0 0,0-2,6 1,21-1,0-1,0-3,1-2,-1-2,0-2,20-6,-53 8,0-1,0 0,0-1,-1 0,0-1,0-1,0 0,-1-1,0 0,-1-1,9-8,-14 11</inkml:trace>
  <inkml:trace contextRef="#ctx0" brushRef="#br1" timeOffset="20891.26">3023 5870,'-41'-19,"11"4,-1 2,1 2,-2 0,0 2,0 1,0 2,-1 1,0 2,0 1,0 2,0 1,0 1,-32 7,48-4,1 1,-1 1,1 1,1 0,0 1,0 0,1 1,0 1,0 0,1 1,1 1,0 0,1 0,-4 6,-36 122,46-107,3 0,0 0,2 0,2-1,1 1,1 0,2-1,2 1,1-2,4 9,-2-16,1 0,1-2,2 1,0-1,1-1,2-1,0-1,1 0,1-1,12 8,84 18,-103-42,0-1,0-1,0 0,0-1,0 0,0-1,0-1,0 0,-1 0,1-1,0-1,-1 0,0-1,0 0,0-1,-1 0,0-1,0 0,0-1,-1 0,-1-1,1 0,-1 0,-1-1,1 0,-2-1,6-9,4-15,-1-1,-2-1,-1 0,-2-1,-2-1,-2 1,0-10,15-431,-35 600,8 22,1-87,3 0,2 0,2 0,3 0,4 13,-7-52,1 0,1-1,0 1,1-1,1 0,0 0,2-1,-1 0,2 0,0-1,1-1,0 1,1-2,6 6,-12-12,0-1,1 1,-1-1,1-1,0 1,1-1,-1-1,1 1,-1-1,1 0,0-1,0 0,1 0,-1-1,0 0,1 0,5-1</inkml:trace>
  <inkml:trace contextRef="#ctx0" brushRef="#br1" timeOffset="22613.779">3488 4849,'-27'223,"-3"195,55-14,29-30,26-170,-75-194,0-1,0-1,1 1,0-1,0 0,1 0,0-1,0 1,1-2,0 1,0-1,1 0,-1-1,1 0,0 0,9 2,-11-3,7 1,1 0,0 0,1-1,-1-1,1-1,-1 0,1-1,0-1,0 0,12-3,23-8,-38 8</inkml:trace>
  <inkml:trace contextRef="#ctx0" brushRef="#br1" timeOffset="24393.79">5200 5768,'0'0,"0"0,0 0,0 0,0 0,0 0,0 0,0 0,0 0,0 0,-16-5,-9-4,0 1,0 2,0 0,-1 2,0 0,0 2,0 1,0 1,0 1,0 2,0 0,1 2,-1 0,1 2,0 1,1 1,0 1,0 1,1 1,0 1,0 3,6-4,2 1,0 1,1 1,0 0,1 0,1 2,0-1,1 2,1-1,1 2,0-1,1 1,2 0,0 1,0-1,2 1,1 0,0 1,1-1,2 0,0 1,2 10,3 1,2 1,2-1,1-1,1 1,2-2,1 0,1 0,1-1,2-1,1-1,1-1,1 0,19 16,-28-30,0 0,1-1,0-1,1 0,0 0,1-2,0 0,0 0,1-2,0 1,0-2,0-1,1 0,-1 0,1-2,0 0,0-1,0-1,2-1,0 2,0-2,-1 0,1-1,0-1,-1-1,1-1,-1 0,0-1,-1-1,0-1,0 0,0-1,-1-1,0-1,-1 0,-1-1,0 0,0-1,-1-1,-1 0,0-1,-1 0,0-1,-2 0,0-1,0 0,-2 0,0-1,-1 1,-1-2,5-13,-2 0,-2 0,-1 0,-1 0,-2-1,-1 0,-2 1,-1-1,-1 1,-2-1,-2 1,0 0,-2 1,-2 0,-1 1,-3-6,6 25,0 0,-1 0,0 2,0-1,-1 1,0 0,-1 1,0 1,0 0,0 0,-1 1,0 1,-12-4,5 3</inkml:trace>
  <inkml:trace contextRef="#ctx0" brushRef="#br1" timeOffset="26876.567">5653 5723,'0'0,"0"0,0 0,0 0,0 0,0 0,0 0,12 157,-13-110,-1 5,2 1,2-1,2 1,3-1,2-1,9 26,38 99,-47-161,1 0,0-2,2 1,-1-1,1-1,1 0,0-1,1 0,0-1,1 0,0-1,0-1,1-1,0 0,1-1,7 2,-10-3,-1 0,1 0,0-1,1-1,-1-1,0 0,1 0,0-2,-1 0,1 0,-1-1,1-1,-1-1,0 0,1-1,-2 0,1-1,0 0,-1-1,0-1,0 0,-1-1,0-1,0 1,-1-2,0 0,4-5,4-11,-1-1,-2 0,-1-1,-1-1,-1-1,-1 1,-2-2,-1 0,-2 0,-1 0,-1-1,-2 0,0-24,-3-126,-13 55,24 459,36 24,-46-349,0-1,1 1,0 0,0-1,0 1,1-1,-1 0,2 0,-1 0,1 0,0-1,0 0,0 1,1-1,0-1,0 1,0-1,0 0,1 0,0 0,-1-1,2 0,-1 0,0 0,0-1,1 0,-1 0,1-1,0 1,0-2,13-1</inkml:trace>
  <inkml:trace contextRef="#ctx0" brushRef="#br1" timeOffset="29004.482">7617 5972,'0'0,"0"0,0 0,0 0,0 0,0 0,0 0,0 0,0 0,0 0,0 0,0 0,0 0,-37-16,-211-161,229 169,-1 1,0 1,0 0,0 2,-1 0,1 1,-1 1,0 1,0 1,0 1,-6 2,13 1,0 0,0 2,1-1,0 2,0 0,1 0,0 2,0-1,0 1,1 1,1 0,0 0,0 1,1 1,0-1,-6 14,-3-2,13-15,1 1,0-1,0 1,1 0,0 0,1 0,0 1,0-1,1 1,0-1,1 1,0-1,0 1,1-1,1 1,-1-1,2 0,-1 1,1-1,0 0,1-1,0 1,1 0,-1-1,2 0,-1 0,1-1,0 0,1 0,0 1,7-2,1 0,-1-1,1-1,0 0,0-1,0-1,0 0,0-1,1 0,-1-2,0 1,0-2,1 0,10-4,27 1,24-3,-52 4,0 1,0 1,1 2,-1 0,0 1,0 2,1 1,-2 0,13 5,28 56,-57-52,1 0,-1 1,-1-1,-1 2,0-1,0 1,-2-1,0 1,-1 1,0-1,-1 0,-1 1,0 8,-2-15,0 0,-1 0,-1 0,1 0,-1-1,-1 1,0-1,0 1,-1-1,1 0,-2-1,1 1,-1-1,0 0,-1-1,0 0,0 0,0 0,0 0,-1-1,0-1,0 1,-1-1,1-1,-1 0,0 0,-8 2,-12 2,-1-1,0-1,-1-1,1-2,-1-1,1-1,-1-2,1-1,-164-46,179 42</inkml:trace>
  <inkml:trace contextRef="#ctx0" brushRef="#br1" timeOffset="51315.452">788 8034,'0'0,"0"0,0 0,0 0,0 0,0 0,0 0,0 0,0 0,-23 34,23 329,11-159,-1 105,-8 241,-3-529,-1-1,0 0,-1 1,-2-1,0 0,-1-1,0 0,-2 0,-1 0,0-1,-1 0,-1 0,0-1,-11 11,9-18,-1-1,-1 0,1-1,-1-1,0 0,-1-1,0 0,0-1,0-1,-1-1,1 0,-1-1,0-1,1-1,-1 0,0-1,1-1,-1 0,1-1,-7-3,-19 1,31 4,0 0,1 0,-1-1,0 0,1-1,-1-1,1 1,0-1,0-1,1 0,-1 0,-6-7,-40-52,43 34</inkml:trace>
  <inkml:trace contextRef="#ctx0" brushRef="#br1" timeOffset="51873.899">731 7708,'0'0,"0"0,0 0,0 0,0 0</inkml:trace>
  <inkml:trace contextRef="#ctx0" brushRef="#br1" timeOffset="54561.83">1004 8417,'0'0,"0"0,0 0,0 0,0 0,0 0,0 0,0 0,0 0,27 5,336 11,-241-18,-90 2,0-1,0-2,-1-1,1-1,-1-2,0-2,-1 0,0-2,2-2,-24 9,0 0,0 0,0-1,0 0,-1 0,1-1,-2 0,1 0,-1-1,1 1,-2-1,1-1,-1 1,0-1,-1 0,0 0,0 0,-1-1,0 1,0-1,-1 0,0 0,0 0,-1 0,0 0,-1 0,0 0,-1 0,0 0,0 0,-1 0,0 0,0 0,-1 0,0 1,-1-1,0 1,0 0,-1 0,0 0,-15-10,-1 1,-1 1,-1 0,0 2,-1 1,0 0,-1 2,0 1,-1 1,0 1,0 2,-2 0,12 0,0 1,0 1,0 0,-1 1,1 1,-1 1,1 0,-1 1,1 1,-1 0,1 1,-1 1,1 1,0 0,0 1,0 1,1 0,0 1,0 1,1 0,0 1,0 1,1 0,0 1,1 0,0 1,1 0,0 1,-6 9,1 2,1 0,2 0,0 1,1 1,2 0,1 1,1 0,1 0,-1 10,4-14,0 1,2-1,0 1,2 0,1 0,0 0,5 19,-4-32,0-1,1 1,0-1,1 0,0 1,1-2,0 1,0 0,1-1,0 0,1-1,0 1,0-1,1 0,0-1,0 0,4 2,35 30,-26-20,0-1,1-1,1-1,1-1,0-1,0-1,2-1,-1-1,2-2,6 2,185-20,-201 6,-1-1,0 0,0-1,0-1,0-1,-1 0,0-1,0-1,11-8,18-10,-34 21</inkml:trace>
  <inkml:trace contextRef="#ctx0" brushRef="#br1" timeOffset="58526.698">2320 7932,'11'213,"-7"-90,40 151,-42-259,1 0,1 0,1 0,0-1,0 0,2 0,0-1,0 1,1-1,1-1,0 0,1 0,5 4,-3-6,1-1,0 0,1-1,0-1,0 0,0-1,1 0,0-1,1-1,-1 0,0-1,1-1,0-1,0 0,-1-1,1 0,0-1,0-1,-1-1,1 0,-1-1,0-1,0 0,0-1,-1 0,0-2,0 1,4-5,0 1,-1-1,0-1,-1 0,0-1,-1-1,-1 0,-1-2,0 1,-1-1,0-1,-2 0,0-1,-1 0,-1 0,0-1,-2 0,-1 0,0-1,-1-3,31-293,-35 272,0 73,12 265,18-95,-26-183,0-1,2 1,0-1,0-1,2 1,-1-1,2 0,0 0,0-1,1-1,0 0,1 0,1-1,0 0,0-1,0 0,1-1,1 0,-1-1,1-1,1 0,-1-1,1-1,0 0,0-1,0 0,0-1,0-1,7-1,-2 4,0-1,0-1,0-1,0-1,0 0,0-2,0 0,0-1,0-2,-1 0,0 0,0-2,0-1,-1 0,0-1,0-1,-1 0,0-2,-1 0,-1-1,0 0,0-1,9-13,-10 4,0-1,-2-1,-1 0,0-1,-2 0,-1 0,-1-1,-2 0,0 0,-2 0,-1-1,-1 0,-2 1,0-1,-2-3,2-23,-43-139,50 476,22-80,63-24,-15-140,-9-32,-54-8</inkml:trace>
  <inkml:trace contextRef="#ctx0" brushRef="#br1" timeOffset="63126.836">4542 8405,'12'32,"12"4,204-35,-176 0,-8 1,0-2,0-2,1-1,-2-3,1-1,-1-3,16-5,-48 7,1-1,-2 1,1-2,-1 0,-1 0,0 0,0-1,-1-1,0 1,-1-1,-1 0,1-1,-2 0,0 0,-1 0,0-1,-1 1,0-1,-1 0,-1 0,0 1,-1-1,0 0,-2-3,3 6,-1 1,-1 0,0 0,0 0,-1 0,0 0,-1 0,0 0,-1 1,0-1,0 1,-1 0,0 0,-1 1,0 0,0-1,0 2,-1-1,-1 1,1 0,-1 1,0 0,-1 0,1 0,-1 1,0 1,0 0,-1 0,-17-6,0 2,0 1,-1 1,0 2,0 0,0 2,-1 1,1 2,0 0,-1 2,1 1,0 1,0 2,2 1,1 2,0 0,1 2,1 0,-1 2,2 1,0 0,1 2,-2 3,11-7,1 1,0 1,1 0,1 0,0 1,1 0,1 1,1-1,0 1,1 1,-2 11,6-23,-1 14,1 0,0 1,2-1,1 1,0-1,1 0,2 1,0-2,1 1,0-1,2 0,1 0,0-1,1 0,5 16,-9-15,1 1,1-2,0 1,2-1,0 0,1-1,1 0,0-1,1-1,1 0,1 0,0-1,1-1,0-1,1 0,0-1,0-1,2-1,-1 0,1-1,14 3,-2-7,-1-2,1-1,0-1,0-1,-1-2,1-2,-1 0,0-2,0-1,-1-2,0 0,0-2,3-4,34-32,-45 31</inkml:trace>
  <inkml:trace contextRef="#ctx0" brushRef="#br1" timeOffset="65137.691">5823 7077,'0'0,"0"0,0 0,0 0,0 0,0 0,0 0,-4 16,-26 146,7 1,6 0,8 2,12 152,-2-152,33 105,-29-252,2 0,0-1,1 0,0-1,2 0,0 0,0-1,2 0,0 0,1-2,0 1,1-2,0 0,1-1,0 0,1-1,0 0,1-2,-1 0,2-1,-1-1,1 0,0-1,14 1,55-18,12-27,-94 35</inkml:trace>
  <inkml:trace contextRef="#ctx0" brushRef="#br1" timeOffset="66674.914">6889 7134,'-39'32,"32"-18,1 1,1 0,0 1,1-1,1 1,0 0,1 0,1 0,0 0,1 0,1 3,-3 42,-11 544,24-383,-8-188,1-1,2 1,2-2,0 1,3-1,0 0,2-1,1-1,2 0,1-1,1 0,5 4,77 62,-94-89,1 0,0-1,1 0,0-1,-1 1,1-2,1 1,-1-1,0 0,1-1,-1 0,1 0,0-1,0 0,0 0,0-1,-1 0,1-1,0 0,0 0,0-1,-1 0,1-1,-1 0,0 0,1-1,2-2,10-11</inkml:trace>
  <inkml:trace contextRef="#ctx0" brushRef="#br1" timeOffset="69559.73">7911 8392,'21'35,"-17"-32,1 0,0 0,0 0,0-1,0 1,1-1,-1-1,1 1,-1-1,1 1,-1-2,1 1,0-1,0 0,-1 0,1 0,0-1,-1 0,1 0,-1 0,1-1,-1 0,1 0,4-2,27-4,404-57,-286-31,-108 37,-42-32,-7 80,-1 0,0 0,0 0,-1 1,-1-1,0 1,0 0,-1 1,0-1,-1 1,0 0,0 1,-1-1,0 2,0-1,-1 1,0 0,0 1,-1 0,0 1,0 0,0 0,-1 1,0 0,-15-6,0 2,-1 1,0 1,0 1,-1 2,1 0,-1 2,0 1,-10 2,15 1,0 0,1 2,-1 0,1 2,0 0,1 1,-1 2,2 0,-1 1,2 1,-11 8,-40 90,59-89,2 2,0-1,2 1,0 0,2 1,0-1,2 1,0 0,1 17,4-20,0 1,2-1,0 1,1-1,1-1,1 1,1-1,1 0,1-1,6 11,-2-8,0 0,2 0,0-2,1 0,1-1,1 0,1-2,0 0,2-1,-1-2,2 0,0-1,1-1,107 5,-112-17,1 0,0-2,0 0,-1-2,1 0,-1-1,0-1,0 0,-1-2,0 0,0-1,-1-1,0 0,-1-2,0 0,-1 0,11-12,-14 14</inkml:trace>
  <inkml:trace contextRef="#ctx0" brushRef="#br1" timeOffset="71466.423">9090 8009,'3'51,"40"281,-9-78,-36-96,-25-416,-12-107,41 351,1 0,0 0,1 1,0-1,1 1,1 0,0 0,1 0,0 1,1 0,0 1,1 0,0 0,9-8,109-52,-111 65,0 0,1 1,0 1,0 0,0 2,0 0,1 0,-1 2,1 0,-1 1,0 1,14 3,-14 1,-2 1,1 0,-1 1,0 1,-1 0,0 1,0 1,-1 0,0 1,-1 0,-1 1,0 0,5 8,2 0,-4-6,-8-6,1 0,0-1,0 0,1 0,0-1,0 0,1-1,0 1,0-2,0 1,1-1,0-1,0 0,0 0,11 2,33-7,-40-2</inkml:trace>
  <inkml:trace contextRef="#ctx0" brushRef="#br1" timeOffset="74444.34">10326 8059,'-8'9,"0"0,0 1,1 0,0 0,1 1,0-1,1 1,0 1,0-1,1 1,1-1,0 1,1 0,0 0,0 1,2-1,-1 0,2 0,0 1,0-1,1 0,0 0,1 0,4 10,-4 17,3 0,1 0,1 0,2-1,2-1,2 0,1 0,2-1,9 13,-19-39,0 0,1 0,1-1,-1 0,2-1,-1 0,1 0,0-1,1 0,-1 0,1-1,1-1,-1 0,1-1,0 0,0-1,0 0,0 0,1-2,-1 0,1 0,-1-1,1 0,-1-1,1-1,4-1,0-2,1 0,0-2,-1 0,-1-1,1-1,-1 0,-1-2,0 1,0-2,-1 0,12-13,-13 14,5-9,-1 0,0-2,-2 0,0 0,-2-2,0 1,-2-2,-1 0,0 0,2-15,-7 18,0 0,-2 0,0-1,-2 1,0 0,-2-1,0 1,-2-1,-4-20,-2-28,-4-53,2 247,23 246,10-70,-3 215,-25-261,-84-74,-23-114,93-57,-2-2,-1 0,1-2,-1-1,0 0,0-2,0 0,0-2,0-1,0 0,-5-3,10 3,0-1,1-1,-1 0,1-1,0-1,0 0,1-2,0 0,0 0,1-2,0 0,-10-9,9 1</inkml:trace>
  <inkml:trace contextRef="#ctx0" brushRef="#br1" timeOffset="86899.265">731 10209,'23'353,"-12"-164,11 120,-21 151,-14-302,12-145,-1 1,-1 0,0-1,-1 1,0-1,-1 0,-1 0,0-1,0 0,-1 0,-1 0,0-1,-1 0,0-1,0 0,-1 0,-1-1,1 0,-2-1,1 0,-3 1,-3-1,0 0,0-1,-1 0,1-2,-1 0,-1-1,1-1,-1 0,1-2,-1 0,0-1,0-1,1 0,-1-2,1 0,-1-1,1-1,1-1,-1 0,1-1,-3-3,2 4,0-1,0-2,1 1,0-2,1 0,0-1,0-1,1-1,1 0,0 0,1-2,-4-6,9 11</inkml:trace>
  <inkml:trace contextRef="#ctx0" brushRef="#br1" timeOffset="87515.385">696 9942,'0'0,"0"0,0 0,0 0,0 0,0 0,0 0,0 0</inkml:trace>
  <inkml:trace contextRef="#ctx0" brushRef="#br1" timeOffset="89782.215">1730 10146,'-26'-10,"2"1,0 0,-1 2,1 1,-1 0,-1 2,1 1,-1 1,1 1,-1 2,1 0,-19 4,27 1,0 0,0 1,1 1,-1 1,2 0,-1 1,1 1,1 0,0 1,1 0,0 1,1 1,0 0,1 1,1 0,-8 15,10-13,2 1,0 0,1 0,0 0,2 1,0 0,1-1,1 1,1 0,0 0,2 0,0 0,1-1,3 10,-3-3,-1-4,1 0,0 0,2-1,0 1,1-1,1-1,1 1,1-1,1 0,0-1,1 0,1-1,1-1,0 1,1-2,1 0,1-1,7 5,-7-9,1-1,1-1,0 0,0-2,0 0,1-1,0-1,0 0,0-2,0 0,0-1,1-1,-1-1,0 0,0-2,0 0,0-1,0-1,-1-1,0-1,0 0,0-1,-1-1,14-9,75-55,-37-25,-47-15,-19 88,-1 0,-2 0,-1 0,0 0,-2 0,-1 1,-1-1,-1 1,-1 0,-1 0,-1 1,-1 0,-1 1,-1 0,-1 1,-1 0,-13-15,-86-48,105 80</inkml:trace>
  <inkml:trace contextRef="#ctx0" brushRef="#br1" timeOffset="92415.083">2286 10120,'0'0,"0"0,0 0,0 0,0 0,0 0,0 0,0 0,0 0,0 31,-12 176,13-132,4-1,3 0,3 0,7 14,-9-65,0-1,1 0,1 0,1-2,1 1,1-2,1 1,0-2,7 6,-4-8,0 0,1-1,1-1,0-1,0-1,2 0,19 6,-32-15,1-1,-1-1,1 0,0 0,0-1,-1 0,1-1,0 0,-1 0,1-1,-1 0,6-3,-8 4,86-64,36-88,-68 36,-3-114,-59-18,0 204,1 31,-6 42,-21 278,60 30,-32-328,1-1,-1 0,1 0,1 0,-1 0,1-1,0 1,1-1,0 1,0-1,0 0,1-1,-1 1,1-1,1 0,-1 0,1 0,0-1,0 0,0 0,0 0,1-1,0 0,0 0,-1-1,1 0,1 0,-1-1,0 1,4-1,-2-1</inkml:trace>
  <inkml:trace contextRef="#ctx0" brushRef="#br1" timeOffset="94428.625">3396 10203,'8'43,"33"376,-10-158,-29-214,-8-62,-35-386,40 372,2 0,2 1,0-1,2 1,1-1,1 1,2 1,0 0,2 0,1 1,1 0,2 1,0 0,1 1,9-8,64 0,-74 28,1 0,0 1,1 1,-1 0,0 1,1 1,-1 0,0 1,1 1,-1 1,0 0,0 1,-1 1,1 0,6 4,215 157,-232-164,1 0,-1 0,1-1,-1 1,1-1,-1 0,1-1,0 1,-1-1,1 0,0-1,0 1,-1-1,1 0,-1-1,1 1,-1-1,1 0,-1-1,2 0,5-3</inkml:trace>
  <inkml:trace contextRef="#ctx0" brushRef="#br1" timeOffset="97211.205">4531 10101,'11'94,"35"400,-8-302,-9-92,-33-184,-26-339,97 219,-60 189,1 1,1 0,0 0,1 0,1 1,0 1,0 0,1 0,1 1,0 1,0 0,1 1,0 0,1 1,0 1,0 0,16-4,128 6,-147 7,0 2,1 0,-1 0,-1 1,1 1,-1 0,0 0,0 1,0 1,-1 0,0 0,-1 1,0 0,2 3,4 12,-1 0,-1 1,-1 1,-1 0,-1 0,-2 1,-1 0,-1 1,-1 0,-1 0,-2 0,-1 7,11 57,40 224,-8-205,-38-97</inkml:trace>
  <inkml:trace contextRef="#ctx0" brushRef="#br1" timeOffset="99613.762">5597 10510,'20'34,"-13"-29,0 1,0-2,1 1,-1-1,1 0,0-1,0 0,0 0,1-1,-1 0,1 0,-1-1,1 0,-1-1,1 0,0 0,8-2,14 4,442 1,-471-3,16 2,1-2,-1 0,1 0,-1-2,0 0,1-1,-1-1,-1-1,1-1,-1 0,0-1,0-1,0 0,-1-1,-1-1,0-1,14-12,-27 17,-1-1,1 0,-1 0,0 1,-1-1,1 0,-2 0,1 0,-1 0,0 0,0 1,-1-1,1 0,-2 1,1-1,-1 1,0 0,0 0,-1 0,1 0,-1 0,-1 1,1 0,-1 0,-3-3,-3-8,1-2,-1 1,-1 1,0 0,-1 1,-1 0,0 1,-1 0,-1 1,0 1,0 1,-1 0,-1 1,0 1,0 0,-1 1,0 2,0 0,0 1,-1 0,0 2,0 0,0 2,0 0,-11 1,14 0,-1 1,0 0,1 1,0 1,-1 1,1 0,1 2,-1-1,1 2,0 0,0 1,1 1,0 0,0 1,1 1,-10 10,6 3,1 1,1 1,1 0,1 2,1-1,2 1,1 1,1 0,2 1,0-1,2 1,2 1,-1 25,0-19,3-20,1-1,1 1,0 0,2-1,-1 0,2 1,1-1,0-1,0 1,2-1,0 0,8 13,-8-18,1-1,0 0,0 0,1-1,0 0,0-1,1 1,0-2,0 1,1-2,-1 1,1-2,1 1,-1-1,0-1,1 0,0-1,0 0,5 0,15 1,0-2,0-1,0-1,0-2,-1-1,27-7,129-70,-153 60,-23 14</inkml:trace>
  <inkml:trace contextRef="#ctx0" brushRef="#br1" timeOffset="102958.643">6822 10095,'0'0,"0"0,0 0,0 0,0 0,0 0,0 0,-2 16,2 212,15-56,-9-135,2 0,1-1,2 0,1-1,2 0,1-1,2 0,1-2,8 8,-17-28,1 0,1-1,0-1,1 0,0 0,0-2,1 1,0-1,1-1,0-1,0 1,0-2,0 0,1-1,0-1,0 0,0-1,0 0,1-1,-1-1,0-1,0 0,1-1,12-3,-14 2,-1-1,0-1,-1 0,1-1,-1 0,0-1,-1 0,1-1,-1-1,-1 1,0-2,0 1,-1-1,0-1,7-11,56-94,-2-98,-65 156,-2-1,-3 1,-2 0,-3 0,-2 0,-13-45,11 168,26 414,-13-148,8-141,-1-24,0 11,-46 39,7-117,24-88,0-1,0 0,-1 0,0 0,-1-1,0 0,-1 0,0 0,0-1,-1 0,1 0,-2-1,1 0,-1-1,-1 1,1-2,-1 1,0-1,0-1,0 0,0-1,-1 1,-7 0,-10-1,1-2,-1 0,0-2,0-1,1-1,-1-2,1 0,0-2,1-1,-12-5,-69-17,-10-28,109 54</inkml:trace>
  <inkml:trace contextRef="#ctx0" brushRef="#br1" timeOffset="115534.436">788 12424,'0'0,"0"0,0 0,0 0,0 0,0 0,0 0,0 0,0 0,0 0,-23 39,23 179,44 188,-19-66,-25-291,-24 284,18-302,-1-1,-2 0,-1 0,-1-1,-1 0,-2-1,-6 9,15-27,0-1,0 1,-1-1,0-1,-1 1,0-1,-1 0,1 0,-1-1,-1 0,1-1,-1 0,0 0,-1-1,1 0,-1-1,0 0,-1 0,1-1,0 0,-1-1,0 0,-8 0,-21-4,1-1,-1-3,1-1,0-1,0-3,-13-6,-53-52,91 56</inkml:trace>
  <inkml:trace contextRef="#ctx0" brushRef="#br1" timeOffset="116079.169">753 12155,'0'0,"0"0,0 0,0 0,0 0,0 0,0 0</inkml:trace>
  <inkml:trace contextRef="#ctx0" brushRef="#br1" timeOffset="118516.506">1606 12245,'-38'25,"-150"15,38 61,141-89,-1 1,1 1,1 0,1 0,0 0,1 1,0 0,1 0,1 1,0-1,1 2,-5 13,3-12,1 1,1 0,0 0,2 1,0-1,1 0,1 1,1-1,1 0,0 0,1 0,2-1,-1 1,2-1,9 16,36 68,-35-88,2-1,-1 0,2-2,0 0,0-1,1-1,0-1,1-1,-1-1,1 0,0-2,1-1,-1-1,1 0,0-2,-1-1,1 0,-1-2,0 0,1-2,6-3,116-65,-48-42,-91 101,-1 1,-1-1,0 0,-1-1,-1 1,0 0,-1-1,-1 1,0-1,0 0,-2 1,0 0,0-1,-2 1,1 0,-2 0,0 1,-1-1,-3-4,-78-162,77 167,0 1,-1 0,0 0,-1 1,0 1,-1 0,0 0,-1 2,0-1,-5-1,-25-17,15 15,15 7</inkml:trace>
  <inkml:trace contextRef="#ctx0" brushRef="#br1" timeOffset="121803.805">2229 12296,'0'0,"0"0,0 0,0 0,0 0,0 0,0 0,0 0,0 0,0 0,0 0,11 163,1 131,-10-272,2 1,0-1,2 0,0-1,1 1,1-1,2 0,0-1,0 0,2-1,1 0,0-1,1-1,10 10,-11-10,-4-8,1 0,-1-1,2 0,-1 0,1-1,0-1,1 0,0 0,0-1,0-1,1 1,7 3,-10-6,0-1,0 1,0-2,0 1,0-2,0 1,0-1,0-1,0 0,0 0,-1-1,1 0,4-2,38-9,86-43,-54-47,-47-11,30-127,-64 216,0 0,-1-1,-2 1,0 0,-2-1,-1 1,-1 0,-1 0,-1 0,-7-15,-31-64,30 159,9-24,2 0,1 0,1 1,1-1,2 1,2-1,0 0,4 7,10 123,-18 344,11 6,-56-366,40-134,0 0,0 0,-1 0,0-1,-1 0,0 0,-1-1,0 0,0 0,0-1,-1 0,0 0,-1-1,1 0,-1-1,0 0,-1-1,1 0,-1 0,0-1,0 0,0-1,0-1,-4 1,-19 1,-1-1,1-1,-1-2,0-2,1-1,0-1,-14-5,31 6,-1-1,1 0,0-1,0-1,0 0,1-2,0 0,1 0,0-2,1 0,0 0,0-1,1-1,-9-12,7 5</inkml:trace>
  <inkml:trace contextRef="#ctx0" brushRef="#br1" timeOffset="134942.995">696 14235,'0'0,"0"0,0 0,0 0,0 0,0 0,0 0,0 0,0 0,0 0</inkml:trace>
  <inkml:trace contextRef="#ctx0" brushRef="#br1" timeOffset="138090.141">1106 14510,'12'83,"-13"-43,3 1,1-1,2 0,1 0,3 0,1-1,6 13,0-10,-6-12,1-1,2 1,1-2,1 0,1-1,19 24,-26-40,0 0,1 0,0-1,1 0,0 0,0-2,1 1,0-1,0-1,9 4,82 27,-84-38,0 0,0-1,-1-1,1-1,-1-1,1-1,-1 0,-1-1,1-1,-1 0,7-6,39-65,-50 55,-2 0,-1 0,-1-1,-1-1,-1 1,-1-1,-2 0,0-1,-1 1,-1-13,8-53,-10-150,-4 71,-17 306,-15 190,52-224,36 95,45-39,-93-154,-1 1,1-1,0 0,1 0,-1 0,1-1,-1 1,1-1,0 0,1-1,-1 1,0-1,1 0,-1-1,1 1,-1-1,1 0,0 0,0-1,-1 1,1-1,0-1,0 1,0-1,-1 0,1 0,-1-1,1 0,-1 0,5-2,13-8,-3-1</inkml:trace>
  <inkml:trace contextRef="#ctx0" brushRef="#br1" timeOffset="141280.165">2989 14458,'-52'-40,"30"29,-2 1,1 1,-1 2,-1 0,1 1,-1 1,0 2,0 0,0 2,-1 1,1 0,0 2,0 1,0 2,-23 6,33-7,-1 2,2 0,-1 1,0 0,1 1,1 0,0 2,0-1,0 2,1-1,-9 12,-7 3,17-12,1 1,1 0,0 1,1 0,1 0,0 1,1-1,1 2,0-1,0 8,-2 6,2 1,1-1,2 1,0 0,3 0,0 0,2 0,1 0,2 0,1-1,1 0,2-1,1 0,6 12,-9-26,1 0,1 0,0-1,0 0,2 0,0-2,0 1,1-2,1 1,0-2,0 0,1 0,0-2,1 0,0 0,0-2,0 0,1-1,0 0,0-2,0 0,1-1,-1 0,1-1,-1-2,1 1,-1-2,1 0,7-3,-12 2,1 0,-1-1,0 0,0-1,-1-1,0 0,0 0,0-1,0-1,-1 0,-1 0,1-1,-1-1,-1 0,0 0,0-1,-1 0,0 0,-1-1,0 0,-1 0,-1 0,4-12,4-13,-2-1,-1-1,-2 0,-2 0,-1 0,-2-1,-3-29,-27-380,-3 112,30 88,-11 579,19-100,-16-46,30 130,24-126,-39-166,1-1,1 0,1 0,1-1,0 0,2 0,0-2,1 1,1-2,1 0,58 17,-63-32</inkml:trace>
  <inkml:trace contextRef="#ctx0" brushRef="#br1" timeOffset="144166.695">4145 14510,'0'0,"0"0,0 0,0 0,0 0,0 0,0 0,-34-20,-209-55,221 73,0 1,0 2,0 0,0 1,0 1,0 1,0 1,1 1,0 1,-18 9,17-4,0 1,0 0,1 2,1 1,0 1,2 0,0 1,0 1,2 1,-9 14,19-21,0 0,1 0,0 0,1 1,1 0,0 0,1 0,0 0,1 0,1 0,0 5,0-16,2 26,1 0,1 0,2-1,0 1,2-2,1 1,2-1,0 0,2-1,1 0,1-1,1-1,12 15,-18-28,-1 0,1-1,1 0,-1-1,2 0,-1 0,1-1,1-1,-1 0,1-1,0 0,1-1,-1 0,1-2,0 1,0-1,1-1,-1-1,0 0,1-1,-1 0,14-3,-8 1,1-1,0-1,-1-1,0 0,0-2,-1 0,0-2,0 0,0-1,-1 0,-1-2,0 0,-1-1,0-1,8-8,23-113,-43 114,4-339,-31 215,5 190,18 232,7-115,-6-49,5 0,5 0,5-1,18 62,11 114,-44-275,-1 0,-1 0,0 0,0-1,-2 1,0 0,0-1,-1 0,0 0,-1 0,-1 0,0-1,0 0,-1 0,0 0,-1-1,0 0,-1-1,0 0,-1 0,0-1,0 0,0-1,-1 0,0 0,-1-1,1-1,-1 0,-4 0,-8 6,0-2,-1 0,0-2,-1-1,1-1,-1-1,0-2,-1 0,1-2,0 0,-10-3,22-1,0 0,1-1,-1 0,1-1,1-1,-1 0,1 0,0-2,1 1,0-1,0-1,1 0,0 0,-8-12,8 9</inkml:trace>
  <inkml:trace contextRef="#ctx0" brushRef="#br1" timeOffset="146945.132">4406 14924,'126'21,"279"6,-380-22,0-1,0-1,1-1,-1-2,1-1,-1 0,0-2,0-1,0-1,0-1,0-1,-1-1,-1-2,1 0,12-8,-29 12,1-1,-1 1,-1-1,1 0,-1-1,-1 1,1-1,-1-1,-1 1,1-1,-1 1,-1-1,0 0,0-1,-1 1,0 0,0-1,-1 1,0-1,-1 1,0-1,-1 0,0 1,0-1,-1 1,0-1,-1 1,0 0,0 0,-1 0,0 1,-1-1,-5-7,1 0,-2-1,0 1,0 1,-2 0,1 1,-2 0,0 1,-1 0,0 1,-1 1,0 1,-1 0,0 1,0 1,-1 0,-8-1,-7-2,-1 1,0 2,0 1,-1 2,0 2,0 1,-27 2,-95 25,40 49,19 49,81-96,-16 133,32-133,1 0,1-1,1 1,2-1,1 1,1-1,1-1,1 1,1-1,1 0,2-1,0-1,2 0,0 0,2-1,0-1,1-1,1 0,1-1,8 4,108 52,-121-71,1-1,0-1,0 0,-1-1,1-1,0 0,0-1,0-1,0 0,-1-1,1-1,-1 0,0-1,0 0,0-1,-1-1,6-3,72-24,117-41,-186 65,-9 1</inkml:trace>
  <inkml:trace contextRef="#ctx0" brushRef="#br1" timeOffset="156912.417">765 14567,'-5'35,"34"278,-8 373,-32-509,-1 83,6-234,-1 0,-1-1,-1 0,-1 0,-2-1,0-1,-1 0,-12 14,-81 10,73-40,0-1,0-1,0-2,0-2,-1-1,1-1,-25-5,48 5,1-1,-1 0,1-1,0 0,0-1,0 0,0 0,1-1,-1 0,1 0,0-1,1 0,-1-1,1 1,1-1,-1-1,-3-5,-4-6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01:48.827"/>
    </inkml:context>
    <inkml:brush xml:id="br0">
      <inkml:brushProperty name="width" value="0.35" units="cm"/>
      <inkml:brushProperty name="height" value="0.35" units="cm"/>
      <inkml:brushProperty name="color" value="#00B050"/>
      <inkml:brushProperty name="ignorePressure" value="1"/>
    </inkml:brush>
  </inkml:definitions>
  <inkml:trace contextRef="#ctx0" brushRef="#br0">0 0,'0'0,"0"0,0 0,0 24,33 973,-33 96,-11-292,0-288,21-423,-9-70</inkml:trace>
  <inkml:trace contextRef="#ctx0" brushRef="#br0" timeOffset="1019.295">164 1495,'0'0,"0"0,0 0,0 0,0 0,0 0,0 0,0 0,0 0,0 0,0 0,19 6,152-120,-118 72,793-597,-438 337,-76 68,-137 100,-179 125</inkml:trace>
  <inkml:trace contextRef="#ctx0" brushRef="#br0" timeOffset="2157.281">153 1452,'19'30,"347"385,51 51,1 91,100 104,-343-485,-163-165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38:19.369"/>
    </inkml:context>
    <inkml:brush xml:id="br0">
      <inkml:brushProperty name="width" value="0.1" units="cm"/>
      <inkml:brushProperty name="height" value="0.1" units="cm"/>
      <inkml:brushProperty name="color" value="#339933"/>
      <inkml:brushProperty name="ignorePressure" value="1"/>
    </inkml:brush>
  </inkml:definitions>
  <inkml:trace contextRef="#ctx0" brushRef="#br0">1 678,'12'110,"-1"154,46 143,-55-394,11 60,-8-65,-3-46,-23-359,17 374,1 0,1 0,1 0,1-1,1 1,1 0,1 0,1 0,1 0,1 0,2-2,-1 11,1 0,0 0,0 1,1 1,1 0,0 0,1 0,0 2,1-1,0 1,2 0,24-22,115-31,-138 61,0 1,0 0,0 1,0 0,0 2,0-1,0 2,0 0,-1 1,1 0,-1 1,0 1,5 3,-15-7,8 5,-2 2,1-1,-1 2,-1-1,0 1,0 1,-1-1,0 1,-1 1,0 0,-1 0,0 0,-1 1,0-1,-1 1,0 0,-2 1,1-1,-1 0,-1 1,-1 0,0-1,0 1,-2-1,0 4,12 178,26 73,-30-244,-5-15,0 1,1-1,1-1,-1 1,1 0,1-1,0 1,0-1,0 0,1 0,0-1,1 1,0-1,0 0,0-1,5 4,2-3</inkml:trace>
  <inkml:trace contextRef="#ctx0" brushRef="#br0" timeOffset="3079.851">1952 819,'-14'-2,"0"0,0-1,1 0,0-1,-1-1,2 0,-1-1,0 0,1 0,-6-6,-86-35,71 39,1 2,-1 1,0 1,0 2,0 1,0 2,-14 2,31 2,0 0,0 1,1 0,0 1,0 1,0 0,1 1,0 1,1 0,0 1,-8 9,8-4,-1 1,2 1,0 0,2 0,0 1,0 1,2-1,1 1,0 1,1 0,2-1,0 2,1-1,0 11,1-6,2 1,0-1,1 1,2-1,1 0,1 0,1 0,1 0,1-1,2 0,0-1,1 0,2-1,1 0,0-1,13 14,88 32,-102-63,1-1,1-1,-1 0,0-1,1 0,-1-1,1-1,-1 0,1-1,-1-1,1 0,-1-1,0 0,0-1,0-1,-1 0,1-1,-1-1,0 0,-1 0,0-1,2-2,-4 1,1 0,-1-1,-1 0,0-1,0 1,-1-2,-1 1,0-1,0-1,3-10,12-16,-4 2,0-1,-3 0,-1-1,-2-1,-1 0,4-39,-7-5,-4 0,-3 0,-4-1,-4 1,-3 0,-9-27,7 34,-72-292,80 353,4 16,0 1,-1-1,1 1,0-1,-1 1,1-1,0 1,-1-1,1 1,-1-1,1 0,0 1,-1-1,1 0,-1 1,0-1,1 0,-1 0,1 1,-1-1,1 0,-1 0,0 0,1 0,-1 0,1 0,-1 0,0 0,1 0,-1 0,1 0,-1 0,1 0,-1-1,0 1,1 0,-1 0,0-1,-3 17,1 0,1 1,0-1,1 1,1-1,0 1,1-1,1 1,3 10,1 42,4 53,5 0,5-2,19 55,93 357,-6-287,-43-212,-63-30,-21-3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38:16.465"/>
    </inkml:context>
    <inkml:brush xml:id="br0">
      <inkml:brushProperty name="width" value="0.1" units="cm"/>
      <inkml:brushProperty name="height" value="0.1" units="cm"/>
      <inkml:brushProperty name="color" value="#339933"/>
      <inkml:brushProperty name="ignorePressure" value="1"/>
    </inkml:brush>
  </inkml:definitions>
  <inkml:trace contextRef="#ctx0" brushRef="#br0">69 313,'-28'60,"-12"210,40-13,0-234,1 1,1-1,1 1,1-1,1 0,1 0,1-1,1 0,2 0,-1 0,6 4,-12-21,0 0,0 0,1 0,0-1,0 1,0-1,0 0,1 0,0-1,-1 1,1-1,1 0,-1-1,0 1,1-1,-1 0,1 0,0-1,0 1,-1-1,1-1,0 1,0-1,0 0,0 0,0-1,0 1,0-2,-1 1,1 0,1-2,10-7</inkml:trace>
  <inkml:trace contextRef="#ctx0" brushRef="#br0" timeOffset="481.59">24 1,'0'0,"0"0,0 0,0 0,0 0,0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38:34.704"/>
    </inkml:context>
    <inkml:brush xml:id="br0">
      <inkml:brushProperty name="width" value="0.1" units="cm"/>
      <inkml:brushProperty name="height" value="0.1" units="cm"/>
      <inkml:brushProperty name="color" value="#339933"/>
      <inkml:brushProperty name="ignorePressure" value="1"/>
    </inkml:brush>
  </inkml:definitions>
  <inkml:trace contextRef="#ctx0" brushRef="#br0">0 1,'0'43,"14"478,7-358,-19-156,1-1,0 1,0-1,0 0,1 0,0 0,0-1,1 1,-1-1,1 0,0 0,0-1,1 1,0-1,-1 0,1-1,1 0,-1 0,0 0,1 0,0-1,2 0,62-16,-56 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38:35.100"/>
    </inkml:context>
    <inkml:brush xml:id="br0">
      <inkml:brushProperty name="width" value="0.1" units="cm"/>
      <inkml:brushProperty name="height" value="0.1" units="cm"/>
      <inkml:brushProperty name="color" value="#339933"/>
      <inkml:brushProperty name="ignorePressure" value="1"/>
    </inkml:brush>
  </inkml:definitions>
  <inkml:trace contextRef="#ctx0" brushRef="#br0">1 1,'0'0,"0"0,0 0,0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38:36.564"/>
    </inkml:context>
    <inkml:brush xml:id="br0">
      <inkml:brushProperty name="width" value="0.1" units="cm"/>
      <inkml:brushProperty name="height" value="0.1" units="cm"/>
      <inkml:brushProperty name="color" value="#339933"/>
      <inkml:brushProperty name="ignorePressure" value="1"/>
    </inkml:brush>
  </inkml:definitions>
  <inkml:trace contextRef="#ctx0" brushRef="#br0">0 1,'9'25,"-2"1,0 0,-2 0,0 0,-2 1,-1-1,-2 1,0 0,-3 13,2 9,-2 422,25-75,27-217,34-79,-71-89,1-1,0 0,0 0,1-1,0-1,1-1,-1 0,1 0,1-2,-1 0,1-1,0 0,0-1,0-1,1-1,-1 0,0-1,1 0,-1-2,0 0,0-1,0 0,0-1,7-4,-6 2</inkml:trace>
  <inkml:trace contextRef="#ctx0" brushRef="#br0" timeOffset="574.072">0 727,'40'0,"197"12,-224-11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03:36.1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871 799,'-22'26,"13"-25,1 0,-1-1,0 0,1 0,-1-1,1 0,-1 0,1-1,0 0,0-1,0 0,0 0,0-1,0 0,1 0,0-1,0 0,0 0,0 0,1-1,0 0,-4-5,-5-1,-1 1,0 0,-1 1,0 0,-1 2,0 0,0 1,-1 1,1 0,-2 2,1 0,0 1,-1 1,1 1,-1 1,1 0,-1 2,1 0,-1 1,1 1,-14 5,16 0,1 2,1 0,0 0,1 2,0-1,0 2,2 0,0 0,0 2,1-1,1 1,1 1,-1 2,5-10,-4 3,2 1,0-1,0 2,1-1,1 1,0-1,1 2,0-1,1 0,1 1,0-1,1 1,1 0,0-1,1 1,1-1,0 1,1-1,0 1,1-1,1 0,0-1,7 13,9 9,1-1,2-1,1-1,1-1,2-2,1 0,1-2,1-1,2-2,0-1,13 5,-39-24,0 0,0 0,0 0,1-1,0 0,-1 0,1-1,0 0,0-1,0 0,1 0,-1 0,0-1,0 0,0-1,0 0,1 0,-1-1,0 0,-1 0,1-1,0 0,-1-1,1 1,-1-1,0-1,-1 1,6-5,5-5,-1-1,-1 0,0-1,-1-1,-1 0,-1-1,0-1,-1 0,-1 0,1-6,5-9,-1-1,-2 0,-2-1,-1 0,-1-1,-3 0,-1-1,-1 1,-2-11,19-86,-67 639,47-490,1 0,0 0,1 0,0 0,1 0,1-1,0 0,1 0,1 0,0-1,1 1,0-2,1 1,-4-7,1-1,-1 0,1 0,0-1,0 1,0-1,1-1,-1 1,1-1,0 0,0-1,0 0,0 0,1 0,-1-1,1 0,6 1</inkml:trace>
  <inkml:trace contextRef="#ctx0" brushRef="#br0" timeOffset="4235.443">2459 0,'-4'28,"-67"481,47-75,20-347,4-1,4 1,3 0,7 13,-11-89,1 0,1 0,0-1,0 0,1 0,0 0,1-1,0 1,1-2,0 1,0-1,8 6,3-2,0 0,1 0,1-2,0-1,1 0,-1-2,1-1,1 0,-1-1,1-2,0 0,0-2,0 0,0-2,0 0,22-5,-34 4,-1-1,1-1,-1 0,0 0,0-1,-1 0,1 0,-1-1,0-1,-1 1,0-1,0-1,0 0,-1 0,4-6,5-6</inkml:trace>
  <inkml:trace contextRef="#ctx0" brushRef="#br0" timeOffset="4952.869">2301 786,'0'0,"0"0,0 0,0 0,0 0,28 30,-14-27,-1 0,1-1,0 0,0-1,0-1,0 0,0-1,0 0,0-1,0-1,0 0,-1-1,6-2,0 1,19-3,1 2,0 2,0 1,1 2,-1 1,12 3,-37-1</inkml:trace>
  <inkml:trace contextRef="#ctx0" brushRef="#br0" timeOffset="7646.206">3401 1162,'10'15,"160"-10,236 17,-395-19,1 0,-1-1,1-1,0 0,0-1,-1 0,1-1,0 0,-1-1,1 0,-1-1,1 0,-1-1,0 0,-1 0,1-2,-1 1,0-1,0-1,0 0,-1 0,0-1,-1 0,1 0,-2-1,1 0,3-6,-6 7,1 0,-1-1,-1 1,0-1,0 0,0 0,-1 0,-1-1,1 1,-2-1,1 0,-1 1,-1-1,0 0,0 1,-1-1,0 0,-1 1,0-1,0 1,-1-1,-1-1,1 2,-1 1,0-1,-1 1,0 0,0 0,0 1,-1 0,0 0,-1 0,1 1,-1 0,0 0,-1 0,0 1,0 0,2 0,-18-8,0 0,0 1,-1 2,-1 0,1 2,-1 1,-1 1,1 1,-1 1,0 1,0 2,0 1,-1 1,1 1,1 1,-1 2,0 0,1 2,0 1,1 1,0 1,0 1,-13 10,26-17,1 2,0 0,0 0,1 0,0 2,0-1,1 1,0 0,0 1,1 0,0 1,0 0,1 0,0 0,1 1,1 0,-1 0,2 1,0-1,0 1,0 2,2 188,6-173,1-1,1 1,1-1,1 0,2-1,1 0,1-1,1 0,2-1,0 0,12 13,-13-25,0-1,0-1,1 0,1-1,0-1,0 0,1-1,0-1,0 0,1-2,0 0,0-1,0 0,1-2,-1 0,0-1,1-1,10-1,0-1,-1-1,0-1,1-1,-2-2,1-1,-1-1,24-12,-34 15,57-39,-65 38</inkml:trace>
  <inkml:trace contextRef="#ctx0" brushRef="#br0" timeOffset="9546.512">4569 734,'33'407,"-44"-147,46-102,-35-273,11-222,-12 316,0 0,1 1,2-1,0 0,1 1,1-1,1 1,1 0,0 1,2-1,0 1,1 1,1-1,1 2,1-1,0 2,1-1,0 2,11-9,-15 16,1 1,1 0,-1 1,1 0,0 1,1 0,-1 1,1 0,0 1,0 0,0 1,0 0,0 1,1 0,-1 1,0 1,1 0,6 0,-1 1,1 0,-1 2,0 0,0 1,-1 1,1 1,-1 0,-1 2,1-1,-1 2,-1 0,0 1,0 1,-1 0,-1 1,8 10,106 101,-45-96,-29-35,-46 5</inkml:trace>
  <inkml:trace contextRef="#ctx0" brushRef="#br0" timeOffset="23006.444">791 2935,'-36'7,"-185"-69,219 62,-12-5,-1 2,1 0,-1 0,1 2,-1 0,0 0,1 1,-1 1,0 1,1 0,-1 1,1 0,0 1,0 1,0 0,0 1,1 0,0 1,1 0,-1 2,-1 1,-4 12,1 1,1 1,2 0,0 1,1 0,2 1,1 1,1 0,1 0,-3 20,5-18,2 0,1 1,1-1,1 1,2-1,1 0,1 1,1-1,2 0,1-1,2 0,0 0,4 6,-7-25,0-1,1 0,-1 0,2 0,-1-1,1 0,0 0,0-1,1 0,0-1,0 1,0-2,1 1,0-2,0 1,0-1,0-1,0 1,0-2,1 1,127-27,-119 22,1-1,-1-1,1-1,-1 0,-1-2,0 0,0-1,0 0,-1-2,-1 0,1-1,-2-1,0 0,-1-1,0 0,-1-1,8-13,-4-3,-2-2,-1 0,-1 0,-2-2,-2 1,-1-1,-1-4,2-1,-5 18,0 0,-2 1,-1-1,-1 0,0 0,-2 0,0 1,-2-1,-3-14,-27-80,24 152,4 6,1-1,2 1,2 0,2 0,5 37,1 66,39 135,-44-275,0 0,1 0,0-1,0 0,0 1,0-1,1 0,-1-1,1 1,0-1,0 1,1-1,-1 0,1-1,-1 1,1-1,0 0,0 0,0 0,0-1,0 0,0 0,1 0,-1-1,0 1,0-1,1-1,-1 1,0-1,0 1,1-2,-1 1,0 0,0-1,0 0,-1 0,1-1,0 1,3-4,16-11,-3 0</inkml:trace>
  <inkml:trace contextRef="#ctx0" brushRef="#br0" timeOffset="25599.156">1926 3012,'0'0,"0"0,0 0,0 0,0 0,0 0,0 0,0 0,0 0,-13-25,6 12,-1 0,0 1,0 0,-1 1,-1 0,0 0,0 1,-1 1,0-1,-1 2,0 0,-1 0,1 1,-1 1,-1 0,1 0,-1 2,0-1,0 2,0 0,-1 1,1 0,-1 1,1 1,-1 0,0 1,1 0,0 1,-15 5,-1 1,1 2,-1 1,2 1,-1 1,2 2,0 1,1 1,0 1,-20 19,34-20,0 0,2 1,0 0,0 1,2 0,0 0,2 1,0 0,1 0,1 1,1-1,0 1,2 0,0 0,2-1,0 1,1 0,2 0,0-1,1 0,0 0,2 0,1-1,0 0,1 0,6 8,-3-6,1 0,1-1,0 0,2-2,0 1,1-2,1 0,0-1,1-1,1-1,5 2,-10-11,1 0,-1-1,1-1,0-1,0 0,-1-1,1-1,0 0,0-1,0-1,0 0,0-1,-1-1,1 0,-1-2,0 1,-1-2,1 0,-1-1,-1 0,1-1,-2 0,1-1,-1-1,8-8,-4 3,1 0,-2-1,0-1,-1 0,-1-1,-1 0,-1-1,0 0,-1-1,-2-1,0 1,-1-1,-1 0,-1-1,-2 1,0-1,-1 0,-1 0,-1 0,-1 0,-1 0,-2-6,-15-106,-5 105,59 435,-26 63,-6 16,-3-467,0 0,-1 1,0-1,-2 0,0 0,-1 0,-1 0,0-1,-1 0,-1 0,-1 0,0-1,-1 0,0 0,-1-1,-1-1,-1 1,1-2,-2 0,0 0,0-1,-3 1,-3-5,0-1,0-1,0 0,-1-2,1 0,-1-1,0-1,0-1,0-1,1 0,-1-2,0 0,1-1,0-1,0-1,0 0,1-2,-5-2,-114-97,77 41,58 63</inkml:trace>
  <inkml:trace contextRef="#ctx0" brushRef="#br0" timeOffset="30187.099">3809 2808,'-12'159,"69"437,-55-588,0 0,0 0,0 0,1 0,0-1,1 1,-1-1,2 0,-1 0,1 0,0-1,0 1,0-1,1-1,0 1,1-1,-1 0,1 0,0 0,0-1,0-1,1 1,-1-1,7 2,26-8,-26-3</inkml:trace>
  <inkml:trace contextRef="#ctx0" brushRef="#br0" timeOffset="30933.125">3786 2546,'0'0</inkml:trace>
  <inkml:trace contextRef="#ctx0" brushRef="#br0" timeOffset="33889.813">4580 2891,'-13'32,"-16"164,28-178,22 274,-10-189,-1 10,-9-290,-1 129,-3-4,2 0,3-1,2 1,2 0,2 0,3 0,2 2,2-1,3 0,-6 34,0 0,1 0,1 2,0-1,1 2,1 0,0 1,1 0,1 1,17-9,-12 12,0 0,0 2,0 0,1 2,0 0,0 2,0 0,0 2,1 1,-1 1,0 0,1 2,21 6,-31-5,-1 0,0 1,0 0,-1 1,1 1,-1 0,-1 1,1 0,-2 1,1 1,-1 0,0 0,-1 1,0 0,-1 1,0 0,-1 0,-1 1,0 0,0 0,-1 1,-1 0,0 0,-1 0,-1 1,0-1,-1 1,0 0,-1 10,-4 216,4-199,2 0,1-1,2 0,2 0,2 0,11 28,-16-54,-5-12,0 0,1 1,-1-1,1 0,0 1,0-1,0 0,1 0,-1 0,1 0,-1 0,1 0,0 0,0-1,1 1,-1 0,0-1,1 0,0 0,-1 0,1 0,0 0,0 0,0-1,0 1,0-1,1 0,-1 0,0 0,0-1,1 1,-1-1,1 1,-1-1,0 0,1 0,-1-1,0 1,1-1,-1 0,0 0,1 0,-1 0,0 0,0-1,0 1,0-1,0 0,-1 0,4-2,20-22</inkml:trace>
  <inkml:trace contextRef="#ctx0" brushRef="#br0" timeOffset="49673.528">3151 2993,'-59'13,"25"-36,-8-5,29 17,0 2,-1-1,0 2,-1 0,0 0,0 2,-1 0,0 1,0 0,0 1,-9-1,9 3,-1 0,1 1,0 1,0 0,0 1,0 1,0 1,0 0,0 1,0 0,1 1,0 1,0 1,1 0,0 1,0 0,0 1,1 1,1 0,-1 1,2 0,0 1,0 0,-3 6,-1 0,1 0,0 1,2 1,0 0,2 0,0 1,1 1,1 0,1 0,1 0,1 1,1-1,-1 19,4-22,1 0,0 0,1 0,2-1,-1 1,2 0,1-1,0 0,1 0,1 0,1-1,0 0,1 0,1-1,1 0,0-1,1 0,0-1,1 0,1-1,0-1,4 2,-1-8,1 0,1-2,-1 0,1-1,0 0,0-2,-1 0,1-2,0 0,0-1,0 0,-1-2,1 0,-1-1,0-1,-1-1,4-2,-2-2,-1-1,0-1,-1 0,0-1,-1-1,-1-1,0 0,-1-1,-1-1,0 0,-2 0,0-1,-1-1,-1 0,-1 0,-1-1,0 0,-2 0,0 0,-2-1,0 0,-1-7,8-322,-37 409,16-6,2 0,3 1,1 0,4 0,2 28,1-59,0-1,1 0,1 0,2 0,0-1,0 0,2 0,7 11,-12-21,0 0,1-1,1 1,-1-1,2 0,-1-1,1 1,1-1,-1 0,1-1,1 1,-1-1,1-1,0 0,1 0,-1 0,1-1,8 3,-10-5</inkml:trace>
  <inkml:trace contextRef="#ctx0" brushRef="#br0" timeOffset="66698.042">1825 715,'-44'-14,"30"6,1 1,-1 1,0 0,-1 1,1 1,-1 0,0 1,0 0,0 1,-1 1,1 1,0 0,-1 1,1 0,0 2,0-1,0 2,0 0,1 1,0 0,0 1,0 1,0 0,1 1,0 0,1 1,-9 8,5 4,1 1,1 1,1 0,1 1,2 0,0 1,1 0,-4 20,-34 161,49-158,1 0,3 0,2-1,2 0,14 37,-20-58,-1-1,-1 0,-1 1,-2-1,0 0,-1 1,-4 9,6-28,-4 176,-11 70,27-159,10 95,-22-189,0 0</inkml:trace>
  <inkml:trace contextRef="#ctx0" brushRef="#br0" timeOffset="67631.489">1145 1494,'0'0,"0"0,0 0,0 0,0 0,0 0,0 0,0 0,0 0,0 0,8 25,-4-20,0-1,0 1,1-1,0 0,-1 0,1 0,0-1,1 1,-1-1,1-1,-1 1,1-1,0 0,0 0,0-1,0 1,0-1,0-1,0 1,1-1,-1 0,0-1,0 1,0-1,0 0,0-1,0 0,0 0,37 0,312 9,-355-7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38:38.757"/>
    </inkml:context>
    <inkml:brush xml:id="br0">
      <inkml:brushProperty name="width" value="0.1" units="cm"/>
      <inkml:brushProperty name="height" value="0.1" units="cm"/>
      <inkml:brushProperty name="color" value="#339933"/>
      <inkml:brushProperty name="ignorePressure" value="1"/>
    </inkml:brush>
  </inkml:definitions>
  <inkml:trace contextRef="#ctx0" brushRef="#br0">631 638,'0'0,"0"0,0 0,0 0,0 0,0 0,0 0,0 0,0 0,0 0,0 0,0 0,-17 15,7-10,0 0,-1-1,1 0,-1-1,1 0,-1 0,0-2,0 1,0-1,0-1,0 0,0 0,0-1,0-1,-1 0,-56 0,47 4,1 0,0 1,1 1,-1 1,1 1,0 0,0 1,0 2,1-1,1 2,-1 1,-6 5,-47 90,61-83,2 0,0 1,2 0,0 0,2 1,1-1,0 1,2 0,1 0,1 0,2 0,0-1,1 1,4 9,-7-27,1 7,0 1,1-1,1 0,0-1,1 1,0-1,2 1,-1-2,1 1,1-1,0 0,1 0,0-1,1-1,0 1,5 2,-1 0,0-1,1 0,0-1,1-1,1 0,0-1,0-1,0-1,1 0,0-1,0-1,1-1,0-1,-1 0,2-1,0-1,0 0,-1-1,1-1,0-1,0-1,-1 0,0-2,0 0,0-1,0-1,-1-1,0 0,-1-2,1 0,-2 0,0-2,3-2,113-115,-118 107</inkml:trace>
  <inkml:trace contextRef="#ctx0" brushRef="#br0" timeOffset="2610.017">1198 1,'0'0,"0"0,0 0,0 0,0 0,0 0,0 0,0 0,0 0,-7 34,3 286,4 103,11-159,24 6,-13-93,-22-577,1 383,2 1,0-1,1 1,1 0,0 0,1 0,1 0,0 1,1 0,1 1,0 0,2-2,30-53,59-51,-93 112,0 0,1 1,0 1,1-1,-1 1,1 1,0-1,1 2,-1-1,1 1,0 1,5-2,8-4,-10 6,0 1,0 0,0 1,1 1,-1 0,0 0,0 1,1 1,-1 0,0 1,7 3,-11-4,1 1,-1 0,1 1,-1 0,0 0,-1 1,1 1,-1-1,0 1,0 0,-1 1,0 0,0 0,0 1,-1 0,0 0,-1 0,0 1,0-1,-1 1,2 6,2 3,-2 0,0 0,-1 1,0-1,-2 1,0 0,-1 0,-1 1,-1-1,-1 0,-1 4,4 94,43 212,-37-296,-8-29,-1-1,1 1,0 0,0 0,0 0,0 0,1-1,0 1,-1 0,1 0,1-1,-1 1,0-1,1 1,0-1,0 1,0-1,0 0,0 0,1 0,-1 0,1-1,0 1,0-1,0 1,0-1,0 0,1 0,-1 0,1-1,-1 1,1-1,-1 0,1 0,0 0,0 0,-1-1,1 0,0 0,0 0,0 0,0 0,-1-1,1 1,3-2,3-2</inkml:trace>
  <inkml:trace contextRef="#ctx0" brushRef="#br0" timeOffset="5920.06">2332 1118,'-6'-13,"17"9,1 1,-1 0,1 1,-1 0,1 1,0 0,0 1,-1 0,1 1,0 0,7 3,39 0,317 7,-350-11,0-1,0-1,0-2,-1 0,1-2,-1 0,0-2,4-2,-23 8,1 0,-1 0,1-1,-1 0,0 0,0 0,0 0,0-1,0 0,-1 0,0 0,0-1,0 1,0-1,-1 0,0 0,0 0,0-1,0 1,-1-1,0 1,0-1,-1 0,0 0,0 0,0 0,0 0,-1 0,0 0,0 0,-1 0,-1-4,0-2,-1 1,0 0,-1-1,0 1,-1 0,-1 1,1-1,-2 1,1 0,-1 1,-1 0,0 0,0 0,-1 1,0 0,0 0,-15-7,0 0,-1 2,-1 1,1 0,-2 2,0 1,0 2,-1 0,1 2,-1 1,0 1,-1 1,1 2,0 0,-1 2,1 2,0 0,1 2,-25 8,39-10,0 2,0-1,1 2,0-1,0 2,1-1,0 2,0 0,1 0,0 0,0 2,1-1,1 1,0 0,0 1,1 0,-5 12,0 0,1 2,1-1,1 2,1-1,2 1,1 0,0 0,2 1,2-1,1 27,4-35,1 0,1 0,0 0,1-1,1 0,1-1,1 0,0 0,1-1,1 0,1-1,0-1,0 0,2 0,3 2,186 109,-73-107,-111-16,0 0,0-2,1-1,-1 0,0-2,0 0,0-1,-1-1,1-1,-1 0,0-2,-1 0,0-1,0-1,-1-1,3-3,-4 3</inkml:trace>
  <inkml:trace contextRef="#ctx0" brushRef="#br0" timeOffset="8410.295">3501 676,'0'0,"0"0,0 0,0 0,0 0,-5 23,12 221,13 16,26-25,-34-128,-3-400,-6 173,-4 90,1-1,1 1,2 0,1 0,1 0,2 0,0 1,3 0,8-19,96-89,-98 129,0 0,0 1,1 1,0 1,1 0,-1 2,1-1,-1 2,1 1,0 0,0 1,0 1,0 0,0 2,-1 0,1 1,-1 1,0 0,0 1,1 2,-3 1,0 1,-1 0,0 1,0 1,-2 0,1 1,-1 1,-1 0,-1 0,0 1,0 0,-2 1,0 0,-1 0,0 1,-1-1,-1 2,-1-1,-1 0,0 1,-1 0,-1 0,-1 12,4 110,-5-117,0 1,1-1,2 1,0-1,2 0,0 0,2 0,3 8,55 111,2-102,-47-35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38:57.944"/>
    </inkml:context>
    <inkml:brush xml:id="br0">
      <inkml:brushProperty name="width" value="0.1" units="cm"/>
      <inkml:brushProperty name="height" value="0.1" units="cm"/>
      <inkml:brushProperty name="color" value="#339933"/>
      <inkml:brushProperty name="ignorePressure" value="1"/>
    </inkml:brush>
  </inkml:definitions>
  <inkml:trace contextRef="#ctx0" brushRef="#br0">47 1,'0'0,"0"0,0 0,0 0,0 0,0 0,0 2,-22 505,10-305,12 20,-12-88,12-121</inkml:trace>
  <inkml:trace contextRef="#ctx0" brushRef="#br0" timeOffset="980.69">1 880,'0'0,"0"0,0 0,0 0,0 0,0 0,0 0,0 0,0 0,82-8,177-169,-87 30,-105 88,-55 51</inkml:trace>
  <inkml:trace contextRef="#ctx0" brushRef="#br0" timeOffset="1896.516">274 734,'6'39,"-2"-25,1-1,0 1,1-1,1 0,0 0,0 0,1-1,1 0,0-1,6 6,33 47,124 124,-172-188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39:09.131"/>
    </inkml:context>
    <inkml:brush xml:id="br0">
      <inkml:brushProperty name="width" value="0.1" units="cm"/>
      <inkml:brushProperty name="height" value="0.1" units="cm"/>
      <inkml:brushProperty name="color" value="#339933"/>
      <inkml:brushProperty name="ignorePressure" value="1"/>
    </inkml:brush>
  </inkml:definitions>
  <inkml:trace contextRef="#ctx0" brushRef="#br0">0 136,'0'0,"0"0,0 0,0 0,0 0,0 0,0 0,0 15,8 145,7-1,16 55,-5-39,-25-131,-2-67,-22-270,23 101,2 176,0 0,1 0,1 0,0 1,1 0,1 0,0 0,1 0,1 1,0 0,1 1,0 0,1 0,1 1,0 0,0 1,2-1,6-3,0 0,0 0,2 2,0 1,0 0,1 2,0 0,1 2,0 0,0 2,1 0,0 2,0 0,0 2,0 1,0 1,8 1,-21 1,0 1,0 0,0 1,-1 0,1 1,-1 0,0 1,-1 0,1 0,-1 1,-1 0,1 1,-1 0,0 0,-1 1,0 0,-1 0,1 0,-2 1,1 0,-2 0,1 1,-1 0,-1 0,11 34,-2 0,-2 1,-2 0,-2 0,-2 1,-2 0,-3 8,4-9,1-1,2 0,2 0,3-1,1 0,2 0,-12-39,0 1,0-1,1 0,0 0,0 0,0 0,1-1,-1 1,1-1,0 0,1 0,-1 0,1 0,-1-1,1 0,0 0,3 1,2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39:10.442"/>
    </inkml:context>
    <inkml:brush xml:id="br0">
      <inkml:brushProperty name="width" value="0.1" units="cm"/>
      <inkml:brushProperty name="height" value="0.1" units="cm"/>
      <inkml:brushProperty name="color" value="#339933"/>
      <inkml:brushProperty name="ignorePressure" value="1"/>
    </inkml:brush>
  </inkml:definitions>
  <inkml:trace contextRef="#ctx0" brushRef="#br0">0 0,'15'264,"16"42,-8-63,18-182,-38-58,0 0,0 0,0 0,0 0,1 0,-1-1,1 0,0 1,0-1,0-1,0 1,0 0,0-1,0 0,0 0,0 0,1-1,-1 1,0-1,1 0,-1-1,0 1,1 0,-1-1,0 0,0 0,1-1,-1 1,0-1,0 0,-1 0,1 0,0 0,-1-1,4-2,3-3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39:10.956"/>
    </inkml:context>
    <inkml:brush xml:id="br0">
      <inkml:brushProperty name="width" value="0.1" units="cm"/>
      <inkml:brushProperty name="height" value="0.1" units="cm"/>
      <inkml:brushProperty name="color" value="#339933"/>
      <inkml:brushProperty name="ignorePressure" value="1"/>
    </inkml:brush>
  </inkml:definitions>
  <inkml:trace contextRef="#ctx0" brushRef="#br0">0 1,'0'0,"0"0,0 0,0 0,0 0,0 0,0 0,0 0,0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39:12.969"/>
    </inkml:context>
    <inkml:brush xml:id="br0">
      <inkml:brushProperty name="width" value="0.1" units="cm"/>
      <inkml:brushProperty name="height" value="0.1" units="cm"/>
      <inkml:brushProperty name="color" value="#339933"/>
      <inkml:brushProperty name="ignorePressure" value="1"/>
    </inkml:brush>
  </inkml:definitions>
  <inkml:trace contextRef="#ctx0" brushRef="#br0">704 160,'0'0,"0"0,0 0,0 0,0 0,0 0,0 0,0 0,0 0,0 0,0 0,0 0,-3-2,-19-16,-1 1,-1 0,0 2,-1 1,-1 1,0 1,-1 1,0 1,-1 2,0 0,0 2,0 2,-12-1,29 6,-1 1,0 0,1 0,0 2,-1-1,1 1,1 1,-1 0,1 0,0 1,0 1,0-1,1 2,0-1,0 1,1 1,0-1,1 1,0 1,0-1,1 1,0 0,1 1,0 0,0-1,1 1,-1 5,-3 5,1 0,1 1,0-1,2 1,0 0,2 0,0 1,2-1,1 6,10 306,79 342,-43-292,-47-310,0-73</inkml:trace>
  <inkml:trace contextRef="#ctx0" brushRef="#br0" timeOffset="848.31">1 849,'0'0,"0"0,0 0,0 0,0 0,0 0,0 0,0 0,0 0,0 0,0 0,0 0,0 0,0 0,0 0,14 6,7 1,0-1,0-1,1-1,0-1,-1-1,1-1,0-1,13-2,-11 2,255-13,-278 13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39:16.447"/>
    </inkml:context>
    <inkml:brush xml:id="br0">
      <inkml:brushProperty name="width" value="0.1" units="cm"/>
      <inkml:brushProperty name="height" value="0.1" units="cm"/>
      <inkml:brushProperty name="color" value="#339933"/>
      <inkml:brushProperty name="ignorePressure" value="1"/>
    </inkml:brush>
  </inkml:definitions>
  <inkml:trace contextRef="#ctx0" brushRef="#br0">0 707,'0'0,"0"0,0 0,0 0,0 0,0 0,0 0,0 0,0 0,0 0,0 0,0 0,94 19,282-45,-274 13,-79 11,-1 0,1-2,-1-1,0 0,0-2,0 0,-1-2,0 0,-1-1,0-1,-1-1,0-1,-1 0,0-2,10-11,-21 14,-1 0,-1-1,0 0,-1 0,0-1,-1 1,0-1,-1 0,-1 1,0-1,-2-12,3 11,-2 1,0-1,-1 1,0-1,-1 1,0 0,-2 0,1 0,-2 0,0 0,0 1,-1 0,-1 0,0 0,-1 1,-1 0,1 1,-2 0,0 0,0 1,-1 0,0 1,0 0,-1 1,0 0,-1 1,0 0,0 1,0 1,-1 0,0 0,0 2,-5-1,-12 2,0 1,0 1,0 2,1 2,-1 0,1 2,0 2,0 0,1 2,0 1,1 2,0 0,1 2,1 1,0 1,1 1,-3 5,13-5,0-1,1 2,2 0,0 1,1 0,0 1,2 0,1 0,0 1,2 0,0 0,2 1,0 0,2 0,0 0,2 14,-8 25,9-37,0-1,2 1,0-1,2 1,0-1,2-1,1 1,1-1,0 0,7 8,-9-19,0-1,1 0,0 0,1-1,0 0,0 0,1-1,1-1,-1 0,1 0,1-1,-1 0,1-1,1 0,-1-1,11 3,148 10,-157-18,15 3,0-1,0-2,0-1,0-1,0-2,0-1,-1-1,1-1,-2-2,1 0,20-12,31-30,-64 36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37:58.834"/>
    </inkml:context>
    <inkml:brush xml:id="br0">
      <inkml:brushProperty name="width" value="0.35" units="cm"/>
      <inkml:brushProperty name="height" value="0.35" units="cm"/>
      <inkml:brushProperty name="color" value="#339933"/>
      <inkml:brushProperty name="ignorePressure" value="1"/>
    </inkml:brush>
  </inkml:definitions>
  <inkml:trace contextRef="#ctx0" brushRef="#br0">30 1,'-5'37,"-12"186,10 0,10 34,0-19,8 261,47 402,-24-369,-24-206,-10-325</inkml:trace>
  <inkml:trace contextRef="#ctx0" brushRef="#br0" timeOffset="87719.082">120 2431,'58'-19,"-1"-3,-2-2,0-3,-2-2,-1-2,16-15,55-31,552-399,-402 307,-192 130,-65 31</inkml:trace>
  <inkml:trace contextRef="#ctx0" brushRef="#br0" timeOffset="88703.625">903 2195,'0'0,"0"0,0 0,0 0,0 0,9 25,313 626,-189-384,-90-188,-26-60,-11-12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39:33.431"/>
    </inkml:context>
    <inkml:brush xml:id="br0">
      <inkml:brushProperty name="width" value="0.1" units="cm"/>
      <inkml:brushProperty name="height" value="0.1" units="cm"/>
      <inkml:brushProperty name="color" value="#339933"/>
      <inkml:brushProperty name="ignorePressure" value="1"/>
    </inkml:brush>
  </inkml:definitions>
  <inkml:trace contextRef="#ctx0" brushRef="#br0">23 1,'-23'630,"59"-164,-1-160,-26-171,-9-119</inkml:trace>
  <inkml:trace contextRef="#ctx0" brushRef="#br0" timeOffset="652.124">34 1296,'31'-5,"-2"-3,-2-2,1-1,-1-1,-1-1,0-1,-1-2,-1 0,0-2,4-5,-9 10,317-259,-326 264</inkml:trace>
  <inkml:trace contextRef="#ctx0" brushRef="#br0" timeOffset="1226.039">386 1130,'0'0,"0"0,0 0,0 0,0 0,2 13,1 0,1-1,0 1,0-1,1 0,1 0,0-1,1 0,0 0,0 0,7 6,0 4,171 231,-180-246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39:36.141"/>
    </inkml:context>
    <inkml:brush xml:id="br0">
      <inkml:brushProperty name="width" value="0.1" units="cm"/>
      <inkml:brushProperty name="height" value="0.1" units="cm"/>
      <inkml:brushProperty name="color" value="#339933"/>
      <inkml:brushProperty name="ignorePressure" value="1"/>
    </inkml:brush>
  </inkml:definitions>
  <inkml:trace contextRef="#ctx0" brushRef="#br0">0 0,'0'0,"0"0,0 0,0 0,0 28,7 687,43-218,-50-426,0-72</inkml:trace>
  <inkml:trace contextRef="#ctx0" brushRef="#br0" timeOffset="606.096">23 1110,'49'-23,"43"-41,-2-3,-4-5,-3-3,54-65,-41 49,-86 82</inkml:trace>
  <inkml:trace contextRef="#ctx0" brushRef="#br0" timeOffset="1167.235">340 887,'0'0,"0"0,0 0,0 0,0 0,14 25,205 371,-211-381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01:50.8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690 840,'-99'-80,"85"73,0 1,0 0,0 1,-1 1,1 0,-1 1,0 1,0 0,0 1,-1 0,1 1,0 1,0 1,0 0,0 1,0 0,1 1,-1 1,1 0,0 1,0 1,1 0,0 1,0 0,1 1,0 0,0 1,1 0,1 1,0 1,0-1,1 1,0 1,1 0,-4 9,-3-1,1 1,1 1,1 0,1 1,1 0,1 0,2 1,0 0,1 1,2-1,0 1,2 0,1 0,1 0,1 0,2 0,0 0,2-1,3 12,8-12,0 0,2-2,1 0,1-1,0 0,2-2,0-1,2-1,0 0,23 11,-34-18,0-1,0-1,1-1,0 0,1 0,0-1,0-1,1-1,-1 0,1-1,0-1,0 0,0-1,1-1,-1 0,1-2,-1 1,0-2,0 0,0-1,0-1,0 0,0-2,-1 1,0-2,0 0,5-4,-5-7,-2 0,0-1,-1 0,-1-1,-1 0,0-1,-2 0,-1 0,0-1,-2 0,2-11,-4 22,15-80,-4-1,-3 0,-5-1,-5-79,-39-382,18 277,17 251,-3-13,-1 69,1 610,51-149,-31-408,4-1,4-1,30 73,-49-144,1-1,-1 1,2-1,0 0,0-1,0 1,1-1,0 0,1 0,0-1,0 0,0 0,1 0,0-1,1 0,-1-1,1 0,0 0,0-1,1 0,7 2,-3-4</inkml:trace>
  <inkml:trace contextRef="#ctx0" brushRef="#br0" timeOffset="4943.373">2368 738,'0'0,"0"0,0 0,0 0,-11 73,12 480,22-322,-19-204,1-7,-4-49,-1-60,-3 12,4 0,3 1,3-1,4 1,13-48,-17 108,0 1,1-1,1 1,1 1,0 0,0 0,1 1,1 0,0 1,1 1,1 0,-1 0,2 1,-1 1,1 1,1 0,-1 1,1 0,1 1,-1 1,1 1,0 0,0 1,0 1,0 1,1 0,-1 1,0 1,0 1,0 0,0 1,9 3,-13-1,1 1,-1 0,1 0,-2 2,1-1,-1 2,0-1,-1 2,0-1,0 2,1 2,17 14,21 85,-39-83,-1 0,-2 0,-1 1,-1 0,-2 1,-1-1,-1 7,9 225,-12-258,0 0,1-1,-1 1,1 0,0-1,0 1,1 0,-1-1,1 1,-1 0,1-1,0 1,1-1,-1 0,0 1,1-1,0 0,0 0,0 0,0 0,0 0,1 0,0 0,-1-1,1 0,0 1,0-1,0 0,0 0,0-1,1 1,-1-1,1 1,-1-1,1 0,-1 0,1-1,-1 1,1-1,0 0,-1 0,1 0,0 0,-1 0,1-1,0 0,-1 0,1 0,1-1,9-6,-3 0</inkml:trace>
  <inkml:trace contextRef="#ctx0" brushRef="#br0" timeOffset="6913.132">3560 81,'-27'21,"23"-12,1 0,0 0,0 0,1 0,0 0,0 1,1-1,0 0,1 1,0-1,1 1,0-1,0 0,1 1,1 3,2 40,-15 319,5-182,9 164,9-179,-9-153,0 0,2-1,1 1,0-1,2-1,0 1,1-1,2-1,-1 0,2-1,1 0,0-1,1 0,1-2,4 4,48-8,-52-8,1-1,-1-1,1 0,0-1,0-1,-1-1,1 0,-1-1,1-1,-1-1,0 0,-1-1,1 0,-1-2,13-8,58-33,-75 43</inkml:trace>
  <inkml:trace contextRef="#ctx0" brushRef="#br0" timeOffset="7894.128">3379 898,'0'0,"0"0,0 0,0 0,0 0,0 0,36-5,311-66,-137 62,-196 8</inkml:trace>
  <inkml:trace contextRef="#ctx0" brushRef="#br0" timeOffset="190550.769">1122 1203,'-6'36,"10"-31,0 0,1 0,-1-1,1 0,0 1,0-2,0 1,1-1,0 0,-1 0,1 0,0-1,0 0,0 0,0 0,1-1,-1 0,0 0,1-1,-1 0,1 0,-1 0,0-1,1 0,-1 0,0 0,1-1,-1 0,4-2,9 1,377-43,-233 39,-71-64,-75 53,-8 8,-4 7,1-1,-1 0,0 0,0 0,0-1,0 0,-1 0,0 0,0-1,0 1,-1-1,0 0,0 0,0 0,-1 0,0 0,0-1,0 1,-1-1,0 1,0-1,-1 0,0 1,0-1,-1 0,1 1,-2-1,1 0,0 1,-1 0,-1-3,-13-8,-1 0,0 0,-1 2,0 0,-1 2,-1 0,0 0,-1 2,-1 1,1 1,-1 0,-1 2,0 0,0 2,0 0,0 2,-1 1,1 0,-1 2,0 1,-7 1,8 0,1 2,-1 0,0 1,1 1,0 1,1 2,0 0,0 1,1 0,-15 12,19-7,2 0,-1 1,2 1,0 0,1 1,1 0,1 1,1 0,0 1,1 0,1 0,1 1,1-1,1 1,1 1,0-1,2 0,1 1,0 2,-2-1,1-1,1 1,1-1,1 0,1 1,1-1,1 0,1 0,0-1,2 0,1 0,0 0,1-2,2 1,0-1,1-1,0 0,2 0,0-2,2 1,0-1,1 0,1-2,0 0,1-1,0-1,1-1,0-1,0-1,2 0,-1-2,1-1,0 0,21 1,-29-9,1 0,-1 0,0-2,0 0,0-1,0 0,-1-1,0-1,0 0,0-1,-1-1,-1 0,1 0,9-11,-7 9,2-2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39:48.095"/>
    </inkml:context>
    <inkml:brush xml:id="br0">
      <inkml:brushProperty name="width" value="0.1" units="cm"/>
      <inkml:brushProperty name="height" value="0.1" units="cm"/>
      <inkml:brushProperty name="color" value="#339933"/>
      <inkml:brushProperty name="ignorePressure" value="1"/>
    </inkml:brush>
  </inkml:definitions>
  <inkml:trace contextRef="#ctx0" brushRef="#br0">35 0,'11'88,"-3"0,-4 0,-5 0,-5 29,1 91,-4 347,-21-422,27-116</inkml:trace>
  <inkml:trace contextRef="#ctx0" brushRef="#br0" timeOffset="768.239">1 1066,'20'-5,"12"-7,0-1,-1-2,-1 0,0-3,-1 0,21-19,32-19,-57 39,-1-1,-1-1,-1-1,-1-1,-1-1,0-1,12-20,43-9,-21 9,-46 38</inkml:trace>
  <inkml:trace contextRef="#ctx0" brushRef="#br0" timeOffset="1267.231">329 920,'0'0,"0"0,0 0,0 0,0 0,0 0,0 0,2 14,5 15,0-1,2 0,1-1,1 0,2 0,0-1,2-1,1 0,15 18,-3-2,-15-21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39:51.775"/>
    </inkml:context>
    <inkml:brush xml:id="br0">
      <inkml:brushProperty name="width" value="0.1" units="cm"/>
      <inkml:brushProperty name="height" value="0.1" units="cm"/>
      <inkml:brushProperty name="color" value="#339933"/>
      <inkml:brushProperty name="ignorePressure" value="1"/>
    </inkml:brush>
  </inkml:definitions>
  <inkml:trace contextRef="#ctx0" brushRef="#br0">0 115,'0'0,"0"0,0 0,0 0,0 0,0 0,0 0,0 0,0 0,0 0,0 0,0 0,0 0,9 40,-7 211,-2 127,-6-335,3-32,3-30,31-514,39 387,-62 136,1 1,-1 0,2 0,0 1,0 0,0 1,1 0,0 0,0 1,1 1,1-1,16-4,0 0,0 2,1 1,1 2,-1 1,29 0,-49 5,0 2,0-1,-1 1,1 1,-1 0,1 0,-1 1,0 0,-1 0,0 1,1 0,-2 1,1 0,5 6,1 0,-4-1,-1 1,0 1,-1 0,-1 0,0 0,-1 1,-1 0,0 0,-1 1,0-1,-1 1,-1 0,-1 0,0 0,-1 1,4 24,-3 226,0-256,-3-5,1 1,0-1,0 1,1-1,0 1,0 0,0-1,1 1,0-1,0 1,1-1,0 0,0 0,1 1,-1-1,1-1,0 1,1 0,-1-1,1 0,1 1,-1-1,0-1,1 1,0-1,0 0,1 0,-1 0,1-1,0 0,0 0,0 0,0-1,0 0,0 0,1-1,2 1,59-30,-46 8</inkml:trace>
  <inkml:trace contextRef="#ctx0" brushRef="#br0" timeOffset="1706.325">1565 96,'1'-3,"-1"0,0 0,0 0,0 0,0 0,0 0,-1 0,0 1,1-1,-1 0,0 0,0 1,0-1,-1 0,1 1,-1-1,1 1,-1 0,0-1,0 1,0 0,0 0,0 0,0 0,-1 1,1-1,-1 1,1-1,-1 1,1 0,-1 0,0 0,0 0,1 1,-1-1,0 1,0-1,0 1,0 0,0 0,0 0,1 1,-1-1,-21 5,0 1,0 0,1 2,1 1,-1 0,1 2,1 1,0 0,1 2,0 0,1 1,-4 5,14-9,0 0,0 0,2 1,-1 0,1 0,1 1,0-1,1 1,1 1,0-1,0 1,2 0,-1 0,1 6,3 7,1 1,1-1,2 0,0 0,2 0,1 0,1-1,1-1,1 0,1 0,2-1,0 0,2-2,0 1,11 9,-16-17,-5-5,1-1,0 0,0 0,1 0,1-1,-1-1,1 1,0-1,1-1,0 0,0 0,0-1,1 0,0-1,0 0,0-1,0 0,0-1,1 0,-1 0,1-2,-1 1,1-1,6-2,0 1,1-1,0-1,0 0,-1-2,0 0,0-1,0-1,-1-1,0 0,0-1,-1-1,0 0,-1-1,0-1,-1-1,0 0,-1 0,-1-2,0 1,-1-2,4-5,-9 4,0 1,-1-1,-1 0,0 0,-2 0,0 0,0 0,-2-1,0 1,-1-1,-1 1,0 0,-1 0,-3-7,2 1,0 2,0 0,-2 0,-1 1,0 0,-2 1,0-1,-1 2,-1-1,-1 1,0 1,-1 0,-7-5,-103-54,30 49,76 27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40:08.241"/>
    </inkml:context>
    <inkml:brush xml:id="br0">
      <inkml:brushProperty name="width" value="0.1" units="cm"/>
      <inkml:brushProperty name="height" value="0.1" units="cm"/>
      <inkml:brushProperty name="color" value="#339933"/>
      <inkml:brushProperty name="ignorePressure" value="1"/>
    </inkml:brush>
  </inkml:definitions>
  <inkml:trace contextRef="#ctx0" brushRef="#br0">41 1,'-2'40,"-14"73,8-72,2-1,1 2,3-1,1 0,2 0,4 19,41 173,-6-146,-35-75,-1-1,2 0,0 0,0-1,1 1,0-2,1 1,0-1,0 0,1 0,0-1,1-1,0 1,0-1,0-1,1 0,0-1,0 0,1 0,5 0,1-2,-1 1,0-2,1-1,0 0,-1-1,1 0,0-2,-1 0,0-1,1-1,-1-1,0 0,-1-1,0-1,0 0,4-4,-2-2,-1-2,-1 0,0-1,-1 0,-1-1,-1-1,0 0,-1-1,0-2,6-12,-2-1,-1 0,-2-1,-1-1,-1 0,-3-1,-1 0,0-11,2-237,-20 171,10 153,22 169,48 50,-64-236,-3 0,2-1,0 0,1 0,1 0,1 0,1-1,0 0,2 0,0-1,1-1,1 1,1-2,1 0,0-1,13 12,-17-20,0-1,0 0,0-1,1 0,0-1,0 0,1 0,-1-1,1-1,0 0,0-1,0 0,0 0,1-2,-1 1,0-2,0 1,1-2,-1 0,0 0,0-1,-1 0,1-1,-1-1,1 0,-1 0,-1-1,1 0,-1-1,0-1,3-2,13-19,-1 0,-1-1,-2-2,-1 0,-2-1,-1-1,-1-1,-2-1,-2 0,-1-1,-2 0,-1 0,-2-1,2-39,2-53,-12 11,3 347,6-59,70 91,-39-163,-32-86,1-1,0 0,0 0,1-1,0 0,0 0,1-1,1 0,-1-1,1 0,0 0,63-21,-52 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40:18.898"/>
    </inkml:context>
    <inkml:brush xml:id="br0">
      <inkml:brushProperty name="width" value="0.1" units="cm"/>
      <inkml:brushProperty name="height" value="0.1" units="cm"/>
      <inkml:brushProperty name="color" value="#339933"/>
      <inkml:brushProperty name="ignorePressure" value="1"/>
    </inkml:brush>
  </inkml:definitions>
  <inkml:trace contextRef="#ctx0" brushRef="#br0">46 1,'0'0,"0"0,0 0,0 0,0 0,0 0,0 0,0 38,-25 414,5 65,20-275,0-228</inkml:trace>
  <inkml:trace contextRef="#ctx0" brushRef="#br0" timeOffset="789.678">35 913,'24'-8,"0"-1,0-2,-1 0,0-2,-1 0,-1-1,0-1,-1-1,8-10,68-46,90-85,-124 110,-54 35</inkml:trace>
  <inkml:trace contextRef="#ctx0" brushRef="#br0" timeOffset="1592.944">284 734,'0'0,"0"0,0 0,0 0,0 0,0 0,0 0,0 0,51 100,184 237,-202-299,-27-32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40:22.876"/>
    </inkml:context>
    <inkml:brush xml:id="br0">
      <inkml:brushProperty name="width" value="0.1" units="cm"/>
      <inkml:brushProperty name="height" value="0.1" units="cm"/>
      <inkml:brushProperty name="color" value="#339933"/>
      <inkml:brushProperty name="ignorePressure" value="1"/>
    </inkml:brush>
  </inkml:definitions>
  <inkml:trace contextRef="#ctx0" brushRef="#br0">13 39,'0'0,"0"0,0 0,0 0,0 0,0 0,0 0,0 0,0 0,6 32,-24 178,17 0,37 55,-8-124,-29-263,-4-219,8 320,1 1,1 0,1 0,0 0,2 1,0 0,1 0,1 1,0 0,2 1,1-1,0 0,0 2,2-1,0 2,0 0,2 1,0 1,0 0,1 1,1 1,11-5,-15 12,0 1,-1 0,1 1,0 1,1 0,-1 1,0 0,0 2,0-1,0 2,0 0,8 3,-10-3,1 1,0 0,0 1,-1 0,1 1,-1 1,-1 0,1 1,-1 0,-1 1,1 0,-1 1,-1 0,0 1,-1 0,0 1,0-1,-1 2,-1-1,0 1,-1 0,0 1,-1-1,-1 1,0 0,0 1,-2-1,0 0,0 1,-1 8,9 73,-6-46,1 0,3-1,2 1,2-2,2 0,19 45,-31-90,0 0,1 1,-1-1,0-1,1 1,0 0,0-1,0 1,0-1,0 0,0 0,0 0,1 0,-1-1,1 1,-1-1,1 0,0 0,0 0,-1 0,1-1,0 0,0 0,0 0,-1 0,1 0,0-1,0 0,-1 1,1-1,0-1,14-4</inkml:trace>
  <inkml:trace contextRef="#ctx0" brushRef="#br0" timeOffset="1774.682">1827 1,'-42'11,"-230"67,80 35,88-24,72 33,29-106,1 1,1 0,1 0,0-1,1 1,1 0,0-1,1 1,1-1,1 0,0 0,1 0,1-1,0 0,1 0,1 0,0-1,1-1,0 0,1 0,7 6,106 69,-103-80,1-1,0-1,1-1,-1-2,1 0,0-1,0-1,0-1,0-1,0-1,-1-1,1-1,-1-1,0-1,0-1,0-1,-1-1,7-5,-11 2,0 0,-1-2,0 0,-1-1,-1 0,-1-1,0-1,-1 0,0-1,-2 0,3-7,-7 9,-1-1,0 0,-1 0,-1-1,0 1,-2-1,0 1,-1-1,0 0,-3-9,-2-5,-2 1,-1 1,-2-1,-1 1,-1 1,-1 0,-6-7,7 13,3 10,0 0,-1 1,-1 0,0 1,0 0,-1 0,-1 1,1 1,-2 0,1 1,-1 1,-1 0,-12-4,22 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40:28.318"/>
    </inkml:context>
    <inkml:brush xml:id="br0">
      <inkml:brushProperty name="width" value="0.1" units="cm"/>
      <inkml:brushProperty name="height" value="0.1" units="cm"/>
      <inkml:brushProperty name="color" value="#339933"/>
      <inkml:brushProperty name="ignorePressure" value="1"/>
    </inkml:brush>
  </inkml:definitions>
  <inkml:trace contextRef="#ctx0" brushRef="#br0">1 823,'0'42,"34"377,-32-380,1 0,3-1,0 1,3-1,11 32,69 36,-78-97,1-1,0 0,0 0,0-2,1 1,0-2,1 0,-1 0,1-1,0-1,0 0,0-1,0-1,0 0,0-1,1 0,-1-1,0-1,0 0,0-1,0 0,0-1,-1-1,0 0,0-1,0 0,0-1,-1-1,0 0,-1 0,0-1,0 0,-1-1,2-3,10-11,-2 0,0-2,-2 0,-1-1,-1-1,-1-1,-1 0,4-16,-18 45,21-58,-2 0,-2-1,-4-1,-2 0,-1-8,-10-37,-13 76,13 30,0-1,0 0,0 0,0 1,-1-1,1 0,0 1,0-1,0 0,0 0,0 1,-1-1,1 0,0 0,0 1,-1-1,1 0,0 0,0 0,-1 1,1-1,0 0,0 0,-1 0,1 0,0 0,-1 0,1 1,0-1,0 0,-1 0,1 0,0 0,-1 0,1 0,0 0,-1-1,12 149,25 117,-17-205,93 213,-106-264,1 0,0 0,0 0,1-1,1 0,-1 0,1-1,1-1,-1 1,1-1,0-1,0 0,1 0,-1-1,1 0,0-1,0 0,1-1,-1-1,0 1,1-2,-1 1,1-2,-1 1,0-2,1 1,-1-2,0 1,0-2,0 1,0-2,-1 1,7-5,119-100,-112 82,-1-2,-1-1,-1-1,-2 0,-2-2,0 0,-3-1,0 0,-2-1,-2 0,-2-1,0-1,-3 1,-1-1,-1-7,7-102,-6 92,-21 73,-15 232,53-82,-10-104,4 0,2-2,3 0,11 20,-18-46,-10-33,-1 0,1 0,-1-1,1 1,0-1,0 0,1 0,-1 0,1 0,-1-1,1 1,0-1,0 0,0 0,0 0,0-1,1 0,-1 1,0-1,1-1,-1 1,1-1,-1 1,1-1,-1-1,1 1,-1-1,0 1,1-1,-1-1,0 1,1 0,-1-1,0 0,0 0,0 0,-1-1,1 1,0-1,-1 0,2-2,10-3</inkml:trace>
  <inkml:trace contextRef="#ctx0" brushRef="#br0" timeOffset="1470.855">2246 0,'8'663,"11"-330,29-52,36 36,-39-220,42-53,-75-42,0-1,1 0,-1-1,0 0,0-1,0 0,0-1,0-1,0 1,0-2,-1 0,0 0,1-1,-1 0,-1-1,1-1,-1 1,0-2,-1 1,0-1,0-1,7-8,1-2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40:32.734"/>
    </inkml:context>
    <inkml:brush xml:id="br0">
      <inkml:brushProperty name="width" value="0.1" units="cm"/>
      <inkml:brushProperty name="height" value="0.1" units="cm"/>
      <inkml:brushProperty name="color" value="#339933"/>
      <inkml:brushProperty name="ignorePressure" value="1"/>
    </inkml:brush>
  </inkml:definitions>
  <inkml:trace contextRef="#ctx0" brushRef="#br0">7 1067,'-1'2,"1"0,-1 0,1 0,0 1,-1-1,1 0,0 0,0 0,0 0,1 1,-1-1,1 0,-1 0,1 0,0 0,-1 0,1 0,0 0,0 0,1 0,-1 0,0-1,0 1,1 0,-1-1,1 1,0-1,-1 1,1-1,0 0,0 0,0 0,0 0,0 0,0 0,0-1,0 1,2 0,180 22,-53-15,-99-2,238 22,-249-31,-1 1,0-2,0-1,0 0,-1-2,1 0,-2-1,1-1,15-10,-27 13,0-1,-1 0,0 0,0 0,0-1,-1 0,0 0,-1-1,0 1,0-1,0 0,-1 0,-1 0,2-9,-2 9,-1-1,0 0,-1 0,0-1,0 1,-1 0,-1 0,1 1,-2-1,1 0,-1 1,-1-1,0 1,0 0,-1 0,0 0,0 1,-1 0,0 0,-1 0,0 1,0-1,0 2,-1-1,0 1,0 0,-1 1,1 0,-1 1,0-1,-6-1,-18-8,0 2,0 0,-1 2,-1 2,0 1,0 2,0 1,-14 2,29 0,0 1,0 0,1 2,-1 0,0 2,1 0,-1 1,1 1,0 1,0 0,1 1,0 2,0 0,1 0,0 2,1 0,0 1,0 0,2 1,-6 7,9-4,2 1,0 0,0 0,2 0,0 1,1 0,1 1,1-1,0 1,0 19,-1-13,2-7,0 1,0-1,2 0,0 1,2-1,0 1,0-1,2 0,0 1,2-1,0-1,0 1,2-1,0 0,1 0,1-1,0 0,1-1,1 1,1-2,0 0,0 0,12 8,-7-9,1 0,1-2,0 0,0-1,1 0,1-2,-1-1,1 0,0-2,1 0,-1-1,1-1,0-2,0 0,0-1,17-2,-19 2,1-1,-1 0,0-2,0 0,0-1,0-1,-1-1,0-1,0-1,0 0,-1-1,0-1,-1-1,3-3,-3-1</inkml:trace>
  <inkml:trace contextRef="#ctx0" brushRef="#br0" timeOffset="2505.283">1981 710,'-11'1,"0"0,0 0,0-1,0 0,0-1,0 0,0-1,0-1,0 1,0-2,1 1,-6-4,4 3,-12-2,0 1,-1 1,0 2,0 0,1 1,-1 2,0 0,0 2,0 1,1 0,0 2,0 1,0 1,1 1,0 1,1 1,-5 4,-70 84,82-78,1 1,1 0,1 1,1 1,1 0,1 0,2 1,0 0,1 0,2 3,11 126,-4-135,-1-5,0 0,1-1,0 1,2 0,-1-1,1 0,1 0,0 0,1-1,1 0,0 0,0-1,1 0,0 0,1-1,0-1,1 1,0-2,1 1,-1-2,2 1,-1-2,1 1,0-2,0 0,0 0,1-2,5 2,-4-3,0 0,0-1,-1 0,1-1,0-1,0-1,-1 0,1-1,-1 0,1-1,-1-1,0 0,-1-1,1 0,-1-1,-1-1,1 0,-1 0,0-2,-1 1,0-1,-1-1,1-2,5-5,-1-1,-1 0,0-1,-2-1,0 0,-2-1,0 0,-1 0,-2-1,4-14,-7 19,18-64,-3-1,-5-1,-3 0,0-64,-46-429,1 445,24 183,0 54,4 1,6-1,4 1,10 49,-9-96,99 559,-103-605,2 1,-1-1,2 0,0-1,0 1,1-1,1 1,0-2,0 1,1-1,1 1,0-2,0 1,1-2,1 1,0-1,0 0,3 1,-9-9,1 0,0 0,1 0,-1 0,0-1,0 0,0 0,0 0,0-1,0 1,0-1,0 0,0-1,0 0,0 1,0-1,-1-1,1 1,-1-1,0 0,1 0,-1 0,-1 0,1-1,0 1,-1-1,0 0,0 0,0 0,1-2,23-30</inkml:trace>
  <inkml:trace contextRef="#ctx0" brushRef="#br0" timeOffset="5710.532">2968 697,'-21'-7,"0"1,-1 1,1 1,-1 1,0 1,0 0,-1 2,1 1,0 0,0 2,0 1,1 0,-16 6,21-5,1 0,-1 1,1 0,0 2,0-1,1 2,0 0,0 1,1 0,1 1,0 0,0 1,1 1,0 0,1 0,1 1,0 0,1 1,-1 3,-2 4,1 0,1 1,1 0,1 0,1 1,1 0,1 0,1 0,1 14,1-23,0 0,2 0,0 0,1 0,0 0,1 0,1-1,0 1,1-1,0 0,1 0,1-1,0 1,1-2,1 1,0-1,0 0,1-1,1 0,-1-1,2 0,0 0,2 1,1 0,0-1,0-1,1-1,0 0,0-1,1-1,0 0,0-2,0 0,1 0,0-2,-1 0,1-1,0-1,0 0,-1-2,1 0,0-1,-1 0,0-2,0 0,0-1,0 0,-1-2,0 0,3-5,-1-2,-1 0,0-1,0 0,-2-1,0-1,-1-1,-1 0,2-6,-1-2,-1-2,-2 1,0-2,-2 1,-1-1,-2-1,1-16,-27-113,-37-75,50 297,5 43,4 0,5 0,18 88,-9-75,30 140,18 162,-59-398,-2 1,-1 0,-1 0,-1 0,-1 0,-1 0,0 0,-2-1,-1 1,-1-1,-1 0,0 0,-2-1,-1 0,-2 3,2-13,-1 0,-1-1,0-1,0 1,0-2,-1 0,-1 0,1-1,-1-1,-1 0,1-1,-1-1,0 0,-3 0,-6 4,-1 0,0-2,0-1,0-1,-1-1,0-1,1-1,-1-1,1-2,-1 0,1-2,-1-1,1 0,1-2,-1-1,1-1,1-2,-1 0,-5-5,-16-32,31 31</inkml:trace>
  <inkml:trace contextRef="#ctx0" brushRef="#br0" timeOffset="8267.653">3342 1092,'45'35,"-28"-29,1-1,-1-1,1 0,0-2,0 0,1-1,-1 0,0-2,0 0,0-1,0-1,0-1,0 0,-1-2,8-2,7 0,170-35,-63 25,-129 17,1 0,0-1,0-1,-1 1,0-2,1 1,-1-1,-1-1,1 0,0 0,-1-1,0 0,-1-1,1 0,-1 0,-1-1,1 0,-1 0,-1-1,1 0,-2 0,1 0,-1-1,-1 0,1 0,-2 0,1 0,0-9,-3 7,-2 0,0 0,0 1,-1-1,0 0,-1 1,-1-1,0 1,0 0,-1 0,0 1,-1-1,0 1,-1 0,0 1,-1 0,0 0,0 0,-1 1,0 0,0 1,0 0,-3 0,-128-32,119 34,-1 1,1 1,-1 1,1 1,-1 0,0 2,1 0,-1 2,1 0,-1 2,1 0,1 1,-1 1,1 1,0 1,-12 8,-92 128,109-118,3 1,0 0,1 1,2 0,1 0,2 1,0 0,2 1,2-1,0 0,2 1,2-1,0 1,5 17,89 126,-88-159,0-1,1 0,0-1,1 0,0-1,1 0,1-1,0 0,0 0,1-1,0-1,1 0,0-1,0-1,1 0,0-1,0 0,1-1,-1-1,1-1,0 0,0-1,0-1,1 0,-1-1,0-1,14-2,-6-2,0-1,0-2,-1 0,0-1,0-2,-1 0,-1-1,0-1,0-1,-1-1,-1-1,-1-1,0 0,8-12,-11 9,-1 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04:58.241"/>
    </inkml:context>
    <inkml:brush xml:id="br0">
      <inkml:brushProperty name="width" value="0.35" units="cm"/>
      <inkml:brushProperty name="height" value="0.35" units="cm"/>
      <inkml:brushProperty name="color" value="#FFC000"/>
      <inkml:brushProperty name="ignorePressure" value="1"/>
    </inkml:brush>
  </inkml:definitions>
  <inkml:trace contextRef="#ctx0" brushRef="#br0">23 191,'-20'95,"18"458,47-74,-2 301,2-259,1-15,-28-307,-18-40,11-33,35-135,379-174,-391 173,2 2,-1 1,1 3,0 0,1 2,-1 2,0 2,0 0,0 3,0 1,-1 2,0 1,0 2,-1 1,1 2,387 180,-395-185,1-2,1-1,-1 0,1-2,-1-2,1 0,0-2,0-2,0 0,0-2,-1 0,0-3,28-9,-23 4</inkml:trace>
  <inkml:trace contextRef="#ctx0" brushRef="#br0" timeOffset="2063.554">2961 0,'5'37,"-31"373,-20 4,11 36,17 137,32-316,45 230,-39-370,56 237,-67-335,2 0,1 0,2-1,1-1,1-1,2 0,1-1,1 0,1-2,2-1,15 14,-8-19,1-2,1-2,1 0,0-2,1-2,1-1,0-2,0-1,1-1,6-2,238-2,-258-5,7-3,0 0,-1-2,0-1,-1-2,1 0,-2-2,1-1,-1-1,-1-1,-1-1,0-1,-1-2,7-6,8-11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41:04.72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58 0,'0'0,"0"0,0 0,0 0,-24 146,3 89,9 229,24-209,-1 47,45 100,3-258,31-63,1-75,-81-6,1 0,0-1,-1-1,1 0,-1 0,1-1,-1 0,0-1,0 0,0-1,-1 0,1 0,-1-1,-1 0,1-1,-1 1,0-2,0 1,-1-1,0-1,5-7,-2 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41:07.13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836 868,'0'0,"0"0,0 0,0 0,0 0,0 0,0 0,0 0,-27-15,-242-117,91 120,163 14,-1 1,1 1,0 0,0 1,0 0,0 1,1 1,0 1,1 0,0 0,0 2,0-1,1 2,1-1,0 2,0-1,1 2,1-1,0 1,1 1,0-1,0 3,-5 9,1 1,2 0,0 0,2 1,1 0,1 1,1 0,1 0,2 0,1 0,1 0,1 0,2 0,0 0,2-1,1 1,2-1,6 15,-12-29,1 1,0-1,2 0,-1 0,1 0,1-1,1 1,-1-2,2 1,0-1,0 0,1 0,0-1,1 0,0-1,0 0,1-1,0 0,1 0,0-1,0-1,1 0,-1-1,1 0,0-1,1 0,-1-1,0-1,1 0,0-1,11 0,-3-5,0 0,0-2,-1 0,0-2,0 0,-1-2,0 0,0-1,-1-1,-1 0,0-2,-1 0,0-1,-1-1,-1 0,0-1,-2-1,0 0,0-1,-2 0,-1-1,0 0,-1 0,0-6,0-3,-2 1,-1-2,-2 1,-1 0,-1-1,-1 0,-2 1,0-1,-3-1,0-90,-7 4,24 612,40-251,-50-238,1 0,-1-1,1 0,0 0,0 0,0 0,1 0,0-1,0 0,0 0,0 0,1-1,-1 0,1 0,0 0,0 0,0-1,0 0,0-1,1 1,-1-1,0 0,1-1,-1 0,5 0,12-1</inkml:trace>
  <inkml:trace contextRef="#ctx0" brushRef="#br0" timeOffset="1939.153">1913 875,'-123'-38,"71"13,32 16,0 1,0 1,-1 0,1 2,-1 0,-1 1,1 1,0 1,-1 1,1 1,-1 1,1 1,-1 1,1 1,0 0,0 2,1 0,0 2,0 0,0 1,1 1,0 1,1 0,-6 7,16-10,1 0,0 1,0 0,1 1,1 0,-1-1,2 2,-1-1,1 0,1 1,0 0,0 0,1 0,1 0,-1 0,2 0,0 1,0-1,1 0,0 0,1 0,1 0,1 7,0-11,1 0,-1 0,1-1,0 0,0 0,1 0,0 0,0-1,0 0,1-1,0 1,0-1,0 0,0-1,0 0,1 0,-1 0,1-1,0 0,0-1,0 0,0 0,0 0,0-1,0-1,0 1,0-1,0 0,0-1,5-2,22 3,207-63,-90 81,-27 71,-79 37,-44-118,0 1,0 0,-1 0,0 0,0 0,-1 0,0 0,-1 0,0 0,0-1,0 1,-1 0,0 0,-1-1,0 1,0-1,-1 0,1 0,-2 0,1 0,-1-1,0 0,0 0,0 0,-1 0,0-1,0 0,-1 0,-2 1,-13 9,-2-1,1-1,-2-1,0-2,0 0,-1-1,0-2,0 0,4-2,0-1,0 0,0-2,0 0,-1-2,1 0,0-2,-1 0,1-2,0 0,1-2,-1 0,1-1,-4-3,8 2</inkml:trace>
  <inkml:trace contextRef="#ctx0" brushRef="#br0" timeOffset="3507.225">2196 0,'0'0,"0"0,0 0,0 0,0 0,0 0,0 0,7 41,36 346,10 62,-6-149,-41-230,43 197,-41-255,1 0,1 0,0-1,0 0,1 0,1-1,0-1,0 0,1-1,-1 0,2-1,-1-1,1 0,0 0,1-1,-1-1,1-1,0 0,0-1,0 0,0-1,0-1,0-1,0 0,0-1,12-2,-14 2,0 1,-1-1,1-1,-1 0,1-1,-1 0,0-1,-1 0,1-1,-1-1,0 0,-1 0,0-1,0 0,0 0,-1-1,0-1,11-15</inkml:trace>
  <inkml:trace contextRef="#ctx0" brushRef="#br0" timeOffset="4196.824">2253 791,'0'0,"0"0,0 0,0 0,0 0,0 0,0 0,0 0,30 4,306-79,-277 63,-60 12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02:52.2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923 830,'-13'-3,"0"0,0 0,0-1,0-1,1 0,0-1,0 0,1-1,-1 0,1-1,1 0,0-1,-6-6,-23-16,23 18,0 0,-1 2,-1-1,0 2,0 0,-1 2,0 0,0 1,-1 0,0 2,0 1,-1 0,1 1,-19 1,22 5,-1 0,1 2,0 0,1 1,-1 1,1 0,0 1,1 1,0 1,1 0,0 1,0 0,1 1,0 0,1 1,-8 13,-5 11,2 2,2 0,2 1,1 1,-11 41,23-66,3 3,1 1,0 0,1-1,2 1,0 0,1-1,0 1,2-1,1 0,0 0,1 0,6 12,-7-13,1 1,0-2,1 1,1-1,0 0,2 0,0-1,0-1,2 1,0-2,1 0,0 0,1-1,0-1,1 0,0-1,1-1,1 0,-1-1,1-1,1 0,0-2,0 0,0-1,7 1,-10-5,0 0,0-1,0 0,0-2,0 1,0-2,-1 0,1-1,-1 0,0-1,0-1,0 0,-1-1,0 0,0-1,-1-1,0 0,0 0,-1-1,0-1,-1 0,0 0,-1-1,0 0,-1-1,0 0,-1 0,-1-1,20-46,-3 0,-3-2,-2-1,-3 0,-3-1,-3 0,0-34,-21-33,-8 175,9 15,3 1,3 0,2 1,3-1,3 1,2-1,12 50,-16-103,0 0,1 0,-1 0,2 0,-1-1,1 1,0-1,0 1,1-1,-1 0,2 0,-1-1,1 1,-1-1,1 0,1 0,-1-1,4 3,10 5</inkml:trace>
  <inkml:trace contextRef="#ctx0" brushRef="#br0" timeOffset="2281.989">1932 721,'0'0,"0"0,0 0,0 0,0 0,0 0,0 0,0 0,0 0,0 0,0 0,0 0,0 0,0 0,0 0,0 0,-14-7,-45-22,38 16,0 2,-1 0,0 1,0 1,-1 1,0 2,-1 0,0 1,0 1,0 2,0 0,0 1,-6 2,12 2,-1 0,1 2,0 0,0 1,1 1,-1 0,2 1,-1 1,1 1,0 1,1 0,1 0,-1 2,2 0,0 0,0 1,2 1,0 0,0 0,1 1,1 1,1 0,-4 11,-1 5,1 0,2 1,2 1,0-1,3 1,1 0,1 1,2-1,2 1,4 30,-4-51,1 0,0-1,1 1,1-1,0 1,1-1,0 0,1-1,1 0,0 0,0 0,2-1,0 0,0 0,1-1,0 0,1-1,0 0,0-1,1 0,1-1,7 4,-3-3,1 0,-1-2,1 0,0-1,0 0,1-2,0 0,0-1,0-1,0-1,0-1,0 0,0-2,0 0,0-1,0-1,0 0,-1-2,0 0,0-1,-1-1,1 0,-2-1,1-1,-2-1,1-1,-1 0,11-11,-9 2,0 0,-1-1,-1-1,-1 0,-1-1,-1 0,-1-1,-2 0,0-1,-2 0,0 0,-2-1,-1-5,9-360,-15 261,-22-351,-9 335,24 252,7 726,36-508,21-100,-52-216,1-1,0 0,0 0,0-1,0 1,1-1,0 0,0 0,1 0,-1-1,1 0,0 0,0 0,0-1,4 1,1 2</inkml:trace>
  <inkml:trace contextRef="#ctx0" brushRef="#br0" timeOffset="4409.436">3021 804,'-18'-22,"9"12,0 0,-1 1,0 0,-1 1,0 0,0 1,0 0,-1 0,0 1,0 1,-1 0,0 1,0 0,0 1,0 1,0 0,0 1,-1 0,1 1,-1 0,1 1,-6 1,-10 2,0 1,1 1,0 2,0 1,0 1,1 1,0 1,1 2,-20 14,31-14,1 2,0 0,1 0,1 1,0 1,2 0,0 0,1 1,1 1,0-1,2 1,0 1,1-1,2 1,0-1,0 14,-3-13,2 0,0 1,2 0,0-1,1 1,1 0,2 0,0 0,1-1,1 1,1-1,0 0,2 0,1-1,0 0,2 0,0-1,1 0,1-1,1 0,9 10,-6-19,1-1,-1-1,1 0,1-1,-1-1,1-1,0 0,0-1,0-1,1-1,-1-1,0 0,0-1,1-1,-1-1,0 0,-1-2,1 0,-1-1,0 0,0-2,0 0,-1-1,13-9,-10 5,-1-2,0 0,-1-1,0 0,-1-2,-1 0,-1 0,-1-1,0-1,-2 0,0-1,-1-1,-1 1,4-19,5-21,-2 0,-4-1,-2 0,2-61,-8 40,-3 0,-4 0,-4 0,-3 1,-3 0,-25-79,28 48,-8 176,13 389,69 126,-60-551,2 0,0-1,1 0,2 0,0 0,2-1,1-1,1 0,1 0,11 12,-20-32,0 0,0 0,1-1,-1 0,1 0,0 0,0-1,0 0,0 0,1 0,-1-1,0 0,1 0,-1-1,1 0,-1 0,1 0,-1-1,1 0,-1 0,0 0,0-1,1 0,-1-1,0 1,-1-1,1 0,0 0,-1-1,28-18</inkml:trace>
  <inkml:trace contextRef="#ctx0" brushRef="#br0" timeOffset="6416.413">3451 740,'0'44,"12"237,45 16,-35-188,-33-688,45 464,-25 106,-1 0,1 1,0 1,1-1,0 2,0-1,1 1,-1 1,1 0,0 0,1 1,-1 1,1 0,0 1,0 0,-1 0,1 1,12 1,1-2,0 1,0 1,0 1,1 2,-1 0,-1 1,1 2,-1 1,0 0,12 7,75 92,-99-95,-1 1,2-2,-1 0,2 0,-1-1,1-1,1 0,-1-1,1 0,0-1,1-1,8 1,63-42,-72 24</inkml:trace>
  <inkml:trace contextRef="#ctx0" brushRef="#br0" timeOffset="13107.373">7626 747,'-38'10,"-109"-57,57 9,71 32,-1 0,1 1,-1 0,0 2,-1 1,1 0,0 1,-1 2,1 0,0 1,-1 1,1 0,1 2,-9 3,-105 98,114-17,17-81,0 0,1 0,0 0,0 1,1-1,0 0,1 0,-1 0,2 0,-1 0,1 0,0 0,1 0,0-1,0 1,0-1,1 0,0 0,1 0,0 0,0-1,0 0,0 0,1 0,5 3,10 2,1 0,1-2,-1 0,2-2,-1 0,1-2,0 0,0-2,0 0,1-2,-1-1,0-1,1-1,-1-1,0-1,0-1,-1-1,4-2,136-17,-156 24,1 0,0 1,0-1,-1 2,1-1,0 1,-1 0,1 1,0 0,-1 0,0 1,1-1,-1 2,0-1,-1 1,1 0,-1 0,1 1,-1 0,0 0,-1 0,0 1,1 0,-2 0,1 0,-1 1,0-1,0 1,-1 0,0 0,2 6,-3-2,-1-1,-1 1,1 0,-2 0,1 0,-1 0,-1 0,0 0,-1 0,0-1,0 1,-1-1,-1 0,0 0,0-1,-1 1,0-1,0 0,-1-1,0 1,-1-1,0-1,-6 5,-3 2,1-1,-2 0,0-1,0-2,-1 1,-1-2,1-1,-2 0,1-2,-1 0,-17 2,5-2,-1-2,1-2,-1 0,0-3,1 0,-1-3,1 0,0-3,0 0,0-2,1-2,0-1,4 0</inkml:trace>
  <inkml:trace contextRef="#ctx0" brushRef="#br0" timeOffset="29392.684">4551 1110,'36'27,"-11"-17,0-2,1-1,-1-1,1-1,0-1,1-1,-1-2,1 0,-1-2,0-1,1-1,2-2,16 1,296-34,-333 36,0-1,0 1,0-1,-1 0,1-1,-1 0,0 0,0-1,-1 0,1 0,-1 0,0-1,0 0,-1 0,0 0,0-1,0 0,-1 0,0 0,0-1,-1 1,0-1,0 0,-1 1,0-1,0-1,-1 1,0 0,-1 0,1 0,-1-1,-1 1,0 0,0 0,-1 0,0 0,0 0,-1 0,1 0,-2 1,-3-6,0 3,-1 2,0-1,-1 1,0 0,0 1,0 0,-1 1,0-1,-1 2,1 0,-1 0,0 1,0 0,-3 0,-16-6,-1 1,-1 2,1 1,-1 1,0 1,-1 2,1 2,0 1,0 1,0 2,-24 5,37-2,0 1,1 0,0 1,1 1,0 1,0 0,1 1,1 1,0 0,0 2,2-1,0 2,0-1,2 2,0 0,1 0,0 1,2 0,0 0,1 1,1 0,0 0,0 11,2-6,0 1,2-1,1 1,1 0,1 0,1-1,1 1,1-1,2 1,-1-15,0 0,0-1,1 1,0-2,1 1,0 0,1-1,-1-1,2 1,-1-1,1-1,0 1,0-2,1 1,7 3,15 7,1-2,0-1,1-1,0-2,0-1,1-2,19 1,-36-3,0-1,1-1,-1-1,1 0,0-1,0-1,-1-1,1-1,0 0,-1-1,1-1,-1-1,0-1,0 0,-1-2,0 0,0 0,-1-2,0 0,12-10,2-7</inkml:trace>
  <inkml:trace contextRef="#ctx0" brushRef="#br0" timeOffset="132278.185">6536 740,'-2'3,"0"-1,0 1,0-1,0 0,0 1,-1-1,1 0,-1 0,1-1,-1 1,0-1,1 1,-1-1,0 0,0 0,0 0,0 0,0 0,0-1,0 0,-1 1,1-1,0 0,0-1,0 1,-115-68,100 59,1 1,-1 1,-1 1,1 0,-1 2,0 0,0 1,-1 1,1 1,0 0,-1 1,1 2,0 0,0 1,0 0,0 2,0 0,1 2,0 0,0 0,1 2,0 0,0 1,1 1,-5 5,12-9,1 0,1 1,-1 0,1 1,0-1,1 1,0 1,1-1,0 1,0 0,1 0,0 1,1-1,0 1,1-1,0 1,1 0,0 0,0 0,1 0,1 0,0 4,1-9,0 0,0 0,0-1,1 1,0 0,0-1,0 0,1 0,0 0,0 0,0-1,0 1,1-1,0 0,0 0,0-1,0 1,0-1,1 0,0-1,-1 1,1-1,0-1,0 1,0-1,0 0,1 0,-1 0,0-1,0 0,0 0,5-1,183-29,-157 21,0 1,1 2,0 2,1 2,32 2,-58 0,1 0,0 1,-1 1,1 0,-1 1,0 0,0 1,0 1,0 0,-1 1,0 0,0 1,0 0,-1 1,0 0,-1 1,0 0,0 0,0 1,1 4,-8-5,-1 0,0 0,0 0,-1 0,0 0,0 0,-1 1,0-1,-1 0,0 0,-1 1,0-1,0 0,-3 5,-1 3,-1-1,-1 1,-1-1,-1-1,0 1,0-2,-2 0,0 0,0-1,-2 0,1-1,-1-1,-1 0,0-1,-1 0,0-1,0-1,-1-1,-4 1,-7 0,-1 0,0-3,-1 0,1-2,-1-1,1-1,-1-2,0-1,-13-3,-132-31,143 20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41:19.35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114 0,'0'0,"0"0,0 0,14 31,-9-12,-1 0,-1 0,0 0,-1 1,-1-1,-1 1,-1-1,-1 1,0-1,-2 0,-4 17,-3 34,-1 20,1-22,4 0,2 1,3 0,3 0,7 37,2 50,27 105,-21-216,-11-26,2 0,0 0,1-1,1 0,0-1,2 1,0-2,0 0,3 1,-8-10,0 0,1 0,0-1,0 0,1 0,-1-1,1 0,1 0,-1-1,1 0,-1 0,1-1,0 0,0-1,0 0,1-1,-1 1,1-2,-1 1,0-1,1-1,-1 0,0 0,1-1,-1 0,0 0,0-1,0 0,0-1,-1 0,0 0,0-1,6-4,3-2</inkml:trace>
  <inkml:trace contextRef="#ctx0" brushRef="#br0" timeOffset="2364.941">1102 1187,'0'0,"0"0,0 0,0 0,0 0,0 0,0 0,0 0,0 0,26 10,15 2,1-2,0-2,0-2,0-1,1-3,0-1,40-5,-51 2,1-1,-1-2,0-1,0-2,-1-1,21-9,70-32,-29-29,-87 70,-1-1,0 0,0-1,-1 1,-1-1,0 0,0 0,-1 0,0 0,-1-1,0 1,-1 0,-1 0,1-1,-2 1,1 0,-2 0,1 0,-2 0,1 0,-2 1,-4-10,-1 6,0 1,-2-1,1 2,-2 0,1 0,-2 1,1 1,-2 0,1 1,-1 1,0 0,-1 1,0 0,0 1,-1 1,1 1,-1 1,0 0,0 1,0 0,-1 2,1 0,-6 1,2-3,0 0,0 2,0 0,1 1,-1 2,0 0,1 1,0 0,0 2,0 1,0 0,1 2,1 0,-1 1,2 0,-1 2,-2 3,4 1,1 2,1-1,0 2,2 0,0 1,1 0,1 0,1 1,1 1,0-1,2 1,1 0,0 1,2-1,0 11,0-11,0 0,2 0,1 0,1 1,0-1,2 0,1 0,0-1,2 1,0-1,2 0,0 0,1-1,1 0,1-1,1 0,0-1,2 0,0-1,1-1,4 4,121 60,-120-73,-1-1,1 0,0-2,1 0,-1-1,1-1,0-1,-1-1,1-1,16-3,-16 1,-1-1,0-1,0 0,0-2,0 0,-1-1,-1-1,1-1,-2-1,1 0,-1-1,-1-1,0-1,10-11,-13 9</inkml:trace>
  <inkml:trace contextRef="#ctx0" brushRef="#br0" timeOffset="4748.404">2972 733,'0'0,"0"0,0 0,0 0,0 0,0 0,0 0,-36-14,18 6,0 1,0 1,-1 0,0 1,0 1,0 1,0 1,-1 1,1 0,-1 1,1 2,-1-1,1 2,0 1,0 0,0 2,0-4,0 2,0 0,0 1,1 0,0 2,0 0,1 1,0 1,0 1,1 0,0 1,1 1,0 0,1 1,0 0,1 2,1-1,0 1,1 1,0 0,-3 10,6-5,0 1,2 0,1 0,0 0,2 0,1 1,0-1,2 1,0-1,2 1,0-1,2 1,1 0,1-1,2 0,0 0,2-1,0 0,1-1,1 0,1-1,4 4,12 20,96 68,15-83,-125-31,0 1,0-2,0 0,-1-1,0-1,0 0,0 0,-1-2,0 0,0 0,-1-1,0-1,0 0,-1 0,-1-1,0 0,0-1,-1-1,5-8,8-19,-2-1,-2-1,-2-1,-2 0,-1-1,-2-1,-3 0,-1 0,-2 0,-3-1,-1 0,-2 1,-4-17,5 16,-7 9,7 46,7 326,27-127,34-104,-66-97,0 0,1 0,0 0,1 0,-1 0,1 0,1-1,-1 0,1 0,0 0,0-1,1 1,0-1,0-1,0 1,0-1,1 0,-1 0,1-1,0 0,0 0,1-1,-1 1,0-2,1 1,0-1,-1 0,1-1,-1 1,1-2,0 1,2-1,17-14</inkml:trace>
  <inkml:trace contextRef="#ctx0" brushRef="#br0" timeOffset="6511.959">3471 689,'0'0,"0"0,0 0,0 0,0 0,0 0,0 0,0 0,-4 13,-4 30,1 1,2-1,2 1,2 0,2 0,2 8,-1-15,21 221,-1-32,-21-195,-1 6,-10-65,-14-251,20 222,3 0,2 1,3-1,2 0,3 1,12-43,-13 82,2 1,-1 1,2-1,0 2,1-1,1 2,0-1,0 2,1 0,1 0,0 2,1 0,0 0,0 2,16-7,-20 11,0 0,0 0,0 1,0 1,1 0,-1 1,1 0,0 1,-1 0,1 1,-1 1,1 0,-1 0,0 2,0-1,0 1,0 1,-1 0,1 1,-1 0,-1 1,1 0,-1 0,0 1,1 2,68 73,2-40,-73-39,1-1,0 0,0 0,0-1,0 0,0-1,1 0,-1 0,0-1,0 0,1-1,-1 0,0 0,0-1,0 0,0-1,6-2,-3 1</inkml:trace>
  <inkml:trace contextRef="#ctx0" brushRef="#br0" timeOffset="8739.692">4662 810,'0'0,"0"0,0 0,0 0,0 0,0 0,0 0,0 0,0 0,0 0,0 0,0 0,0 0,0 0,0 0,0 0,0 0,-19 3,15-1,0 0,0 1,0 0,1 0,0 0,-1 0,1 0,0 1,0-1,1 1,-1 0,1 0,0 0,0 0,0 0,1 0,-1 0,1 1,0-1,0 1,0-1,1 1,0-1,0 1,0-1,0 1,1-1,0 1,-1-1,2 1,-2 12,27 443,-18-330,-2-93,-7-48,-9-33,1 0,3 0,1-1,3 0,1 0,2 1,2-1,3 1,1 0,2 0,2 1,4-8,-1 13,1 0,2 2,2 0,1 1,1 1,17-18,-25 35,-6 6,0 1,0 0,1 1,0 0,0 0,1 1,0 0,1 1,0 0,0 1,0 0,7-2,-7 7,1 0,-1 0,1 2,-1-1,1 1,-1 1,0 0,0 1,0 0,0 1,0 0,0 0,-1 1,0 1,0 0,0 0,-1 1,0 0,0 0,-1 1,0 0,0 1,-1 0,0 0,-1 1,4 6,-6-12,45 139,10 108,8 33,25-162,-69-118,-11-1</inkml:trace>
  <inkml:trace contextRef="#ctx0" brushRef="#br0" timeOffset="17494.175">148 2099,'0'0,"0"0,0 0,0 0,0 0,2 15,4 96,-4 1,-5-1,-5 0,-5 0,-9 21,-3 56,18-138,2 1,2 1,3-1,2 0,3 8,28 162,-25-200,1 0,0-1,2 0,0 0,2-2,0 1,1-1,0-1,2-1,0 0,11 8,-16-18,0-1,0-1,0 0,1 0,-1-1,1-1,0 1,-1-2,1 0,0 0,0-1,0-1,0 0,0-1,0 0,-1 0,1-1,-1-1,0 0,1-1,-2 0,4-2,55-39,-34 15</inkml:trace>
  <inkml:trace contextRef="#ctx0" brushRef="#br0" timeOffset="19732.891">1090 3273,'37'35,"-26"-30,1 0,0-1,0-1,1 1,-1-2,1 0,0 0,-1-1,1-1,0 0,4-1,39 2,387 1,-432-3,1-1,-1-1,0 1,1-2,-1 1,-1-2,1 1,-1-2,1 1,-1-1,-1-1,1 0,-1 0,-1-1,1 0,-1 0,-1-1,1 0,-2-1,1 1,-1-1,-1 0,1-1,-2 0,0 1,0-1,-1-1,0 1,-1 0,0-1,-1 1,0-1,-1-7,-3 9,-1 1,0 0,-1-1,0 2,0-1,-1 1,0 0,0 0,-1 0,0 1,0 0,-1 0,0 1,0 0,0 1,-1 0,0 0,0 0,0 1,-1 1,1 0,-1 0,0 1,0 0,0 0,-4 1,-6-5,-1-3,-1 1,0 1,-1 2,0 0,1 1,-1 1,-1 1,1 1,0 1,0 1,0 1,0 2,0 0,0 1,1 1,0 1,0 1,1 1,0 1,-11 7,16-1,2 1,0 0,0 1,2 1,0 0,1 0,1 1,1 1,1-1,0 1,2 1,1-1,0 1,1 0,2 0,0 1,2 8,-4-10,2 0,1 0,0 1,2-1,0 1,2-1,0 0,1 0,2 0,0 0,8 18,-3-22,2-1,0 0,0-1,2 0,0-1,0 0,1-1,1-1,0-1,1-1,0 0,0-1,1-1,1 0,-1-2,1 0,0-1,0-2,0 0,7 0,-5-3,-1 0,1-2,0 0,-1-2,0 0,0-2,0 0,10-5,121-67,-138 69</inkml:trace>
  <inkml:trace contextRef="#ctx0" brushRef="#br0" timeOffset="21589.466">2292 2884,'7'48,"37"553,-15-421,-41-609,10 405,1 1,2-1,0 0,1 1,1-1,2 1,0 0,1 0,1 0,2 1,0 0,1 1,1 0,1 1,1 0,1 0,0 2,1 0,2 0,-1 2,11-8,-15 16,1 1,-1 0,2 0,-1 1,1 1,0 0,0 1,0 0,1 2,-1-1,1 2,12-1,-16 4,-1 1,1-1,-1 1,0 1,0 0,0 1,-1-1,0 2,0-1,0 2,0-1,-1 1,0 0,-1 1,1-1,-1 2,-1-1,0 1,0 0,0 0,-1 1,1 4,9 11,-2 0,-1 1,-1 0,-2 1,0 0,-2 1,0-1,-3 1,0 1,0 18,7 192,32-96,-41-138,-1-1,1 1,0 0,0-1,1 1,-1-1,1 0,0 0,0 0,1 0,-1-1,1 1,0-1,-1 0,1 0,1 0,-1-1,0 1,1-1,-1 0,1 0,0-1,0 1,-1-1,1 0,0 0,4-1,10 1</inkml:trace>
  <inkml:trace contextRef="#ctx0" brushRef="#br0" timeOffset="24262.85">4208 2897,'-34'-4,"-252"-16,264 22,1 0,-1 1,1 1,0 1,0 0,0 2,1 1,0 0,0 2,1 0,0 1,1 1,0 0,1 2,0 0,1 1,1 0,1 1,0 1,1 1,0-1,2 2,0 0,1 0,1 1,-5 18,9-22,1-1,1 1,0 0,2-1,-1 1,2 0,0 0,1 0,1 0,0 0,1 0,1-1,0 0,1 1,1-1,0-1,1 1,1-1,0-1,1 1,0-1,1-1,0 0,1 0,1-1,0-1,0 1,1-2,0 0,1-1,0 0,8 3,-6-3,0-1,1-1,0 0,0-2,1 1,-1-2,1-1,0 0,-1-1,1 0,0-2,0 0,0-1,-1-1,1-1,-1 0,0-1,0-1,0-1,-1 0,0-1,-1-1,1 0,6-7,-3-5,-2 0,-1-1,0 0,-2-1,0-1,-2-1,-1 0,-1 0,0-1,-3 0,0 0,-1-1,-2 0,1-24,1 3,-3-2,-2 1,-2 0,-2 0,-2 0,-5-13,-8 128,3 198,25 93,10 17,17 130,-39-489,0-1,-1 1,0 0,-1-1,-1 0,0 0,-1-1,0 1,-1-1,-1 0,0-1,-1 0,0 0,-1-1,0 0,0-1,-2 0,1 0,-1-1,0-1,-1 0,0-1,0 0,-1-1,1-1,-1 0,-1 0,1-2,-1 0,1 0,-1-2,0 0,-12 0,13 2,1-1,-1 0,0 0,0-2,0 0,1 0,-1-1,0-1,0 0,1-1,-1-1,1 0,0 0,0-2,1 1,-1-2,1 0,-8-6,6-4</inkml:trace>
  <inkml:trace contextRef="#ctx0" brushRef="#br0" timeOffset="25933.645">4662 2214,'0'0,"0"0,0 0,0 0,0 0,0 0,5 30,0 45,-2 0,-4-1,-3 1,-4 0,-8 29,-14 214,29-97,8-137,26 87,88 58,-43-190,-60-32,0-1,0 0,0-2,1 0,-1-1,1-1,0-1,0 0,0-2,0 0,0-1,-1-1,1 0,-1-2,0 0,0-1,0-1,-1-1,0 0,13-9,3-7,-13 6</inkml:trace>
  <inkml:trace contextRef="#ctx0" brushRef="#br0" timeOffset="26518.838">4583 2858,'0'0,"0"0,0 0,0 0,19 20,-3-16,-1 0,0-2,1 0,0 0,-1-2,1 0,0-1,-1 0,1-1,-1-1,0 0,6-3,15-1,-21 4</inkml:trace>
  <inkml:trace contextRef="#ctx0" brushRef="#br0" timeOffset="28912.784">5626 1921,'0'0,"0"0,0 0,0 0,0 17,0 1739,25-1820,29-351,-47 386,1 0,1 0,2 1,1 0,0 1,3 1,0 0,1 1,2 0,0 2,1 0,2 1,0 1,2 1,0 1,1 1,0 1,2 1,0 1,8-2,-19 11,0 0,0 1,1 1,-1 0,1 2,0-1,0 2,0 0,0 1,0 1,0 0,7 2,74 76,-65 48,-28 271,-3-370,1-1,1 0,1 0,2-1,1 1,0-1,2 0,1-1,1 0,2-1,0 0,1-1,1 0,6 4,3 10,35 25,2-50,-39-19</inkml:trace>
  <inkml:trace contextRef="#ctx0" brushRef="#br0" timeOffset="44406.508">1521 4958,'0'0,"0"0,0 0,0 0,0 0,0 0,0 0,0 0,0 0,12 163,19 329,-28-470,1 0,1 0,1-1,1 0,1 0,0-1,2 0,0 0,9 10,-16-26,0-1,1 1,-1-1,1 0,0-1,0 1,0-1,0 1,0-1,1 0,-1-1,0 1,1-1,0 0,-1 0,1 0,0-1,-1 1,1-1,0-1,0 1,-1 0,1-1,0 0,-1 0,1-1,-1 1,1-1,-1 0,0 0,0 0,0-1,0 1,0-1,0 0,0-2,11-4</inkml:trace>
  <inkml:trace contextRef="#ctx0" brushRef="#br0" timeOffset="44783.083">1510 4516,'0'0,"0"0,0 0,0 0,0 0,0 0,0 0,0 0,0 0</inkml:trace>
  <inkml:trace contextRef="#ctx0" brushRef="#br0" timeOffset="47606.81">2338 4383,'-11'433,"0"-127,10 72,47-133,-43-208,-11-54,1-298,9 295,2 0,0 0,1 1,1 0,1 0,1 1,0-1,1 2,2-1,4-6,-4 9,0 0,1 0,0 2,1-1,0 2,1-1,1 2,0 0,1 1,0 0,0 2,1 0,0 0,0 2,1 0,0 1,0 1,0 0,0 1,1 2,-1-1,1 2,-1 1,11 1,-19 1,0 0,0 0,0 1,-1 0,0 1,0 0,0 1,0-1,-1 2,0-1,0 1,-1 0,0 1,0 0,-1 0,0 0,0 1,-1 0,0 0,0 0,-1 0,-1 1,1 0,-2 0,1 0,-1 3,33 119,-18-10,-20-105,0 0,-1-1,0 1,-2-1,0 0,-1 0,0-1,-1 0,-1 0,0-1,-1 0,-1-1,0 0,-1 0,0-1,0-1,-2 0,1-1,-13 7,11-6,-1-1,0-1,-1 0,0-2,0 1,-1-2,0 0,0-2,0 0,0 0,-1-2,0 0,1-2,-1 0,0-1,1 0,-1-2,1 0,-1-1,1-1,1-1,-1 0,1-1,0-1,-1-2,-1-3</inkml:trace>
  <inkml:trace contextRef="#ctx0" brushRef="#br0" timeOffset="49390.972">3392 5213,'0'0,"0"0,0 0,0 0,0 0,0 0,0 0,0 0,0 0,0 0,0 0,0 0,0 0,0 0,0 0,-2 16,-1 38,3 1,2 0,3 0,10 48,0 12,22 148,-71-535,30 210,3 1,3-1,3 0,8-36,-9 61,1 19,0 1,0 0,2 0,0 1,1-1,1 2,0-1,1 1,1 1,0 0,1 0,0 1,1 1,1 0,0 1,0 0,7-2,-9 7,-1 1,2 1,-1 0,0 1,1 1,0 0,-1 0,1 1,0 1,0 0,0 1,0 0,-1 1,1 0,-1 1,1 0,-1 1,0 1,0 0,-1 1,1 0,-1 0,101 91,35 46,-142-139,-1-1,1 0,0 0,0 0,0-1,0 0,1 0,-1 0,0 0,1-1,-1 0,1 0,0-1,-1 1,1-1,-1-1,1 1,0-1,-1 0,1 0,-1 0,1-1,1-1,13-8</inkml:trace>
  <inkml:trace contextRef="#ctx0" brushRef="#br0" timeOffset="51422.028">5070 5085,'0'0,"0"0,0 0,0 0,0 0,0 0,0 0,0 0,0 0,0 0,0 0,0 0,0 0,0 0,0 0,0 0,0 0,0 0,0 0,0 0,0 0,0 0,0 0,-4-3,1 0,-1 0,0 0,0 1,-1-1,1 1,0 0,-1 1,1-1,-1 1,0 0,0 0,1 0,-1 1,0-1,0 1,0 0,1 1,-1-1,0 1,0 0,1 0,-1 1,1-1,-1 1,1 0,-1 0,1 1,0-1,-16 4,0 1,0 1,1 1,0 1,1 0,0 1,0 1,2 1,-1 0,2 1,-1 1,2 0,0 2,1-1,1 1,0 1,2 0,0 1,1 0,0 0,2 1,0 0,2 1,0-1,1 1,1 0,1 4,1-5,1-1,1 1,1-1,0 1,2-1,0 0,1 0,1 0,1 0,0-1,2 0,0-1,1 0,0-1,2 2,67 65,-65-75,0-1,1-1,0-1,0 0,0 0,0-2,1 0,0-1,-1 0,1-1,0-1,0-1,0 0,-1-1,1 0,-1-1,1-1,-1-1,3-1,-5 0,0 0,-1-1,1 0,-1-1,-1 0,0-1,0-1,0 1,-1-2,-1 1,0-1,0-1,-1 1,-1-2,0 1,0-1,-2 0,1 0,-2-1,1 1,-2-1,2-10,6-37,-3-1,-3 0,-2 0,-4-34,1 96,-12-232,9 206,-2-11,0 55,-1 44,2 1,3 0,3-1,3 1,2-1,3 0,3-1,3 0,2-1,2 0,4-2,-23-51,2 0,-1-1,1 1,0-1,0 0,0 0,1 0,0 0,0 0,1-1,0 0,0 0,0 0,0 0,1-1,-1 0,1 0,0-1,1 0,-1 0,0 0,1 0,0-1,0-1,-1 1,1-1,0 0,0 0,0-1,0 0,0 0,0-1,0 0,0 0,5-2,7-6</inkml:trace>
  <inkml:trace contextRef="#ctx0" brushRef="#br0" timeOffset="53210.819">5773 5155,'0'0,"0"0,0 0,0 0,0 0,0 0,0 0,21 370,16-161,-26-66,-23-583,23 147,-7 282,1 0,-1 0,2 0,-1 1,2 0,-1 1,1-1,1 1,-1 0,2 1,-1 0,1 0,0 1,1 0,0 1,0 0,0 0,1 1,5-2,-6 1,1 1,0 0,0 1,0 0,1 0,-1 1,1 1,0 0,0 0,0 2,-1-1,1 1,0 1,0 0,0 1,0 0,-1 1,1 0,-1 1,0 0,6 4,-2 1,0 1,0 0,-1 1,0 1,-1 1,-1-1,0 2,-1 0,0 0,6 12,50 58,-63-80,0 0,0 0,1 0,-1-1,1 1,0-1,-1 0,2-1,-1 1,0-1,0 0,1 0,-1-1,1 1,-1-1,1-1,0 1,-1-1,1 0,0 0,-1 0,1-1,0 0,-1 0,1-1,-1 1,1-1,-1-1,0 1,0-1,0 1,0-1,0-1,1 0,15-12</inkml:trace>
  <inkml:trace contextRef="#ctx0" brushRef="#br0" timeOffset="56142.664">6918 5097,'0'0,"0"0,0 0,0 0,0 0,0 0,0 0,0 0,0 0,-22 62,2 267,20-310,1 0,0 0,1-1,2 1,-1-1,2 1,1-1,0-1,1 1,1-1,1 0,0-1,7 10,17 34,-26-50,1 0,1-1,0 0,0 0,1-1,0-1,0 1,1-2,0 1,0-2,1 1,-1-2,1 1,0-1,7 0,-2 2,111-19,-106 7,-8-1,0 0,-1-1,1-1,-2 0,1-1,-1 0,-1 0,0-2,0 1,-1-1,8-7,99-174,-111 24,-6-175,-23 238,16 252,35 112,27 190,-42-202,5 35,12 58,-29-326,-1 1,0 0,-1-1,0 1,-1-1,-1 1,0-1,0 0,-2 0,1 0,-2 0,0-1,0 0,-1 0,-1-1,1 0,-2 0,0-1,0 0,-1 0,0-1,-1 0,1-1,-8 4,3-3,-1 0,0-2,0 1,-1-2,1 0,-1-1,-1-1,1 0,-1-2,1 0,-1 0,0-2,1 0,-1-1,0-1,1-1,-1 0,1-1,0-1,0-1,1 0,-1-2,1 1,1-2,0 0,0-1,0 0,1-1,1-1,0 0,1-1,0 0,1-1,0 0,-5-12,-9-39,20 37</inkml:trace>
  <inkml:trace contextRef="#ctx0" brushRef="#br0" timeOffset="68110.071">91 6462,'-48'237,"12"148,30-237,26 249,-13-321,32 108,43-46,19-69,-90-67,1 1,0-2,0 1,0-2,0 1,0-2,0 0,0 0,0-1,-1 0,1-1,0 0,-1-1,0-1,0 0,0 0,-1-1,1 0,-1-1,-1 0,1 0,5-8,100-133,-102 124</inkml:trace>
  <inkml:trace contextRef="#ctx0" brushRef="#br0" timeOffset="70368.749">1736 7094,'-28'7,"-222"-37,236 33,1 0,-1 1,1 0,0 1,0 0,1 1,-1 1,1 0,1 1,-1 0,1 0,1 1,0 1,0 0,1 0,0 1,-3 4,-119 186,122-184,1 0,1 1,1-1,0 1,1 1,1-1,1 1,0-1,2 1,0 0,1 0,1 0,0-1,3 10,0-8,0 0,2-1,0 1,1-1,1-1,0 0,2 0,0 0,1-1,0-1,2 0,0 0,0-1,2-1,0 0,4 1,6 1,1-2,0 0,2-2,-1-1,1-1,1-2,0-1,0 0,0-3,1 0,3-2,-13-3,0 0,0-2,0 0,-1-1,1-1,-1-1,0-1,0 0,-1-1,0-2,0 1,7-8,-8 7,-1-1,-1-1,0 0,0-2,-1 1,-1-2,-1 0,0 0,0-1,-2 0,0-1,-1-1,0 1,-2-1,0-1,-1 1,-1-1,-1 0,0 0,0-19,-3 14,-1 1,-1-1,-2 1,0 0,-1 0,-2 0,0 0,-1 1,-1 0,-2 0,0 1,-1 0,-4-4,8 14,-1 0,-1 1,0 0,0 0,-1 1,0 0,-1 0,1 1,-2 1,1 0,-1 1,0 0,-1 0,1 2,-7-3,16 6</inkml:trace>
  <inkml:trace contextRef="#ctx0" brushRef="#br0" timeOffset="72047.688">2315 7132,'0'0,"0"0,0 0,0 0,23 27,58 156,60 144,-110-264,-2 1,-3 1,-2 1,5 33,-15-52,3 4,-6-61,-1-1,1-1,-2 0,0 0,0-1,-1-1,-1 1,0-1,0 0,-2-1,0 1,2-12,5-6,106-424,-58 208,-58 237</inkml:trace>
  <inkml:trace contextRef="#ctx0" brushRef="#br0" timeOffset="74919.129">3347 7471,'0'5,"0"0,0 1,0-1,1 0,0 0,0 1,0-1,1 0,0 0,0 0,0-1,0 1,1 0,0-1,0 1,0-1,0 0,1 0,0 0,0-1,0 1,0-1,0 0,1 0,-1 0,1-1,0 0,-1 0,1 0,1 0,-1-1,0 0,0 0,0 0,1 0,-1-1,2 0,472 43,-455-40,0-2,0 0,0-2,0 0,0-2,0-1,0-1,-1 0,76-84,-93 80,-1 0,-1-1,1 0,-2 0,1 0,-2 0,1 0,-1-1,-1 1,0-1,0 1,-1-1,0 1,-1-1,0 0,-1 1,0 0,-1-1,0 1,0 0,-1 0,-1 1,-4-9,-1 6,0 1,0 0,-1 0,0 1,-1 1,0 0,-1 0,0 2,0-1,-1 2,0-1,0 2,0 0,-1 1,-4-1,-33-5,1 1,-1 3,-1 2,1 3,-17 2,63-1,-6 0,0 0,0 1,0 1,0 0,0 0,1 1,-1 0,1 1,0 1,0 0,0 0,0 1,1 0,0 1,1 0,-1 1,1-1,1 2,-1 0,2 0,-1 1,-119 215,102-75,58 2,-25-136,-1-1,2 1,0-1,1-1,1 1,0-2,1 0,0 0,1-1,0 0,9 9,-7-10,1-1,0 0,0-1,1-1,0 0,1-2,0 0,0-1,0 0,1-2,15 2,200 5,-216-8,0-1,0 0,0-1,0-1,0-1,0 0,-1-1,1-1,-1-1,0 0,0-2,0 0,-1 0,3-3,-3 1</inkml:trace>
  <inkml:trace contextRef="#ctx0" brushRef="#br0" timeOffset="83014.953">114 4236,'11'514,"-11"-28,57-86,-24-243,-32-148,1-1,1 1,-1-1,2 0,-1 0,1 0,0 0,0-1,1 1,0-1,0 0,1-1,0 1,0-1,1 0,0-1,0 1,0-1,0-1,1 0,0 0,0 0,0-1,0 0,0 0,1-1,-1 0,4 0,2-3,-1-1,0 0,0 0,0-1,0-1,0-1,-1 1,0-2,0 0,0 0,-1-1,1 0,-2-1,1-1,-1 0,-1 0,1 0,3-7,14-21,-1-3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06:56.819"/>
    </inkml:context>
    <inkml:brush xml:id="br0">
      <inkml:brushProperty name="width" value="0.35" units="cm"/>
      <inkml:brushProperty name="height" value="0.35" units="cm"/>
      <inkml:brushProperty name="color" value="#FF0000"/>
      <inkml:brushProperty name="ignorePressure" value="1"/>
    </inkml:brush>
  </inkml:definitions>
  <inkml:trace contextRef="#ctx0" brushRef="#br0">1 3618,'0'0,"0"0,0 0,0 0,0 0,0 0,0 0,0 0,0 0,0 0,0 0,0 0,0 0,12-11,8-15,0-1,-2-1,-1 0,-1-2,-1 0,-2 0,-1-1,-2-1,0 0,-3 0,0-1,-1-9,12-39,160-433,-156 461,186-397,99-179,-41-29,-166 403,7-75,-108 328,1 0,0 0,0 0,0 0,0-1,0 1,0 0,1 0,-1 0,1 0,-1 1,1-1,0 0,-1 0,1 0,0 0,0 1,1-1,-1 0,0 1,0-1,1 1,-1-1,1 1,0 0,-1 0,1-1,0 1,-1 0,1 1,0-1,0 0,0 0,0 1,0-1,0 1,0 0,0 0,0-1,0 1,0 0,0 1,0-1,0 0,0 1,0-1,0 1,0-1,0 1,0 0,0 0,-1 0,1 0,0 0,-1 0,1 1,-1-1,1 0,-1 1,1 0,-1-1,0 1,0-1,0 2,117 201,337 600,-192-299,-144-270,-24-31,-49-225,-19-51,2 2,3 0,4 2,30-42,21-43,405-637,-164 292,-127 214,-196 273,-5 12,1-1,-1 1,0-1,0 1,1-1,-1 0,1 1,-1-1,0 1,1-1,-1 0,1 0,-1 1,1-1,-1 0,1 0,-1 1,1-1,-1 0,1 0,-1 0,1 0,-1 0,1 0,-1 0,1 0,0 0,-1 0,1 0,-1 0,1 0,-1 0,1-1,-1 1,1 0,-1 0,1-1,-1 1,1 0,-1-1,0 1,1 0,-1-1,1 1,-1 0,0-1,1 1,-1-1,0 1,0-1,1 1,-1-1,0 1,0-1,0 1,0-1,1 1,-1-1,0 0,0 1,0-1,0 1,0-1,0 1,-1-1,1 1,0-1,28 63,-2 1,-4 1,-2 1,6 40,-26-105,26 107,6 26,5-2,48 110,-26-84,-7 2,12 81,-1-8,90 343,14-33,-73-144,-64-278,5-5,-15-89,-18-24</inkml:trace>
  <inkml:trace contextRef="#ctx0" brushRef="#br0" timeOffset="21917.772">5606 975,'6'33,"13"207,-1 214,16 76,-27-112,-4 215,19-460,-14 14,-30-423,6 116,4-1,7 0,7-81,-1 69,30-319,-19 369,4 1,3 1,4 0,3 1,4 2,23-40,-26 63,3 2,3 1,2 2,1 1,3 2,2 2,2 1,39-30,-44 47,0 1,2 2,0 1,2 2,0 3,1 1,1 2,1 1,0 3,0 2,1 2,0 2,1 1,-1 3,0 2,1 2,-1 2,0 2,-1 2,11 4,-20 1,0 1,-1 2,0 2,-1 1,-2 1,0 2,-1 1,-1 1,-2 2,-1 1,-1 1,4 7,1 9,-1 2,-3 1,-2 1,-1 1,6 26,-17-45,7 27,-2 0,-3 2,-3 0,-2 0,-2 11,4 18,65 259,-44 119,-33-122,11-217,-22 71,1-305,7-241,5-302,55 354,-39 209,2 2,5 0,3 2,4 1,27-47,-38 84,2 1,1 1,3 2,1 0,2 2,2 1,1 2,2 1,30-22,-22 25,-2 0,1 1,2 2,1 2,1 3,1 1,0 2,14-2,227-48,-204 66,0 4,0 4,61 11,-116-8,0 1,0 1,-1 2,-1 0,0 2,0 1,-2 1,1 1,-2 2,0 0,-2 2,0 0,-1 1,-1 1,-1 1,-1 1,9 16,28 84,29 113,-27-15,3 88,-41-206,-5 2,-5 0,-4 0,-7 47,2-130,11 208,-22-17,2-99,-2 7,9-36,2-86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43:07.67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40 0,'-11'87,"-1"67,24 55,-1 300,-4-466,-7-55,-36-222,30 187,3 0,1-1,3 1,1 0,3-1,2 1,2 1,6-17,-8 46,1 0,1 0,0 1,1 0,1 0,1 1,0 1,0 0,2 1,0 0,0 1,1 0,0 1,1 1,0 1,1 0,0 1,1 1,-1 0,1 2,0 0,1 1,12-2,-10 2,1 0,-1 2,0 0,1 1,-1 1,1 1,-1 1,0 1,1 1,-2 1,4 1,152 53,-165-52,0-1,-1 2,0-1,-1 2,0-1,0 1,0 0,-2 1,1 0,-1 0,0 1,-1 0,0 0,-1 0,-1 1,1 0,-2 0,1 3,4 36,-3 1,-2 0,-2 0,-2 1,-5 13,5 143,12-85,-34-327,22 150,0-1,1 0,3 0,3-1,1 2,12-41,93-47,-96 123,2 1,0 0,0 1,2 1,0 1,1 1,0 1,1 1,0 1,1 0,0 2,0 1,1 0,0 2,0 1,0 1,0 1,1 0,-1 3,3 0,99 54,-113-47,-1 1,0 1,-1 0,0 0,-1 1,0 0,-1 1,0 0,-1 0,0 1,-1 0,0 1,-1-1,1 6,2 14,-2 0,-1 0,-2 1,-1-1,-1 1,-2 0,-4 31,1 28,15 76,2-66,17-42,-30-60</inkml:trace>
  <inkml:trace contextRef="#ctx0" brushRef="#br0" timeOffset="2454.681">2956 179,'-34'-15,"1"3,0 1,0 2,-1 1,0 2,-1 1,1 2,-1 2,-18 1,39 1,0 1,0 1,0 0,0 1,0 0,1 1,-1 1,1 0,1 1,-1 0,1 1,0 0,1 1,0 0,0 1,1 0,1 1,-1 0,2 0,0 1,0 0,1 1,0-1,1 1,1 1,0-1,1 1,0 0,-1 11,-3 10,2 1,2-1,1 1,1 0,3 0,0 0,6 24,-7-44,1-1,0 1,1-1,1 0,0 0,1 0,1 0,0-1,1 0,0 0,1 0,1-1,0 0,1 0,1-1,-1 0,2-1,0 0,0 0,1-2,0 1,1-1,0-1,12 6,-11-10,-1-1,1-1,0 0,0-1,0 0,0-1,1-1,-1 0,0-1,-1-1,1 0,0-1,-1 0,1-1,-1 0,-1-1,1-1,-1 0,9-7,5 1,-12 2,0 0,-2-1,1-1,-2 0,0-1,0 0,-1 0,-1-1,-1-1,0 1,-1-1,0-1,-1 0,6-12,0-2,-2 1,-2-1,0-1,-2 0,-2 0,-1 0,-1 0,-2-1,-1 1,-1 0,-6-24,-13-86,7 104,4 56,43 199,2-11,30 32,-26-174,-35-59,0-1,0 0,0 0,0-1,1 1,-1-1,1 0,0 0,0 0,0-1,0 0,1 0,-1 0,0-1,1 1,0-1,-1-1,1 1,-1-1,1 0,0 0,-1 0,1-1,0 0,-1 0,1-1,-1 0,0 1,3-3,4-2</inkml:trace>
  <inkml:trace contextRef="#ctx0" brushRef="#br0" timeOffset="4730.962">3386 77,'49'299,"16"234,-51-482,-7-34,-10-41,-37-477,61 250,-17 241,0 1,1 0,0 0,0 0,1 0,0 1,1 0,0 0,0 1,1-1,-1 2,1-1,1 1,0 0,-1 1,2 0,-1 1,2-1,9-4,-1 2,2 0,-1 1,1 1,0 0,0 2,0 1,0 0,0 2,1 0,-1 1,0 2,0 0,0 1,2 1,99 53,-113-52,-1 0,0 1,0 0,-1 0,1 1,-2-1,1 2,-1-1,-1 1,1 0,-1 0,3 8,4 21,-2 0,-1 1,-2 0,-2 0,-1 0,-2 1,-2-1,-2 12,15 190,47-92,-21-130,-29-15</inkml:trace>
  <inkml:trace contextRef="#ctx0" brushRef="#br0" timeOffset="7836.064">4566 147,'0'51,"0"428,1-461,1 0,1 0,1 0,1 0,0 0,1-1,1 0,1 0,0-1,2 1,-1-2,2 0,0 0,1-1,0 0,7 5,89 19,-89-38,0 0,0-1,0-1,0-1,-1 0,1-2,-1 0,0-1,0 0,0-2,-1 0,0-1,2-2,-7 5,3-6,0-1,0 0,-2-1,1 0,-2-1,0 0,-1-1,0 0,-2-1,0-1,0 1,-2-1,3-12,55-166,-35 84,-26-153,-10 216,2 32,2 37,-9 378,22 156,-10-537,42 308,-18-145,-23-160,0 0,-1 1,-2-1,0 0,-1 0,0 0,-2 0,-1 0,0-1,-1 0,-1 0,-1 0,-1-1,0 0,-7 7,-73 14,50-33,-1-2,-1-1,1-2,0-2,0-2,0-1,0-2,1-2,-29-10,-111-13,165 27</inkml:trace>
  <inkml:trace contextRef="#ctx0" brushRef="#br0" timeOffset="19391.444">51 2227,'0'0,"0"0,0 0,0 0,0 0,0 0,-13 38,1 149,15-120,-2 47,5 0,5-1,5 4,-16 4,-23-167,10-218,15 169,-3 76,2-1,0 1,1 0,1-1,1 1,0 0,1 1,2-1,0 1,0 0,2 1,0 0,1 0,1 1,0 0,1 1,1 0,0 1,1 1,1 0,0 1,1 0,0 1,12-6,-10 6,-1 1,1 1,1 0,0 2,0 0,0 1,1 1,0 1,0 0,0 2,1 0,13 1,-18 5,-1 0,0 0,-1 2,1 0,-1 0,0 2,-1 0,1 0,-2 1,1 0,-1 2,-1-1,1 1,-2 1,0 0,0 0,-1 1,-1 0,1 3,-2-6,19 99,-6 293,-9-274,-10-117,-1 32,-3-56,-16-273,30 112,-8 151,1 0,2 1,0-1,1 1,1 0,1 1,1 0,1 1,0 0,2 0,0 1,2 1,0 0,1 1,0 1,1 0,1 2,1 0,0 0,0 2,1 1,1 0,0 1,1 2,0 0,0 1,0 1,8 0,-14 1,0 2,0-1,0 2,0 0,1 1,-1 1,0 0,1 1,-1 1,0 0,0 1,0 1,0 1,-1 0,1 1,-1 0,-1 2,3 1,-6 3,-1 0,0 1,-1 0,0 0,-1 1,-1 0,0 0,-1 1,0 0,-1 0,-1 1,-1-1,0 1,-1 0,0-1,-2 1,0 0,-1 5,23 425,33-311,18-110,-57-26</inkml:trace>
  <inkml:trace contextRef="#ctx0" brushRef="#br0" timeOffset="21715.256">2910 2265,'0'0,"0"0,0 0,0 0,0 0,0 0,0 0,-148-21,130 15,-1 2,1 0,-1 1,0 1,0 1,1 1,-1 0,0 1,0 1,0 1,-7 3,8 3,2 2,0 0,0 0,1 2,0 0,1 0,0 1,1 1,1 1,1-1,0 2,1 0,0 0,2 0,0 1,1 1,-4 15,9-29,-25 176,47-14,-17-154,0 1,2-1,-1 0,2 0,0 0,0 0,1-1,1 0,0-1,0 0,1 0,1-1,0 0,0 0,1-1,0-1,0 0,1 0,0-1,1-1,8 4,98 45,-109-52,0-2,1 1,-1-1,0-1,1 0,-1 0,0-1,1 0,-1-1,0 0,0-1,0 0,0 0,-1-1,1 0,-1-1,0 0,0-1,-1 0,0 0,0 0,0-1,0-1,-1 1,-1-1,1 0,-1-1,1-2,5-9,0-1,-2 0,0 0,-2-1,0 0,-2 0,0-1,-1 0,-1 0,-2-1,0 1,-2-2,-22-406,21 417,-5-37,-4 74,9 18,1 0,3 0,1 0,2 0,2-1,1 0,8 16,2 20,47 146,-64-213,1 0,-1 0,2 0,-1-1,1 1,1-1,-1 0,1 0,1 0,-1-1,1 0,1 0,-1-1,1 1,0-1,1-1,-1 0,1 0,0 0,0-1,1 0,0 0,-1-1,1 0,0-1,0 0,0 0,7-1,30-7,-29 3</inkml:trace>
  <inkml:trace contextRef="#ctx0" brushRef="#br0" timeOffset="23153.305">3477 1474,'0'0,"0"0,0 0,0 0,0 0,-10 43,-23 415,20-235,12 119,45-97,-43-230,0 0,1 0,1 0,0-1,1 1,0-1,2 0,-1 0,2-1,0 0,0 0,1 0,1-1,0 0,1-1,0 0,1 0,0-1,0-1,1 0,0 0,1-1,0-1,0 0,1-1,0 0,0-1,0-1,4 1,-2-2,1-1,-1-1,1 0,-1-1,1-1,-1-1,0 0,1-1,-1-1,0 0,0-1,-1-1,0-1,0 0,0 0,-1-2,0 0,-1 0,1-2,-2 1,0-1,0-1,5-9</inkml:trace>
  <inkml:trace contextRef="#ctx0" brushRef="#br0" timeOffset="23712.662">3364 2246,'27'10,"-9"-6,0-1,0-1,0 0,1-1,-1-1,1-1,-1-1,0 0,0-2,0 0,0-1,0 0,3-3,97-19,-107 25</inkml:trace>
  <inkml:trace contextRef="#ctx0" brushRef="#br0" timeOffset="25935.991">4509 2648,'0'0,"0"0,0 0,0 0,0 0,0 0,0 0,0 0,0 0,0 0,0 0,0 0,0 0,0 0,-2 32,2-28,1 0,0 0,0-1,0 1,0 0,1 0,0-1,-1 1,1-1,1 1,-1-1,0 0,1 0,0 0,0 0,0 0,0 0,0-1,0 0,1 1,-1-1,1-1,-1 1,1 0,0-1,0 0,0 0,-1 0,1 0,0-1,0 1,0-1,4 0,144-24,-105 12,310-48,-346 56,-1-1,0 0,-1-1,0 0,1-1,-2 0,1 0,-1-1,0 0,-1 0,0-1,0 0,-1 0,0-1,-1 0,0 0,0 0,-1 0,0-1,-1 0,0 0,-1 1,0-2,-1 1,0 0,-1 0,0 0,-1 0,0-1,-1 1,0 0,-1 1,0-1,0 0,-1 1,-1-1,-2-3,3 5,1 1,-2 0,1 0,-1 1,0-1,-1 1,0 0,0 0,0 1,-1 0,0 0,0 1,0-1,-1 1,0 1,0 0,0 0,0 1,-1-1,1 2,-1-1,0 1,-6 0,-211-7,210 8,0 2,-1 0,1 0,0 2,1 0,-1 1,0 0,1 1,0 1,0 1,1 0,-1 1,2 0,-1 1,1 1,1 0,-1 0,2 1,-1 1,2 0,0 1,0 0,1 0,1 1,0 0,1 1,-5 12,5 6,1 1,1-1,2 1,1-1,2 1,1 0,2-1,1 1,2-1,1 0,1 0,2-1,5 8,-7-25,2 0,0-1,0 0,2-1,-1-1,2 1,-1-2,2 0,-1 0,2-2,-1 1,1-2,7 3,16 8,1-1,1-3,0-1,1-2,0-1,19 0,-43-9,1-1,0 0,-1-1,1-1,0-1,-1-1,0 0,1-1,-1-1,0-1,-1 0,0-1,8-5,-13 7</inkml:trace>
  <inkml:trace contextRef="#ctx0" brushRef="#br0" timeOffset="27613.171">5688 2246,'11'234,"14"237,-4-258,-55-771,33 542,2-1,0 0,1 1,1-1,0 1,1 0,1 0,1 0,0 0,1 1,0 0,1 1,1 0,0 0,1 0,1 1,0 1,1 0,0 1,1 0,0 0,0 2,1-1,1 2,-1 0,1 1,1 0,-1 1,1 1,2 0,5 0,-1 1,1 1,0 2,-1 0,1 1,0 1,0 1,-1 1,9 3,-10 1,0 1,0 1,0 1,-1 1,-1 0,0 2,0 0,-2 1,1 1,-2 1,0 0,13 18,-25-31,17 20,88 57,-95-76</inkml:trace>
  <inkml:trace contextRef="#ctx0" brushRef="#br0" timeOffset="28914.015">7106 2208,'0'32,"0"33,-2 16,3 1,4 0,3-1,4 0,7 15,-9-56,37 73,46-29,-20-29,-59-50,-8-2,-1 0,1 0,0-1,0 0,0 0,0 0,0-1,0 0,0 0,1-1,-1 1,0-2,0 1,1 0,-1-1,0 0,0-1,0 0,0 1,0-2,0 1,-1-1,1 0,4-3,10-8</inkml:trace>
  <inkml:trace contextRef="#ctx0" brushRef="#br0" timeOffset="29335.71">6993 1825,'0'0,"0"0,0 0,0 0,0 0</inkml:trace>
  <inkml:trace contextRef="#ctx0" brushRef="#br0" timeOffset="31785.336">8592 2208,'0'0,"0"0,0 0,0 0,0 0,0 0,0 0,0 0,-46-1,-4-12,-172-23,206 35,0 1,0 0,-1 1,1 1,0 1,0 0,1 1,-1 1,1 0,0 1,0 1,0 0,1 1,0 1,1 0,0 1,0 0,1 1,0 0,1 1,0 0,1 1,1 0,0 1,1 0,0 0,-2 7,3 1,0 1,2 0,0 0,2 0,0 0,2 0,0 1,2-1,1 1,0-1,2 0,0 0,4 5,0 0,3-1,0 0,1-1,2 0,0-1,2-1,1 0,1-2,0 1,2-2,1-1,0 0,1-2,2 0,10 5,-23-16,1 0,-1-1,1 0,0-1,1-1,-1 0,1 0,0-1,0-1,0 0,0-1,0 0,1-1,-1-1,0 0,0 0,0-1,0-1,2-1,1 0,1-1,-1 0,-1-1,1-1,-1 0,-1-2,1 1,-1-2,-1 1,0-2,0 0,-1-1,0 0,2-4,-5 6,0-1,0-1,-1 1,-1-1,0 0,-1-1,0 0,0 0,-2 0,0-1,0 1,-1-1,-1 0,0 0,-1 0,-1-14,-25-422,-7 365,66 444,-34-331,1 0,2 1,1-1,1 0,1-1,2 1,1-1,10 22,-7-28,1-1,1 0,1-1,0-1,2 0,0-1,0-1,2-1,0 0,15 8,66 31,-83-54</inkml:trace>
  <inkml:trace contextRef="#ctx0" brushRef="#br0" timeOffset="33373.424">9182 1366,'0'0,"0"0,0 0,0 0,0 0,0 0,0 0,-9 30,-10 62,4 1,4 0,4 1,4-1,8 76,-3-11,42 198,-25-230,-16-92,1 0,1-1,2 1,1-2,2 1,1-1,2-1,0 0,9 12,-11-32,0-1,0 0,0 0,2-1,-1-1,1 0,0 0,0-2,1 1,0-2,0 0,1-1,-1 0,1-1,0 0,0-2,0 0,8 0,-10 0,0-1,0 0,0-1,0-1,0 0,0 0,-1-2,1 1,-1-1,0-1,0 0,0-1,-1 0,0-1,0 0,2-3,10-9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43:54.01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1 546,'0'33,"23"509,11-237,-56-436,19 69,2-1,3 0,3 0,2 1,4 0,2 0,2 1,11-21,-14 57,1 0,2 1,0 0,2 1,0 1,1 1,2 0,0 1,4-1,-18 14,0 0,1 0,0 0,1 1,-1 0,1 0,0 1,1 0,-1 1,1-1,0 2,0-1,0 1,1 1,-1-1,1 2,-1-1,1 1,0 1,9 0,-6 5,0 1,-1 0,0 1,0 1,-1 0,0 0,0 1,-1 0,0 1,-1 0,0 0,2 5,19 18,110 152,-129-160,0 0,-2 1,-1 1,-1-1,-2 1,0 0,0 27,-2-35,3 422,-9-582,15-220,-9 341,0 1,1 0,1 0,1 0,1 0,1 1,0 0,1 1,1 0,0 0,2 1,0 0,12-12,-7 12,0 0,1 1,1 0,0 2,1 0,0 1,1 1,0 2,1 0,0 0,0 2,1 1,0 1,0 1,0 1,1 1,-1 1,0 1,1 1,-1 1,3 1,-12-1,-1 1,0 1,0 0,0 0,0 1,0 1,-1 0,0 1,-1 0,1 1,-1 0,-1 1,0 0,0 0,0 1,-1 1,-1 0,0 0,-1 0,0 1,0 0,-1 0,-1 1,0 0,-1 0,0 0,-1 0,0 3,13 255,-18-224,2-1,2 1,2-1,3 1,11 43,-17-86,0 0,0 0,1 0,-1 0,1 0,0 0,1 0,-1-1,0 1,1-1,0 0,0 0,0 0,0 0,0 0,1-1,-1 1,1-1,0 0,-1 0,1 0,0-1,0 1,0-1,1 0,-1 0,0 0,0-1,1 1,-1-1,0 0,4-1,19-4</inkml:trace>
  <inkml:trace contextRef="#ctx0" brushRef="#br0" timeOffset="2162.625">2225 1000,'27'23,"-15"-14,0-1,0-1,1 1,0-2,0 0,0-1,1 0,0 0,0-2,0 0,0 0,1-2,-1 0,1 0,-1-1,14-2,231-54,-212 42,93-74,-135 81,1 0,-1-1,0 0,-1 0,0 0,0 0,0-1,-1 1,-1-1,0 0,0 0,0 0,-1 0,0 0,-1 0,0 0,-1-1,0 1,0 0,-1 0,0 0,0 1,-1-1,0 0,-1 1,0 0,0 0,-1 0,0 0,0 1,-1 0,0 0,0 0,-1 1,0-1,-5-2,-5-4,-1 1,0 0,0 2,-1 0,0 1,-1 1,0 1,-1 1,1 1,-1 0,0 2,0 0,0 1,-1 1,1 2,0 0,0 1,0 1,0 0,0 2,-2 2,2-1,1 1,-1 0,1 2,1 1,0 0,0 2,1 0,0 1,1 0,1 1,0 1,1 1,-5 8,-3 108,22-94,2 0,1 1,2-1,1 0,3 0,0-1,3 0,4 8,-6-22,2-1,0 0,1-1,1 0,1-1,1 0,1-1,0-1,13 10,133 93,-15-96,-131-24,1-1,-1-1,1 0,-1-2,0 0,1 0,-1-2,-1 0,1 0,-1-2,0 0,0-1,-1 0,7-6,76-59,-78 55</inkml:trace>
  <inkml:trace contextRef="#ctx0" brushRef="#br0" timeOffset="4509.725">4085 655,'-34'-11,"-5"0,-1 3,0 1,0 2,0 1,0 3,-1 1,-7 3,30-3,1 0,-1 2,0 0,1 1,0 1,0 1,0 0,0 1,1 1,0 0,0 1,1 1,0 1,-6 5,3 0,2 2,0-1,1 2,0 0,2 1,0 1,1 0,1 0,1 1,1 1,1-1,1 1,0 1,2-1,1 1,0 0,2 0,1 1,1-1,1 16,3-22,0 1,1-1,0 0,1-1,1 1,1-1,0 0,2-1,-1 0,2 0,0-1,0-1,2 0,-1 0,2-2,-1 1,2-1,-1-1,2-1,-1 0,1-1,0-1,1 0,0-1,0-1,11 2,131 0,-143-9,-1-1,0 0,0-1,0-1,0 0,-1-1,0 0,0-1,0-1,-1 0,0-1,-1-1,0 0,0 0,-1-1,-1 0,0-1,0-1,-1 1,-1-1,0-1,0 0,-2 0,0 0,0-1,1-9,8-42,-3-1,-3-1,-2 1,-4-57,5-42,-20-224,5 313,-15-118,11 331,5 12,-2 8,7 0,13 86,-9-192,3-1,2 0,2-1,2 0,2-1,2 0,20 39,-9-27,-25-51,-1-1,2 0,-1 0,1 0,0-1,0 1,1-1,0 1,0-1,1 0,-1-1,1 1,0-1,1 0,-1 0,1-1,0 1,1-1,-1-1,0 1,1-1,0 0,0-1,0 1,0-1,1 0,-2-2,0 1,0-1,1 0,-1 0,0 0,0-1,0 0,0 0,0-1,0 0,0 0,0 0,-1-1,1 1,-1-1,0-1,0 1,0-1,0 0,0 0,-1 0,4-5,10-11</inkml:trace>
  <inkml:trace contextRef="#ctx0" brushRef="#br0" timeOffset="5397.34">4901 546,'-12'458,"13"-430,54 354,-55-376,2 1,-1-1,1 1,0-1,0 0,0 0,1 0,0 0,1 0,-1 0,1-1,0 0,0 0,1 0,-1 0,1-1,0 1,1-1,-1 0,1-1,-1 0,1 0,0 0,0 0,1-1,-1 0,0 0,1-1,-1 0,1 0,-1 0,1-1,0 0,-1 0,1-1,5-1,49-32,-35 16</inkml:trace>
  <inkml:trace contextRef="#ctx0" brushRef="#br0" timeOffset="5835.122">4788 215,'0'0,"0"0,0 0,0 0,0 0,0 0</inkml:trace>
  <inkml:trace contextRef="#ctx0" brushRef="#br0" timeOffset="7633.701">6375 719,'-55'-12,"-114"-85,156 89,-1 1,0 0,-1 1,1 0,-1 1,0 1,0 0,-1 1,1 1,-1 1,0 0,1 0,-1 2,1 0,-1 1,1 0,-1 1,1 1,0 1,0 0,1 1,-1 0,1 1,1 1,-1 0,1 1,1 0,0 1,0 0,1 1,0 0,-7 10,6 3,1 0,1 1,1 0,1 1,1 0,1 0,1 1,2-1,1 1,1 0,1-1,1 4,0-7,0 0,2 0,0 0,2 0,0-1,2 0,0 0,2 0,0-1,1-1,1 1,1-2,1 0,1 0,0-1,2-1,0 0,0-1,2-1,17 12,-12-16,0-2,0 0,0-2,1-1,0-1,1 0,-1-2,1-1,-1-1,1-1,1-1,-3 0,0-1,0-1,-1-1,1 0,-1-2,0-1,-1 0,0-2,0 0,-1-2,0 0,0-1,-2-1,1-1,-2 0,0-1,10-12,0-6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44:02.70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147 421,'0'0,"0"0,0 0,0 0,0 0,0 0,0 0,0 0,0 0,0 0,0 0,0 17,-23 363,23-340,2-1,2 1,2-1,1 0,2 0,1-1,3 0,1-1,15 30,-25-62,-1 0,1 0,0 0,0-1,0 1,1-1,-1 0,1 0,0-1,0 1,1-1,-1 0,1 0,-1-1,1 0,0 0,0 0,0-1,0 0,0 0,0 0,1-1,-1 0,0 0,0 0,0-1,0 0,0 0,0-1,0 0,0 0,0 0,-1 0,1-1,-1 0,1 0,-1-1,0 0,0 0,-1 0,1 0,-1-1,0 1,1-3,21-23,-5 3</inkml:trace>
  <inkml:trace contextRef="#ctx0" brushRef="#br0" timeOffset="379.644">0 0,'0'0,"0"0,0 0,0 0,0 0,0 0,0 0</inkml:trace>
  <inkml:trace contextRef="#ctx0" brushRef="#br0" timeOffset="2378.245">795 402,'11'344,"11"-95,23-84,-41-138,2 11,1-74,-9-324,1 335,2-1,0 0,1 1,2-1,0 1,2 0,1 0,1 1,1 0,1 0,1 1,1 0,0 1,2 1,1 0,1 1,1 0,0 1,1 1,1 1,1 1,0 0,2 2,0-1,-9 7,1 0,0 1,0 1,0 0,1 1,-1 0,1 1,0 1,1 0,-1 1,0 1,1 0,-1 1,1 1,-1 0,11 3,-16 2,-1 0,-1 0,1 1,-1 0,0 0,-1 1,0 0,0 1,-1-1,0 1,0 0,-1 1,0-1,-1 1,0 0,-1 0,0 1,0-1,-1 1,0-1,-1 1,0 0,-1-1,0 1,-1 0,0-1,-1 3,13 186,32 114,-40-297,1-1,0 1,1-1,1 0,0 0,1-1,0 1,1-2,1 1,0-1,1 0,0-1,10 8,67-10,-68-15</inkml:trace>
  <inkml:trace contextRef="#ctx0" brushRef="#br0" timeOffset="4369.7">1941 823,'0'0,"0"0,0 0,0 0,0 0,0 0,0 0,0 0,0 0,0 0,32 17,250 8,-207-20,-9 1,0-3,0-3,0-2,23-7,71-65,-154 69,-1-1,0 0,0 0,0 0,-1-1,0 1,0-1,0 0,-1 0,0-1,-1 1,1 0,-1-1,-1 0,1 1,-2-1,1 0,-1 0,0 0,0 1,-2-7,-3-4,-1 0,0 0,-2 1,0 0,-1 0,0 1,-1 0,-1 1,-1 0,0 0,-1 2,0-1,-1 2,-1 0,0 0,0 2,-1 0,-1 0,0 2,0 0,0 1,-6-1,4 3,-1 0,0 2,0 0,0 1,-1 1,1 1,0 1,0 1,0 0,0 2,0 0,0 1,1 1,0 1,0 1,1 0,0 2,0 0,1 1,1 0,-1 2,2 0,-3 3,3 0,1 1,1 0,0 1,1 0,1 1,1 0,0 1,2 0,0 0,2 1,0 0,1 1,1-1,1 1,1-1,1 1,1 0,1 0,1 0,0-1,2 1,0-1,2 0,0 0,4 5,-6-8,1-1,0-1,1 1,1-1,1 0,0 0,1-1,0 0,2 0,-1-1,2-1,0 0,0-1,2 0,-1 0,1-2,1 0,0 0,0-1,8 2,1-1,1-1,1-2,-1 0,1-2,0-1,0-1,1-1,-1-1,0-1,1-2,-1 0,0-2,0-1,0-1,-1-1,0-1,0-2,10-5,-9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44:19.69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0 272,'16'84,"-3"30,-5 1,-5 0,-6 44,0 9,3-146,0-2,5-46,20-337,-20 326,1 0,2 1,1-1,2 1,1 1,3 0,13-25,-14 34,1 1,2 1,0 0,1 1,2 1,0 0,1 2,1 1,1 0,0 2,8-4,-21 15,0 1,0 0,0 0,1 1,-1 0,1 1,0 0,1 1,-1 0,0 1,0 0,1 1,-1 0,0 1,1 0,-1 0,0 2,0-1,0 1,0 1,-1 0,1 1,-1 0,0 0,8 6,-5 0,-1 1,0 0,-1 0,-1 1,0 0,-1 1,0 0,-1 0,0 1,0 5,12 33,-3 0,-3 1,-2 1,-2 0,2 55,-8-81,20 100,-25 56,-10-167,-2-52,2-28,3 0,3-1,3 0,2 0,3 0,3 1,11-47,-9 82,2-1,1 2,1-1,1 1,2 1,0 1,2 0,0 1,2 0,0 2,4-2,-10 10,0 2,1 0,0 0,1 2,0 0,0 0,1 1,0 1,0 1,1 0,0 1,0 1,0 1,1 0,-1 1,1 1,4 1,-6-2,1 1,0 0,-1 2,1 0,0 1,-1 0,1 1,-1 1,0 1,0 0,-1 2,1-1,10 8,-11-2,-1 0,-1 1,0 0,-1 1,0 1,-1 0,-1 0,0 1,-1 1,-1-1,0 1,0 6,16 143,32 233,5-244,-59-152,1 0,-1-1,1 1,0-1,0 0,0 0,0 0,1 0,-1 0,0-1,1 0,-1 0,1 1,0-2,-1 1,1 0,0-1,-1 0,1 0,0 0,-1 0,1-1,0 1,-1-1,1 0,0 0,-1 0,1 0,-1-1,0 0,1 1,-1-1,0 0,0-1,17-15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44:20.9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22 556,'18'50,"56"274,-59-101,4-78,45-26,-61-116,0 0,0-1,0 1,0-1,1 0,-1 0,1 0,-1 0,1-1,0 0,0 1,-1-1,1-1,0 1,0 0,0-1,0 0,0 0,0 0,0 0,0-1,0 0,0 0,0 0,-1 0,1 0,0-1,-1 0,1 1,-1-1,1-1,-1 1,0 0,0-1,0 0,0 0,0 0,-1 0,2-2,16-16</inkml:trace>
  <inkml:trace contextRef="#ctx0" brushRef="#br0" timeOffset="377.498">0 231,'0'0,"0"0,0 0,0 0,0 0,0 0</inkml:trace>
  <inkml:trace contextRef="#ctx0" brushRef="#br0" timeOffset="2510.097">839 588,'6'131,"6"0,28 127,16 46,-68-542,8 146,1 71,1 0,2 0,0 0,1 0,1 0,1 0,1 0,1 1,2-6,1 5,1 1,1 0,1 0,0 1,2 1,0 0,1 1,0 0,1 1,1 0,1 2,0 0,1 1,1 0,0 2,6-3,-6 6,0 2,0 0,0 1,1 1,0 0,0 2,0 0,0 2,0 0,0 1,0 1,3 1,-12 0,0 0,0 0,-1 1,1 1,-1 0,0 0,-1 1,1 0,-1 1,-1 0,1 0,-1 1,0 0,-1 0,0 1,0 0,-1 0,0 1,0 0,2 6,38 168,-42-42,4 32,59 13,-64-184,0 1,0-1,0-1,0 1,1 0,-1-1,1 0,-1 0,1 0,0 0,0 0,0-1,0 0,1 0,-1 0,0 0,0 0,0-1,1 0,-1 0,0 0,1-1,1 0,15-9,2-5</inkml:trace>
  <inkml:trace contextRef="#ctx0" brushRef="#br0" timeOffset="4485.96">2019 620,'40'131,"6"197,-37-214,55 98,-54-189,-5-16,1 0,-1-1,1 0,0-1,1 1,0-1,-1 0,2-1,-1 0,0 0,1 0,0-1,0 0,0 0,1-1,9 1,0-1,1 0,-1-2,0 0,0-1,0-1,0 0,0-2,0 0,-1-1,0 0,4-3,1-2,-1-1,-1-1,0-1,-1 0,0-2,-1 0,-1-1,-1-1,0 0,-1-1,0-1,-2 0,0-1,5-13,-5 5,-1-1,-1 0,-2-1,-1 0,-1 0,-1-1,-2 0,-1 1,-2-2,-1 1,-2-8,-45-128,22 126,18 63,1 1,2-1,0 1,1 0,1 0,2 0,0 0,1 0,1 0,5 18,1 63,-9-61,2 0,2 0,2 0,2 0,2-1,1 0,2-1,10 21,-18-55,-1 0,1 0,0-1,0 1,1-1,0 0,0 0,0-1,1 1,-1-1,1-1,1 1,-1-1,1 0,0 0,-1-1,2 0,-1 0,0-1,0 0,1 0,0 0,-1-1,1 0,-1-1,1 0,0 0,0-1,-1 0,1 0,-1 0,1-1,-1 0,0-1,1 0,2-2,14-5</inkml:trace>
  <inkml:trace contextRef="#ctx0" brushRef="#br0" timeOffset="5802.923">3152 1,'12'103,"-4"417,27-356,-25-78,3 0,4-1,4-1,16 39,-29-101,-4-6,1 0,0-1,0 0,2 0,0 0,1 0,0-1,1-1,1 0,0 0,1 0,0-1,0-1,2 0,-1-1,1 0,9 4,-10-9,0-1,0 0,0-1,1 0,-1-1,1 0,-1-1,1 0,0-1,-1-1,1 0,0-1,-1 0,0-1,1 0,-1-1,0 0,-1-1,1-1,-1 0,0 0,0-1,-1 0,0-1,0 0,-1-1,2-2,60-118,-59 88</inkml:trace>
  <inkml:trace contextRef="#ctx0" brushRef="#br0" timeOffset="6317.128">3085 626,'0'0,"0"0,0 0,0 0,42 24,-21-22,0 0,0-2,0-1,-1 0,1-1,0-2,-1 0,1-1,-1-1,1-2,70-14,-73 18</inkml:trace>
  <inkml:trace contextRef="#ctx0" brushRef="#br0" timeOffset="8521.954">4184 945,'0'0,"0"0,0 0,0 0,0 0,0 0,0 0,0 0,0 0,0 0,0 0,0 0,0 0,0 0,0 0,1 5,1-1,-1 1,1-1,0 0,0 0,0 0,1 0,-1 0,1 0,0 0,0-1,0 0,1 1,-1-1,1 0,-1-1,1 1,0-1,0 0,1 0,-1 0,0 0,1-1,-1 1,0-1,1 0,0-1,-1 1,1-1,0 0,-1 0,1 0,1-1,361-17,-304 19,-1-3,1-3,-1-2,-1-3,52-15,-108 24,0 0,0 0,0 0,-1-1,1 1,-1-1,1-1,-1 1,0 0,0-1,0 0,0 0,0 0,-1-1,1 1,-1-1,0 0,0 1,0-2,-1 1,1 0,-1 0,0-1,0 1,-1-1,1 0,-1 1,0-1,0 0,-1 0,0 0,1 0,-1 0,-1 0,-2-11,0 1,-1-1,-1 1,0 0,-2 1,1 0,-2 0,0 0,0 0,-1 2,-1-1,0 1,-1 0,0 1,-1 0,0 1,0 1,-1 0,-1 0,0 1,0 1,-5-2,-32-25,32 25,0-1,0 2,-1 1,0 0,0 2,-1 0,0 1,0 1,0 1,0 1,-16 1,21 3,-1-1,0 2,1 0,-1 1,1 1,0 1,1 0,0 0,0 2,0 0,1 1,1 0,0 1,0 0,1 1,0 1,1 0,1 0,0 1,1 0,-8 16,4-13,0 0,1 0,1 2,1-1,0 1,1 1,2 0,0 0,1 0,0 1,2 0,1 0,0 0,1 14,2-17,1 0,1-1,0 1,1 0,1-1,1 0,0 0,1 0,1 0,0-1,2-1,-1 1,2-1,0 0,1-1,1-1,0 0,13 12,-4-7,2 0,-1-2,2-1,0 0,0-2,2-1,-1-1,2-1,-1-1,1-2,3 0,-10 0,1-2,-1-1,1 0,0-1,0-2,1 0,-1-1,0-1,0-1,0-1,0-1,-1 0,1-2,-1 0,0-2,-1 0,4-3,-5 1,-3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44:39.42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43,'5'40,"8"379,-6-84,10-242,-26-134,1 0,3-1,1 0,2 0,2 0,2 0,2 0,1 1,3-1,1 1,2 1,2-2,-4 14,0 1,2 1,2 0,0 0,1 1,2 1,17-21,-14 28,1 1,1 1,0 0,1 2,1 0,0 2,1 0,0 2,0 0,1 2,0 1,1 1,3 0,-25 4,6-1,0-1,0 1,1 1,-1 0,1 1,-1-1,1 2,-1 0,1 0,-1 1,0 0,0 1,0 0,0 0,0 1,-1 1,1 0,-1 0,0 0,-1 1,1 1,-1-1,0 1,-1 1,1 1,13 19,-1 1,-1 1,-2 1,-1 1,-2 0,-1 1,-1 0,-2 1,1 12,-11-44,72 419,-99-443,22 6,0-1,0 1,2-1,0 0,0 0,2 0,0 0,1 0,1 0,1 0,0 0,0-41,-2 28,-2 7,1 1,0 0,2 0,1-1,0 1,2 0,0 0,2 1,0-1,1 1,1 1,1-1,1 1,1 1,8-11,-8 17,1 0,1 1,0 0,1 1,0 1,1 0,0 0,0 2,1 0,0 1,0 0,1 1,0 1,0 1,0 1,1 0,-1 1,1 0,0 2,8-1,1 2,-1 1,0 1,1 1,-2 1,1 2,20 7,27 28,-1 24,-54-35,-2 0,-1 0,-1 2,-2 0,-2 0,0 1,-3 0,-1 1,-1 0,-1 11,3 8,44 128,-49-178,1 0,-1 1,1-1,0 0,0 0,1-1,-1 1,1-1,0 0,0 0,0 0,0 0,1-1,-1 1,1-1,-1 0,1-1,0 1,-1-1,1 0,0 0,0 0,0-1,0 0,0 0,0 0,0 0,0-1,0 0,0 0,0 0,1-1,26-17,0-6</inkml:trace>
  <inkml:trace contextRef="#ctx0" brushRef="#br0" timeOffset="545.406">2315 87,'0'0</inkml:trace>
  <inkml:trace contextRef="#ctx0" brushRef="#br0" timeOffset="2677.838">2247 43,'-9'37,"4"4,1 0,2 1,3-1,1 1,1-1,3 0,3 10,12 112,-18-121,-3-22,0 0,2 1,1-1,0 0,1 0,2-1,0 1,1-1,0 0,2-1,4 8,91 92,-96-115,0 0,0-1,1 1,-1-2,0 1,1-1,-1 0,1-1,0 0,-1 0,1-1,-1 0,4-1,3 0,6-2,0-1,0-1,0-1,-1 0,0-2,0 0,-1-2,-1 0,0-1,0-1,-1 0,-1-1,0-1,-1-1,-1 0,2-3,4-14,-2-2,-1 0,-2-1,-1 0,-2-1,-1 0,-3-1,0-1,-3 1,-1-1,-2 0,-1 0,-3 0,-1 1,-2-5,4-67,-5 68,1 57,16 263,18 216,-19-364,41 282,-37-141,-16-173,0-87,-1 0,0 0,-1-1,0 1,0-1,-1 0,0 0,-1 0,0-1,-1 0,0 0,0-1,-1 0,0 0,-1 0,1-1,-1-1,-1 1,1-1,-3 0,-107 16,99-21,1 0,-1 0,1-2,-1-1,1 0,0-1,0-1,0-1,0-1,1 0,-1-2,2 0,-1-1,1 0,1-2,0 0,0 0,1-2,0-1,7 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09:17.043"/>
    </inkml:context>
    <inkml:brush xml:id="br0">
      <inkml:brushProperty name="width" value="0.35" units="cm"/>
      <inkml:brushProperty name="height" value="0.35" units="cm"/>
      <inkml:brushProperty name="color" value="#0070C0"/>
      <inkml:brushProperty name="ignorePressure" value="1"/>
    </inkml:brush>
  </inkml:definitions>
  <inkml:trace contextRef="#ctx0" brushRef="#br0">21 3555,'-6'-20,"2"0,0 0,1 0,1-1,1 1,0-1,2 1,1 0,0-1,1 1,2 0,3-12,10-75,17-669,-33 638,52-736,-54 177,-44 304,27 339,4 15,33 66,245 518,-91-154,64 79,-182-377,4-3,3-2,57 57,229 314,-139-162,11 60,-87-124,-35-111,-99-121,0 0,1 0,-1 0,0 0,1 0,-1 0,1 0,-1 0,1 0,-1 0,1-1,-1 1,1 0,0 0,0-1,-1 1,1 0,0-1,0 1,0-1,0 1,0-1,-1 1,1-1,0 0,0 1,0-1,0 0,0 0,0 0,0 0,0 0,1 0,-1 0,0 0,0 0,0 0,0-1,0 1,0 0,-1-1,1 1,0 0,0-1,0 0,0 1,0-1,0 1,-1-1,1 0,0 1,-1-1,1 0,0 0,-1 0,1 0,-1 0,1 1,-1-1,0 0,1 0,-1 0,0 0,0 0,1 0,-1 0,0 0,0 0,0 0,0-1,7-82,-7 83,17-484,8 122,-21-352,-56 43,5-14,22 211,25 444</inkml:trace>
  <inkml:trace contextRef="#ctx0" brushRef="#br0" timeOffset="28692.439">2730 1299,'0'0,"0"0,0 0,0 0,0 0,0 0,0 0,0 3,55 786,-4-138,-26-275,-9-43,-4-261,-14-108,-29-326,21-62,21 230,-7 68,6 0,5 0,22-75,-32 169,1 1,2-1,1 1,2 1,1 0,1 0,1 1,2 1,1 1,1 0,1 1,2 1,0 0,2 2,0 1,16-11,337-177,-334 193,2 3,0 1,1 3,0 1,0 2,7 2,-9-1,-6 3,1 1,0 2,-1 2,1 2,-1 1,0 1,23 9,216 89,-116 19,16 70,-151-158,-2 0,-2 2,-1 0,-2 2,-2 0,-1 1,-2 0,-2 1,-2 0,-1 1,-2 0,-2 0,-2 33,8 485,-10-176,53-132,-53-244,1-1,-1 0,1 1,1-1,0 0,0 0,0 0,1 0,-1 0,2 0,-1-1,1 1,0-1,0 0,1 0,0-1,0 1,0-1,1 0,0-1,-1 1,2-1,-1 0,0-1,1 1,0-1,0 0,0-1,0 0,0 0,0-1,0 1,1-2,-1 1,4-1,40-14,-29 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08:45:01.618"/>
    </inkml:context>
    <inkml:brush xml:id="br0">
      <inkml:brushProperty name="width" value="0.1" units="cm"/>
      <inkml:brushProperty name="height" value="0.1" units="cm"/>
      <inkml:brushProperty name="color" value="#0066CC"/>
      <inkml:brushProperty name="ignorePressure" value="1"/>
    </inkml:brush>
  </inkml:definitions>
  <inkml:trace contextRef="#ctx0" brushRef="#br0">36 837,'-14'35,"-4"116,15 286,15-271,22 72,-34-238,0 1,1 0,-1-1,0 1,0 0,0 0,1-1,-1 1,0 0,0 0,0-1,0 1,0 0,0 0,0-1,-1 1,1 0,0-1,0 1,-1 0,1 0,0-1,-1 1,1 0,0-1,-1 1,1-1,-1 1,1-1,-1 1,1-1,-1 1,0-1,1 1,-1-1,0 0,1 1,-1-1,0 0,1 1,-1-1,0 0,0 0,1 0,-1 0,0 0,0 0,1 0,-1 0,0 0,0 0,1 0,-1 0,0-1,1 1,-1 0,0 0,1-1,-1 1,0-1,1 1,-1 0,0-1,-11-177,10 104,3-1,4 1,3 0,3 0,4 1,9-24,41-38,-59 130,0-1,1 1,0 1,0-1,0 1,0 1,0-1,1 1,0 0,-1 1,1 0,0 0,0 1,7-1,3-1,0 1,0 1,0 0,0 1,0 1,0 1,0 1,0 0,0 1,-1 1,0 1,0 0,0 1,-1 1,0 1,-1 0,0 1,13 11,-15-11,-2 0,1 1,-1 1,-1 0,0 0,-1 1,-1 0,0 1,0 0,-1 0,-1 0,0 1,-1 0,-1 0,-1 1,0-1,0 1,-2-1,0 1,-1 0,-1 10,0 19,-3 16,3 0,3 1,2-1,3-1,2 1,3-1,15 40,-27-96,1-1,0 1,0 0,1-1,-1 1,1-1,0 0,0 1,0-1,0 0,0 0,1 0,0 0,-1-1,1 1,0-1,0 0,0 1,1-2,-1 1,0 0,1 0,-1-1,1 0,0 0,-1 0,1 0,1 0,17-5</inkml:trace>
  <inkml:trace contextRef="#ctx0" brushRef="#br0" timeOffset="2229.093">1704 1117,'-21'-38,"12"29,-1 1,-1 0,1 0,-1 1,0 1,-1 0,0 0,0 1,0 1,0 0,-1 1,0 0,1 1,-1 0,0 1,-1 0,-4-1,-1 1,0 1,0 0,0 1,1 1,-1 1,0 1,1 0,0 2,0 0,1 0,-1 2,2 0,-5 4,-75 112,83-100,1 0,1 1,1 1,2-1,0 1,2 1,1 0,0 0,3 0,0 0,1 0,2 0,1 0,2 11,5-12,1 1,1-2,1 1,1-2,1 0,1 0,1-2,1 0,2 0,0-2,1 0,0-2,2 0,0-1,12 6,-22-17,1-1,0 0,0 0,0-2,0 1,0-2,1 0,-1 0,1-1,0-1,-1 0,13-2,-14 2,1 0,0-1,0-1,-1 0,1 0,-1-1,0-1,0 0,0 0,0-1,-1-1,1 0,-1-1,-1 0,0 0,0-1,0-1,-1 0,0 0,0 0,-2-1,1-1,-1 1,0-1,-1 0,0-1,-1 1,2-9,5-23,-2-2,-1 1,-3-1,-2-1,-1 1,-3 0,-1-1,-6-24,4 23,-29-121,14 108,11 54,7 7,0-1,-1 1,1-1,0 1,0-1,0 1,0-1,0 1,0-1,0 0,-1 1,1-1,0 1,0-1,-1 0,1 1,0-1,-1 1,1-1,0 0,-1 1,1-1,-1 0,1 0,0 1,-1-1,1 0,-1 0,1 0,-1 0,1 1,-1-1,1 0,0 0,-1 0,1 0,-1 0,1 0,-1 0,1 0,-1 0,1-1,-1 1,67 520,-62-492,0-1,2 0,1 0,1-1,2 0,0 0,2-1,0 0,2-1,1-1,11 15,-23-35,1 0,-1 0,1 0,0-1,0 1,0-1,0 0,0 0,0 0,1-1,-1 1,1-1,-1 0,1 0,-1-1,1 1,0-1,-1 0,1 0,-1-1,1 0,0 1,-1-1,1-1,-1 1,0-1,1 1,-1-1,0-1,0 1,0 0,-1-1,1 0,2-2,15-14</inkml:trace>
  <inkml:trace contextRef="#ctx0" brushRef="#br0" timeOffset="3655.196">2282 1,'-14'41,"3"219,13-161,-2-2,-2-7,4 1,4-1,3 0,6 4,32 314,-43-354,-3-3,3 0,2 0,2-1,2 0,15 40,74 49,-91-134,0-1,0 0,0 0,1-1,-1 0,1-1,0 0,0 0,0-1,0 0,0 0,0-1,6-1,3-2,-1-1,0-1,0 0,0-1,-1-1,1-1,-2 0,1-1,-1-1,-1 0,0-1,0-1,-1 0,3-4,9-9,0-3</inkml:trace>
  <inkml:trace contextRef="#ctx0" brushRef="#br0" timeOffset="4212.679">2271 964,'0'0,"0"0,0 0,0 0,0 0,0 0,34 19,-22-15,1 0,0-1,0-1,1 0,-1-1,0-1,0 0,1 0,-1-1,0-1,0-1,9-2,28-2,45-3,-75 7</inkml:trace>
  <inkml:trace contextRef="#ctx0" brushRef="#br0" timeOffset="6663.423">3336 1066,'-16'131,"11"-62,2 1,4-1,2 1,3-1,8 22,39 37,-43-110,-1-1,2 0,0-1,1 0,1-1,0 0,1-1,1 0,0-1,0-1,2-1,-1 0,1-1,1-1,0 0,0-2,1 0,0-1,0 0,5-1,-9-4,1-1,-1-1,1 0,-1-1,1-1,-1 0,0-1,0-1,-1 0,1-1,3-3,-4 4,65-82,-62 62,1-4,-1-1,-1-1,-2 0,-1-1,-1 0,-2-1,0-5,-1-7,-2-1,-2 0,-2 0,-2 0,-2 0,-2 0,-4-11,6-19,-24-12,-4 455,47-106,-13-240,1 0,1 0,1-1,0 0,2 0,0-1,2 0,5 7,-13-22,1 0,-1 0,1 0,0 0,1-1,-1 0,0 0,1 0,0-1,-1 0,1 0,0 0,0 0,0-1,1 0,-1-1,0 1,0-1,0-1,0 1,1-1,-1 0,0 0,0-1,0 1,0-1,-1-1,4-1,0 1</inkml:trace>
  <inkml:trace contextRef="#ctx0" brushRef="#br0" timeOffset="8543.351">4493 1035,'0'43,"23"359,43-61,-30-224,-70-692,33 358,4 207,0 1,0 0,0 0,1 0,1 0,-1 1,1-1,1 1,0 0,0 1,0 0,1 0,0 0,0 0,1 1,0 1,0-1,0 1,1 1,0-1,0 2,0-1,0 1,0 0,1 1,-1 0,1 1,0 0,-1 0,1 1,0 0,-1 1,1 0,4 1,181 18,-105 43,31 26,-26-55,-77-40,-9 3</inkml:trace>
  <inkml:trace contextRef="#ctx0" brushRef="#br0" timeOffset="10893.271">6205 1073,'-3'-5,"0"0,0 0,0 0,-1 1,0-1,0 1,0 0,0 0,-1 0,1 1,-1 0,0 0,0 0,0 0,0 1,-1 0,1 0,-1 0,1 1,-1 0,0 0,0 0,1 0,-5 1,8 0,-22-3,0 2,0 0,0 2,0 0,0 2,0 1,1 1,-1 0,1 2,0 1,1 1,0 0,-12 9,-76 106,98-107,1 1,1 1,1-1,1 2,0-1,2 1,0 0,1 0,1 1,1 0,1-1,1 1,0 0,2 0,0 0,2 0,0 0,1-1,5 15,72 118,-46-102,100 58,-97-85,-23-18,0 1,1-2,0 0,0 0,0-2,0 0,0-1,1-1,-1 0,1-1,-1-1,1 0,-1-1,0-1,0-1,8-3,-8-2,-1-2,0 0,-1 0,0-1,0-1,-2-1,1 0,-2 0,0-1,-1-1,0 0,-1 0,-1 0,-1-1,0-1,-1 1,-1-1,0 0,1-18,5-7,-1 0,-2 0,-2-1,-2 0,-2-31,-1 32,-2-1,-2 1,-2 0,-1 0,-12-36,11 48,0 12,-7 45,10-9,1 1,0 0,2 1,0-1,1 0,0 0,2 0,0 0,2 3,2 45,29 276,-31-322,1 0,1-1,0 0,2 0,0-1,1 0,1 0,0-1,2 0,12 15,77 5,-91-36,-1 0,1-1,-1 0,1-1,-1 0,1 0,-1-1,0 0,1-1,-1 0,0 0,-1-1,1 0,-1-1,1 0,3-3,11-8</inkml:trace>
  <inkml:trace contextRef="#ctx0" brushRef="#br0" timeOffset="12318.525">6761 276,'-12'65,"3"1,4 0,2 1,3 0,4 26,-2-35,76 612,-40-504,37 10,7-69,-75-102,0 0,0-1,0 1,1-2,-1 1,1-1,0 0,0-1,0 0,0 0,0-1,1 0,-1 0,0-1,1 0,-1-1,0 0,1 0,-1 0,0-1,0 0,0-1,0 0,1-1,10-2,0 0,-1-1,0-1,0-1,0-1,-1 0,-1-1,0-1,0 0,5-7,-14 11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526BF-A267-47B2-A90A-E96C91942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F86818-58CD-4D49-881D-460BBE381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4B0D7-C698-4889-B3DB-02C7B5F59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143E-D455-44C5-A21C-8A80CD4B55A6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A6D2C-E04E-42D5-BF9D-DFC5CA343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48984-E85B-4DF1-84B7-AD2F77F4B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21C7-DB2D-4EAB-BD85-158BFDD02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427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89449-6E2F-4EB0-9B9C-EC24F7C84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9ED4F5-2352-4377-86F7-9582D9C5C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B0483-7AB0-4E42-A259-6AD9C785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143E-D455-44C5-A21C-8A80CD4B55A6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653E2-E4ED-4523-B824-1C7E2CC7A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62CAF-F0E4-43C8-AF8C-DA2F2BAC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21C7-DB2D-4EAB-BD85-158BFDD02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3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48FE00-C9DB-4847-AE81-03CF851DFC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D72397-A06A-4CD8-8B60-EC114044E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E235B-8553-44E8-90C7-583E18E62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143E-D455-44C5-A21C-8A80CD4B55A6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D36DB-04E6-4AF2-935F-BE51456A0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5F54A-A566-4382-B966-3A6A33174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21C7-DB2D-4EAB-BD85-158BFDD02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95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FA87C-4EE9-433B-A63C-3D7005CFB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E4D5D-AF7A-44B0-B132-A99AF6B56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70720-8BC6-433F-B265-2DC8B3FEF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143E-D455-44C5-A21C-8A80CD4B55A6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50D85-972F-4894-95E0-5941560E7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5B31C-E450-43D5-B1F4-CDE73A918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21C7-DB2D-4EAB-BD85-158BFDD02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378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EB77C-0D78-4B09-AC9B-A2263BC67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0E1B8-6FCD-4503-BF01-CA63593E2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E4BD3-AA67-4D27-82D6-4B686551B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143E-D455-44C5-A21C-8A80CD4B55A6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839B2-0B7F-4DE4-9951-5A8C71172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27C47-83D9-4DD6-B291-BE5E3C70F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21C7-DB2D-4EAB-BD85-158BFDD02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051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3EB6A-7E3B-43A7-B244-69B7AC504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020B1-F1D7-4A8B-9D44-C6C1615296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50839-AC27-4CC0-8881-17E62D3A7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4563B0-511E-4C83-9584-A9A8D61C5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143E-D455-44C5-A21C-8A80CD4B55A6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30FEF4-9CAE-49B2-B27E-31777611B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0AE5DE-37D3-4ED0-8E4D-18A879F58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21C7-DB2D-4EAB-BD85-158BFDD02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16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6B76F-F4B9-47BE-92F1-543A95130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D6357-E7CE-4D3C-ABEB-2E4D7FC86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5DBA26-8966-406B-BB0E-38DBB5E85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973631-7251-4D96-ADE3-0E486AB3E4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CAC2B3-823A-4E62-98EE-D593FAD271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B16A40-C8AC-4052-A7E5-3DF64A36C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143E-D455-44C5-A21C-8A80CD4B55A6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45C8CB-2D9C-4C3E-81F9-02EE6EFEE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E3F374-E1EC-4A83-8E29-421F5A767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21C7-DB2D-4EAB-BD85-158BFDD02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477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7B5B5-71F5-4F6E-A7EB-940535E7B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9E4397-0E66-404A-87D2-51261479D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143E-D455-44C5-A21C-8A80CD4B55A6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1F8AC2-90B4-4804-9E70-FFC312B6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8C102A-0882-4A79-A5B3-A3357BCA5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21C7-DB2D-4EAB-BD85-158BFDD02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283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871085-614D-4754-B6A8-F097F1B7C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143E-D455-44C5-A21C-8A80CD4B55A6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08DCA3-19DC-4360-9A8A-BCAFDFC08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48C382-4310-4AD2-A533-7824C5810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21C7-DB2D-4EAB-BD85-158BFDD02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03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E0120-4877-4617-A2B4-B3F2E2AB1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0795E-D249-4026-A6D5-C940C9A5A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D41315-B221-4AE5-B84F-97DC43F36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96111-B05D-492C-8CC2-F0DD3F254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143E-D455-44C5-A21C-8A80CD4B55A6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57C5D-73D9-45AB-9677-F6589FC09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95354E-982E-4F16-B748-3394F37AD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21C7-DB2D-4EAB-BD85-158BFDD02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523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CD379-ED5A-47EB-93BB-58402B268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A944CA-9ED2-42C1-AAC5-AFEC3A04B4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B27259-DD18-47C5-92A0-6DEE7FE7C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472BF-F687-49EF-97A8-3284D4672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143E-D455-44C5-A21C-8A80CD4B55A6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CE3426-E16E-4339-B601-8ACD4E2C5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DFD4E-8903-4E70-BF01-65DDE5F82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21C7-DB2D-4EAB-BD85-158BFDD02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007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05A0D1-6514-4EF0-BA29-D30668B11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F2F99-406F-4383-AF4A-E65B45086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6656E-A1F8-4553-B4AE-212FDD8696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F143E-D455-44C5-A21C-8A80CD4B55A6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1B5DA-F800-4E09-8751-D5A15C2850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33837-4D55-4625-AF3F-964414108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E21C7-DB2D-4EAB-BD85-158BFDD02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80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8.xml"/><Relationship Id="rId18" Type="http://schemas.openxmlformats.org/officeDocument/2006/relationships/image" Target="../media/image47.png"/><Relationship Id="rId26" Type="http://schemas.openxmlformats.org/officeDocument/2006/relationships/image" Target="../media/image50.png"/><Relationship Id="rId3" Type="http://schemas.openxmlformats.org/officeDocument/2006/relationships/image" Target="../media/image33.emf"/><Relationship Id="rId21" Type="http://schemas.openxmlformats.org/officeDocument/2006/relationships/image" Target="../media/image48.png"/><Relationship Id="rId7" Type="http://schemas.openxmlformats.org/officeDocument/2006/relationships/image" Target="../media/image35.emf"/><Relationship Id="rId12" Type="http://schemas.openxmlformats.org/officeDocument/2006/relationships/image" Target="../media/image45.png"/><Relationship Id="rId17" Type="http://schemas.openxmlformats.org/officeDocument/2006/relationships/customXml" Target="../ink/ink51.xml"/><Relationship Id="rId25" Type="http://schemas.openxmlformats.org/officeDocument/2006/relationships/customXml" Target="../ink/ink56.xml"/><Relationship Id="rId33" Type="http://schemas.openxmlformats.org/officeDocument/2006/relationships/image" Target="../media/image53.png"/><Relationship Id="rId2" Type="http://schemas.openxmlformats.org/officeDocument/2006/relationships/customXml" Target="../ink/ink43.xml"/><Relationship Id="rId16" Type="http://schemas.openxmlformats.org/officeDocument/2006/relationships/customXml" Target="../ink/ink50.xml"/><Relationship Id="rId20" Type="http://schemas.openxmlformats.org/officeDocument/2006/relationships/customXml" Target="../ink/ink53.xml"/><Relationship Id="rId29" Type="http://schemas.openxmlformats.org/officeDocument/2006/relationships/customXml" Target="../ink/ink5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5.xml"/><Relationship Id="rId11" Type="http://schemas.openxmlformats.org/officeDocument/2006/relationships/customXml" Target="../ink/ink47.xml"/><Relationship Id="rId24" Type="http://schemas.openxmlformats.org/officeDocument/2006/relationships/customXml" Target="../ink/ink55.xml"/><Relationship Id="rId32" Type="http://schemas.openxmlformats.org/officeDocument/2006/relationships/customXml" Target="../ink/ink60.xml"/><Relationship Id="rId5" Type="http://schemas.openxmlformats.org/officeDocument/2006/relationships/image" Target="../media/image34.emf"/><Relationship Id="rId15" Type="http://schemas.openxmlformats.org/officeDocument/2006/relationships/image" Target="../media/image46.png"/><Relationship Id="rId23" Type="http://schemas.openxmlformats.org/officeDocument/2006/relationships/image" Target="../media/image49.png"/><Relationship Id="rId28" Type="http://schemas.openxmlformats.org/officeDocument/2006/relationships/image" Target="../media/image51.png"/><Relationship Id="rId10" Type="http://schemas.openxmlformats.org/officeDocument/2006/relationships/image" Target="../media/image44.png"/><Relationship Id="rId19" Type="http://schemas.openxmlformats.org/officeDocument/2006/relationships/customXml" Target="../ink/ink52.xml"/><Relationship Id="rId31" Type="http://schemas.openxmlformats.org/officeDocument/2006/relationships/image" Target="../media/image52.png"/><Relationship Id="rId4" Type="http://schemas.openxmlformats.org/officeDocument/2006/relationships/customXml" Target="../ink/ink44.xml"/><Relationship Id="rId9" Type="http://schemas.openxmlformats.org/officeDocument/2006/relationships/customXml" Target="../ink/ink46.xml"/><Relationship Id="rId14" Type="http://schemas.openxmlformats.org/officeDocument/2006/relationships/customXml" Target="../ink/ink49.xml"/><Relationship Id="rId22" Type="http://schemas.openxmlformats.org/officeDocument/2006/relationships/customXml" Target="../ink/ink54.xml"/><Relationship Id="rId27" Type="http://schemas.openxmlformats.org/officeDocument/2006/relationships/customXml" Target="../ink/ink57.xml"/><Relationship Id="rId30" Type="http://schemas.openxmlformats.org/officeDocument/2006/relationships/customXml" Target="../ink/ink59.xml"/><Relationship Id="rId8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0.emf"/><Relationship Id="rId7" Type="http://schemas.openxmlformats.org/officeDocument/2006/relationships/customXml" Target="../ink/ink63.xml"/><Relationship Id="rId2" Type="http://schemas.openxmlformats.org/officeDocument/2006/relationships/customXml" Target="../ink/ink6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customXml" Target="../ink/ink6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9.xml"/><Relationship Id="rId18" Type="http://schemas.openxmlformats.org/officeDocument/2006/relationships/image" Target="../media/image62.png"/><Relationship Id="rId26" Type="http://schemas.openxmlformats.org/officeDocument/2006/relationships/customXml" Target="../ink/ink76.xml"/><Relationship Id="rId39" Type="http://schemas.openxmlformats.org/officeDocument/2006/relationships/image" Target="../media/image72.png"/><Relationship Id="rId21" Type="http://schemas.openxmlformats.org/officeDocument/2006/relationships/customXml" Target="../ink/ink73.xml"/><Relationship Id="rId34" Type="http://schemas.openxmlformats.org/officeDocument/2006/relationships/customXml" Target="../ink/ink80.xml"/><Relationship Id="rId42" Type="http://schemas.openxmlformats.org/officeDocument/2006/relationships/customXml" Target="../ink/ink84.xml"/><Relationship Id="rId47" Type="http://schemas.openxmlformats.org/officeDocument/2006/relationships/image" Target="../media/image76.png"/><Relationship Id="rId7" Type="http://schemas.openxmlformats.org/officeDocument/2006/relationships/customXml" Target="../ink/ink66.xml"/><Relationship Id="rId2" Type="http://schemas.openxmlformats.org/officeDocument/2006/relationships/customXml" Target="../ink/ink64.xml"/><Relationship Id="rId16" Type="http://schemas.openxmlformats.org/officeDocument/2006/relationships/image" Target="../media/image61.png"/><Relationship Id="rId29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11" Type="http://schemas.openxmlformats.org/officeDocument/2006/relationships/customXml" Target="../ink/ink68.xml"/><Relationship Id="rId24" Type="http://schemas.openxmlformats.org/officeDocument/2006/relationships/customXml" Target="../ink/ink75.xml"/><Relationship Id="rId32" Type="http://schemas.openxmlformats.org/officeDocument/2006/relationships/customXml" Target="../ink/ink79.xml"/><Relationship Id="rId37" Type="http://schemas.openxmlformats.org/officeDocument/2006/relationships/image" Target="../media/image71.png"/><Relationship Id="rId40" Type="http://schemas.openxmlformats.org/officeDocument/2006/relationships/customXml" Target="../ink/ink83.xml"/><Relationship Id="rId45" Type="http://schemas.openxmlformats.org/officeDocument/2006/relationships/image" Target="../media/image75.png"/><Relationship Id="rId5" Type="http://schemas.openxmlformats.org/officeDocument/2006/relationships/customXml" Target="../ink/ink65.xml"/><Relationship Id="rId15" Type="http://schemas.openxmlformats.org/officeDocument/2006/relationships/customXml" Target="../ink/ink70.xml"/><Relationship Id="rId23" Type="http://schemas.openxmlformats.org/officeDocument/2006/relationships/customXml" Target="../ink/ink74.xml"/><Relationship Id="rId28" Type="http://schemas.openxmlformats.org/officeDocument/2006/relationships/customXml" Target="../ink/ink77.xml"/><Relationship Id="rId36" Type="http://schemas.openxmlformats.org/officeDocument/2006/relationships/customXml" Target="../ink/ink81.xml"/><Relationship Id="rId10" Type="http://schemas.openxmlformats.org/officeDocument/2006/relationships/image" Target="../media/image58.png"/><Relationship Id="rId19" Type="http://schemas.openxmlformats.org/officeDocument/2006/relationships/customXml" Target="../ink/ink72.xml"/><Relationship Id="rId31" Type="http://schemas.openxmlformats.org/officeDocument/2006/relationships/image" Target="../media/image68.png"/><Relationship Id="rId44" Type="http://schemas.openxmlformats.org/officeDocument/2006/relationships/customXml" Target="../ink/ink85.xml"/><Relationship Id="rId4" Type="http://schemas.openxmlformats.org/officeDocument/2006/relationships/image" Target="../media/image7.png"/><Relationship Id="rId9" Type="http://schemas.openxmlformats.org/officeDocument/2006/relationships/customXml" Target="../ink/ink67.xml"/><Relationship Id="rId14" Type="http://schemas.openxmlformats.org/officeDocument/2006/relationships/image" Target="../media/image60.png"/><Relationship Id="rId22" Type="http://schemas.openxmlformats.org/officeDocument/2006/relationships/image" Target="../media/image64.png"/><Relationship Id="rId27" Type="http://schemas.openxmlformats.org/officeDocument/2006/relationships/image" Target="../media/image66.png"/><Relationship Id="rId30" Type="http://schemas.openxmlformats.org/officeDocument/2006/relationships/customXml" Target="../ink/ink78.xml"/><Relationship Id="rId35" Type="http://schemas.openxmlformats.org/officeDocument/2006/relationships/image" Target="../media/image70.png"/><Relationship Id="rId43" Type="http://schemas.openxmlformats.org/officeDocument/2006/relationships/image" Target="../media/image74.png"/><Relationship Id="rId8" Type="http://schemas.openxmlformats.org/officeDocument/2006/relationships/image" Target="../media/image57.png"/><Relationship Id="rId3" Type="http://schemas.openxmlformats.org/officeDocument/2006/relationships/image" Target="../media/image41.emf"/><Relationship Id="rId12" Type="http://schemas.openxmlformats.org/officeDocument/2006/relationships/image" Target="../media/image59.png"/><Relationship Id="rId17" Type="http://schemas.openxmlformats.org/officeDocument/2006/relationships/customXml" Target="../ink/ink71.xml"/><Relationship Id="rId25" Type="http://schemas.openxmlformats.org/officeDocument/2006/relationships/image" Target="../media/image65.png"/><Relationship Id="rId33" Type="http://schemas.openxmlformats.org/officeDocument/2006/relationships/image" Target="../media/image69.png"/><Relationship Id="rId38" Type="http://schemas.openxmlformats.org/officeDocument/2006/relationships/customXml" Target="../ink/ink82.xml"/><Relationship Id="rId46" Type="http://schemas.openxmlformats.org/officeDocument/2006/relationships/customXml" Target="../ink/ink86.xml"/><Relationship Id="rId20" Type="http://schemas.openxmlformats.org/officeDocument/2006/relationships/image" Target="../media/image63.png"/><Relationship Id="rId41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47.emf"/><Relationship Id="rId7" Type="http://schemas.openxmlformats.org/officeDocument/2006/relationships/customXml" Target="../ink/ink89.xml"/><Relationship Id="rId2" Type="http://schemas.openxmlformats.org/officeDocument/2006/relationships/customXml" Target="../ink/ink8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customXml" Target="../ink/ink88.xml"/><Relationship Id="rId10" Type="http://schemas.openxmlformats.org/officeDocument/2006/relationships/image" Target="../media/image79.png"/><Relationship Id="rId4" Type="http://schemas.openxmlformats.org/officeDocument/2006/relationships/image" Target="../media/image7.png"/><Relationship Id="rId9" Type="http://schemas.openxmlformats.org/officeDocument/2006/relationships/customXml" Target="../ink/ink9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customXml" Target="../ink/ink96.xml"/><Relationship Id="rId3" Type="http://schemas.openxmlformats.org/officeDocument/2006/relationships/image" Target="../media/image51.emf"/><Relationship Id="rId7" Type="http://schemas.openxmlformats.org/officeDocument/2006/relationships/customXml" Target="../ink/ink93.xml"/><Relationship Id="rId12" Type="http://schemas.openxmlformats.org/officeDocument/2006/relationships/image" Target="../media/image83.png"/><Relationship Id="rId2" Type="http://schemas.openxmlformats.org/officeDocument/2006/relationships/customXml" Target="../ink/ink91.xml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11" Type="http://schemas.openxmlformats.org/officeDocument/2006/relationships/customXml" Target="../ink/ink95.xml"/><Relationship Id="rId5" Type="http://schemas.openxmlformats.org/officeDocument/2006/relationships/customXml" Target="../ink/ink92.xml"/><Relationship Id="rId15" Type="http://schemas.openxmlformats.org/officeDocument/2006/relationships/customXml" Target="../ink/ink97.xml"/><Relationship Id="rId10" Type="http://schemas.openxmlformats.org/officeDocument/2006/relationships/image" Target="../media/image82.png"/><Relationship Id="rId4" Type="http://schemas.openxmlformats.org/officeDocument/2006/relationships/image" Target="../media/image7.png"/><Relationship Id="rId9" Type="http://schemas.openxmlformats.org/officeDocument/2006/relationships/customXml" Target="../ink/ink94.xml"/><Relationship Id="rId14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customXml" Target="../ink/ink103.xml"/><Relationship Id="rId3" Type="http://schemas.openxmlformats.org/officeDocument/2006/relationships/image" Target="../media/image56.emf"/><Relationship Id="rId7" Type="http://schemas.openxmlformats.org/officeDocument/2006/relationships/customXml" Target="../ink/ink100.xml"/><Relationship Id="rId12" Type="http://schemas.openxmlformats.org/officeDocument/2006/relationships/image" Target="../media/image21.png"/><Relationship Id="rId2" Type="http://schemas.openxmlformats.org/officeDocument/2006/relationships/customXml" Target="../ink/ink98.xml"/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11" Type="http://schemas.openxmlformats.org/officeDocument/2006/relationships/customXml" Target="../ink/ink102.xml"/><Relationship Id="rId5" Type="http://schemas.openxmlformats.org/officeDocument/2006/relationships/customXml" Target="../ink/ink99.xml"/><Relationship Id="rId15" Type="http://schemas.openxmlformats.org/officeDocument/2006/relationships/customXml" Target="../ink/ink104.xml"/><Relationship Id="rId10" Type="http://schemas.openxmlformats.org/officeDocument/2006/relationships/image" Target="../media/image88.png"/><Relationship Id="rId4" Type="http://schemas.openxmlformats.org/officeDocument/2006/relationships/image" Target="../media/image7.png"/><Relationship Id="rId9" Type="http://schemas.openxmlformats.org/officeDocument/2006/relationships/customXml" Target="../ink/ink101.xml"/><Relationship Id="rId14" Type="http://schemas.openxmlformats.org/officeDocument/2006/relationships/image" Target="../media/image8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customXml" Target="../ink/ink110.xml"/><Relationship Id="rId18" Type="http://schemas.openxmlformats.org/officeDocument/2006/relationships/image" Target="../media/image96.png"/><Relationship Id="rId3" Type="http://schemas.openxmlformats.org/officeDocument/2006/relationships/image" Target="../media/image60.emf"/><Relationship Id="rId7" Type="http://schemas.openxmlformats.org/officeDocument/2006/relationships/customXml" Target="../ink/ink107.xml"/><Relationship Id="rId12" Type="http://schemas.openxmlformats.org/officeDocument/2006/relationships/image" Target="../media/image93.png"/><Relationship Id="rId17" Type="http://schemas.openxmlformats.org/officeDocument/2006/relationships/customXml" Target="../ink/ink112.xml"/><Relationship Id="rId2" Type="http://schemas.openxmlformats.org/officeDocument/2006/relationships/customXml" Target="../ink/ink105.xml"/><Relationship Id="rId16" Type="http://schemas.openxmlformats.org/officeDocument/2006/relationships/image" Target="../media/image95.png"/><Relationship Id="rId20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11" Type="http://schemas.openxmlformats.org/officeDocument/2006/relationships/customXml" Target="../ink/ink109.xml"/><Relationship Id="rId5" Type="http://schemas.openxmlformats.org/officeDocument/2006/relationships/customXml" Target="../ink/ink106.xml"/><Relationship Id="rId15" Type="http://schemas.openxmlformats.org/officeDocument/2006/relationships/customXml" Target="../ink/ink111.xml"/><Relationship Id="rId10" Type="http://schemas.openxmlformats.org/officeDocument/2006/relationships/image" Target="../media/image59.png"/><Relationship Id="rId19" Type="http://schemas.openxmlformats.org/officeDocument/2006/relationships/customXml" Target="../ink/ink113.xml"/><Relationship Id="rId4" Type="http://schemas.openxmlformats.org/officeDocument/2006/relationships/image" Target="../media/image7.png"/><Relationship Id="rId9" Type="http://schemas.openxmlformats.org/officeDocument/2006/relationships/customXml" Target="../ink/ink108.xml"/><Relationship Id="rId14" Type="http://schemas.openxmlformats.org/officeDocument/2006/relationships/image" Target="../media/image9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customXml" Target="../ink/ink1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5" Type="http://schemas.openxmlformats.org/officeDocument/2006/relationships/customXml" Target="../ink/ink115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customXml" Target="../ink/ink1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5" Type="http://schemas.openxmlformats.org/officeDocument/2006/relationships/customXml" Target="../ink/ink117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68.emf"/><Relationship Id="rId7" Type="http://schemas.openxmlformats.org/officeDocument/2006/relationships/customXml" Target="../ink/ink120.xml"/><Relationship Id="rId2" Type="http://schemas.openxmlformats.org/officeDocument/2006/relationships/customXml" Target="../ink/ink1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5" Type="http://schemas.openxmlformats.org/officeDocument/2006/relationships/customXml" Target="../ink/ink119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.xml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21" Type="http://schemas.openxmlformats.org/officeDocument/2006/relationships/customXml" Target="../ink/ink6.xml"/><Relationship Id="rId12" Type="http://schemas.openxmlformats.org/officeDocument/2006/relationships/image" Target="../media/image7.png"/><Relationship Id="rId17" Type="http://schemas.openxmlformats.org/officeDocument/2006/relationships/customXml" Target="../ink/ink4.xml"/><Relationship Id="rId25" Type="http://schemas.openxmlformats.org/officeDocument/2006/relationships/customXml" Target="../ink/ink8.xml"/><Relationship Id="rId2" Type="http://schemas.openxmlformats.org/officeDocument/2006/relationships/customXml" Target="../ink/ink1.xml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2.emf"/><Relationship Id="rId24" Type="http://schemas.openxmlformats.org/officeDocument/2006/relationships/image" Target="../media/image14.png"/><Relationship Id="rId15" Type="http://schemas.openxmlformats.org/officeDocument/2006/relationships/customXml" Target="../ink/ink3.xml"/><Relationship Id="rId23" Type="http://schemas.openxmlformats.org/officeDocument/2006/relationships/customXml" Target="../ink/ink7.xml"/><Relationship Id="rId28" Type="http://schemas.openxmlformats.org/officeDocument/2006/relationships/image" Target="../media/image16.png"/><Relationship Id="rId19" Type="http://schemas.openxmlformats.org/officeDocument/2006/relationships/customXml" Target="../ink/ink5.xml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customXml" Target="../ink/ink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customXml" Target="../ink/ink126.xml"/><Relationship Id="rId18" Type="http://schemas.openxmlformats.org/officeDocument/2006/relationships/image" Target="../media/image107.png"/><Relationship Id="rId3" Type="http://schemas.openxmlformats.org/officeDocument/2006/relationships/image" Target="../media/image72.emf"/><Relationship Id="rId7" Type="http://schemas.openxmlformats.org/officeDocument/2006/relationships/customXml" Target="../ink/ink123.xml"/><Relationship Id="rId12" Type="http://schemas.openxmlformats.org/officeDocument/2006/relationships/image" Target="../media/image104.png"/><Relationship Id="rId17" Type="http://schemas.openxmlformats.org/officeDocument/2006/relationships/customXml" Target="../ink/ink128.xml"/><Relationship Id="rId2" Type="http://schemas.openxmlformats.org/officeDocument/2006/relationships/customXml" Target="../ink/ink121.xml"/><Relationship Id="rId16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png"/><Relationship Id="rId11" Type="http://schemas.openxmlformats.org/officeDocument/2006/relationships/customXml" Target="../ink/ink125.xml"/><Relationship Id="rId5" Type="http://schemas.openxmlformats.org/officeDocument/2006/relationships/customXml" Target="../ink/ink122.xml"/><Relationship Id="rId15" Type="http://schemas.openxmlformats.org/officeDocument/2006/relationships/customXml" Target="../ink/ink127.xml"/><Relationship Id="rId10" Type="http://schemas.openxmlformats.org/officeDocument/2006/relationships/image" Target="../media/image103.png"/><Relationship Id="rId4" Type="http://schemas.openxmlformats.org/officeDocument/2006/relationships/image" Target="../media/image7.png"/><Relationship Id="rId9" Type="http://schemas.openxmlformats.org/officeDocument/2006/relationships/customXml" Target="../ink/ink124.xml"/><Relationship Id="rId14" Type="http://schemas.openxmlformats.org/officeDocument/2006/relationships/image" Target="../media/image10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customXml" Target="../ink/ink1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png"/><Relationship Id="rId5" Type="http://schemas.openxmlformats.org/officeDocument/2006/relationships/customXml" Target="../ink/ink130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79.emf"/><Relationship Id="rId7" Type="http://schemas.openxmlformats.org/officeDocument/2006/relationships/customXml" Target="../ink/ink133.xml"/><Relationship Id="rId12" Type="http://schemas.openxmlformats.org/officeDocument/2006/relationships/image" Target="../media/image112.png"/><Relationship Id="rId2" Type="http://schemas.openxmlformats.org/officeDocument/2006/relationships/customXml" Target="../ink/ink1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11" Type="http://schemas.openxmlformats.org/officeDocument/2006/relationships/customXml" Target="../ink/ink135.xml"/><Relationship Id="rId5" Type="http://schemas.openxmlformats.org/officeDocument/2006/relationships/customXml" Target="../ink/ink132.xml"/><Relationship Id="rId10" Type="http://schemas.openxmlformats.org/officeDocument/2006/relationships/image" Target="../media/image111.png"/><Relationship Id="rId4" Type="http://schemas.openxmlformats.org/officeDocument/2006/relationships/image" Target="../media/image7.png"/><Relationship Id="rId9" Type="http://schemas.openxmlformats.org/officeDocument/2006/relationships/customXml" Target="../ink/ink13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84.emf"/><Relationship Id="rId7" Type="http://schemas.openxmlformats.org/officeDocument/2006/relationships/customXml" Target="../ink/ink138.xml"/><Relationship Id="rId2" Type="http://schemas.openxmlformats.org/officeDocument/2006/relationships/customXml" Target="../ink/ink1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png"/><Relationship Id="rId5" Type="http://schemas.openxmlformats.org/officeDocument/2006/relationships/customXml" Target="../ink/ink137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customXml" Target="../ink/ink144.xml"/><Relationship Id="rId3" Type="http://schemas.openxmlformats.org/officeDocument/2006/relationships/image" Target="../media/image88.emf"/><Relationship Id="rId7" Type="http://schemas.openxmlformats.org/officeDocument/2006/relationships/customXml" Target="../ink/ink141.xml"/><Relationship Id="rId12" Type="http://schemas.openxmlformats.org/officeDocument/2006/relationships/image" Target="../media/image118.png"/><Relationship Id="rId2" Type="http://schemas.openxmlformats.org/officeDocument/2006/relationships/customXml" Target="../ink/ink1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5.png"/><Relationship Id="rId11" Type="http://schemas.openxmlformats.org/officeDocument/2006/relationships/customXml" Target="../ink/ink143.xml"/><Relationship Id="rId5" Type="http://schemas.openxmlformats.org/officeDocument/2006/relationships/customXml" Target="../ink/ink140.xml"/><Relationship Id="rId10" Type="http://schemas.openxmlformats.org/officeDocument/2006/relationships/image" Target="../media/image117.png"/><Relationship Id="rId4" Type="http://schemas.openxmlformats.org/officeDocument/2006/relationships/image" Target="../media/image7.png"/><Relationship Id="rId9" Type="http://schemas.openxmlformats.org/officeDocument/2006/relationships/customXml" Target="../ink/ink142.xml"/><Relationship Id="rId14" Type="http://schemas.openxmlformats.org/officeDocument/2006/relationships/image" Target="../media/image1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customXml" Target="../ink/ink1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png"/><Relationship Id="rId5" Type="http://schemas.openxmlformats.org/officeDocument/2006/relationships/customXml" Target="../ink/ink146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92.emf"/><Relationship Id="rId7" Type="http://schemas.openxmlformats.org/officeDocument/2006/relationships/customXml" Target="../ink/ink149.xml"/><Relationship Id="rId12" Type="http://schemas.openxmlformats.org/officeDocument/2006/relationships/image" Target="../media/image124.png"/><Relationship Id="rId2" Type="http://schemas.openxmlformats.org/officeDocument/2006/relationships/customXml" Target="../ink/ink1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.png"/><Relationship Id="rId11" Type="http://schemas.openxmlformats.org/officeDocument/2006/relationships/customXml" Target="../ink/ink151.xml"/><Relationship Id="rId5" Type="http://schemas.openxmlformats.org/officeDocument/2006/relationships/customXml" Target="../ink/ink148.xml"/><Relationship Id="rId10" Type="http://schemas.openxmlformats.org/officeDocument/2006/relationships/image" Target="../media/image123.png"/><Relationship Id="rId4" Type="http://schemas.openxmlformats.org/officeDocument/2006/relationships/image" Target="../media/image7.png"/><Relationship Id="rId9" Type="http://schemas.openxmlformats.org/officeDocument/2006/relationships/customXml" Target="../ink/ink15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customXml" Target="../ink/ink15.xml"/><Relationship Id="rId18" Type="http://schemas.openxmlformats.org/officeDocument/2006/relationships/image" Target="../media/image23.png"/><Relationship Id="rId3" Type="http://schemas.openxmlformats.org/officeDocument/2006/relationships/image" Target="../media/image14.emf"/><Relationship Id="rId7" Type="http://schemas.openxmlformats.org/officeDocument/2006/relationships/customXml" Target="../ink/ink12.xml"/><Relationship Id="rId12" Type="http://schemas.openxmlformats.org/officeDocument/2006/relationships/image" Target="../media/image20.png"/><Relationship Id="rId17" Type="http://schemas.openxmlformats.org/officeDocument/2006/relationships/customXml" Target="../ink/ink17.xml"/><Relationship Id="rId2" Type="http://schemas.openxmlformats.org/officeDocument/2006/relationships/customXml" Target="../ink/ink10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customXml" Target="../ink/ink14.xml"/><Relationship Id="rId5" Type="http://schemas.openxmlformats.org/officeDocument/2006/relationships/customXml" Target="../ink/ink11.xml"/><Relationship Id="rId15" Type="http://schemas.openxmlformats.org/officeDocument/2006/relationships/customXml" Target="../ink/ink16.xml"/><Relationship Id="rId10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customXml" Target="../ink/ink13.xml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customXml" Target="../ink/ink20.xml"/><Relationship Id="rId12" Type="http://schemas.openxmlformats.org/officeDocument/2006/relationships/image" Target="../media/image28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customXml" Target="../ink/ink22.xml"/><Relationship Id="rId5" Type="http://schemas.openxmlformats.org/officeDocument/2006/relationships/customXml" Target="../ink/ink19.xml"/><Relationship Id="rId10" Type="http://schemas.openxmlformats.org/officeDocument/2006/relationships/image" Target="../media/image27.png"/><Relationship Id="rId4" Type="http://schemas.openxmlformats.org/officeDocument/2006/relationships/image" Target="../media/image7.png"/><Relationship Id="rId9" Type="http://schemas.openxmlformats.org/officeDocument/2006/relationships/customXml" Target="../ink/ink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customXml" Target="../ink/ink28.xml"/><Relationship Id="rId3" Type="http://schemas.openxmlformats.org/officeDocument/2006/relationships/image" Target="../media/image22.emf"/><Relationship Id="rId7" Type="http://schemas.openxmlformats.org/officeDocument/2006/relationships/customXml" Target="../ink/ink25.xml"/><Relationship Id="rId12" Type="http://schemas.openxmlformats.org/officeDocument/2006/relationships/image" Target="../media/image32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customXml" Target="../ink/ink27.xml"/><Relationship Id="rId5" Type="http://schemas.openxmlformats.org/officeDocument/2006/relationships/customXml" Target="../ink/ink24.xml"/><Relationship Id="rId10" Type="http://schemas.openxmlformats.org/officeDocument/2006/relationships/image" Target="../media/image31.png"/><Relationship Id="rId4" Type="http://schemas.openxmlformats.org/officeDocument/2006/relationships/image" Target="../media/image7.png"/><Relationship Id="rId9" Type="http://schemas.openxmlformats.org/officeDocument/2006/relationships/customXml" Target="../ink/ink26.xml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4.emf"/><Relationship Id="rId7" Type="http://schemas.openxmlformats.org/officeDocument/2006/relationships/customXml" Target="../ink/ink31.xml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customXml" Target="../ink/ink30.xml"/><Relationship Id="rId10" Type="http://schemas.openxmlformats.org/officeDocument/2006/relationships/image" Target="../media/image36.png"/><Relationship Id="rId4" Type="http://schemas.openxmlformats.org/officeDocument/2006/relationships/image" Target="../media/image7.png"/><Relationship Id="rId9" Type="http://schemas.openxmlformats.org/officeDocument/2006/relationships/customXml" Target="../ink/ink3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8.emf"/><Relationship Id="rId7" Type="http://schemas.openxmlformats.org/officeDocument/2006/relationships/customXml" Target="../ink/ink35.xml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customXml" Target="../ink/ink3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customXml" Target="../ink/ink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customXml" Target="../ink/ink3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1.emf"/><Relationship Id="rId7" Type="http://schemas.openxmlformats.org/officeDocument/2006/relationships/customXml" Target="../ink/ink40.xml"/><Relationship Id="rId12" Type="http://schemas.openxmlformats.org/officeDocument/2006/relationships/image" Target="../media/image43.png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customXml" Target="../ink/ink42.xml"/><Relationship Id="rId5" Type="http://schemas.openxmlformats.org/officeDocument/2006/relationships/customXml" Target="../ink/ink39.xml"/><Relationship Id="rId10" Type="http://schemas.openxmlformats.org/officeDocument/2006/relationships/image" Target="../media/image42.png"/><Relationship Id="rId4" Type="http://schemas.openxmlformats.org/officeDocument/2006/relationships/image" Target="../media/image7.png"/><Relationship Id="rId9" Type="http://schemas.openxmlformats.org/officeDocument/2006/relationships/customXml" Target="../ink/ink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BA1884FF-6417-47E2-9363-A601A06E8EF2}"/>
              </a:ext>
            </a:extLst>
          </p:cNvPr>
          <p:cNvGrpSpPr>
            <a:grpSpLocks noChangeAspect="1"/>
          </p:cNvGrpSpPr>
          <p:nvPr/>
        </p:nvGrpSpPr>
        <p:grpSpPr>
          <a:xfrm>
            <a:off x="3407910" y="1831710"/>
            <a:ext cx="5376181" cy="2562280"/>
            <a:chOff x="3407910" y="1831710"/>
            <a:chExt cx="5376181" cy="256228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730EFE2-F515-420A-A3C5-5D5492BC21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175"/>
            <a:stretch/>
          </p:blipFill>
          <p:spPr>
            <a:xfrm>
              <a:off x="3407910" y="1831710"/>
              <a:ext cx="5376181" cy="2562280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C253468-4517-45B2-9A28-F1C414930238}"/>
                </a:ext>
              </a:extLst>
            </p:cNvPr>
            <p:cNvSpPr/>
            <p:nvPr/>
          </p:nvSpPr>
          <p:spPr>
            <a:xfrm>
              <a:off x="4104108" y="3870770"/>
              <a:ext cx="3983783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 Handwriting scaffold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3A4A90D-2C97-48B8-A7FB-973044CB01F8}"/>
              </a:ext>
            </a:extLst>
          </p:cNvPr>
          <p:cNvGrpSpPr>
            <a:grpSpLocks noChangeAspect="1"/>
          </p:cNvGrpSpPr>
          <p:nvPr/>
        </p:nvGrpSpPr>
        <p:grpSpPr>
          <a:xfrm>
            <a:off x="254794" y="305859"/>
            <a:ext cx="1286139" cy="388127"/>
            <a:chOff x="254794" y="305859"/>
            <a:chExt cx="1878807" cy="566980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9BEB6F3-AED6-4F2A-85C1-49EC2F0CB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5296" y="433797"/>
              <a:ext cx="396513" cy="424502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7201DFB-B299-4A2F-926D-278B287BE0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08" r="5284"/>
            <a:stretch/>
          </p:blipFill>
          <p:spPr>
            <a:xfrm>
              <a:off x="254794" y="305859"/>
              <a:ext cx="350044" cy="550453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3087F42-C7FC-4915-9781-8B380BFF5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0040" y="409695"/>
              <a:ext cx="755707" cy="447826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BCF9859A-3F45-4598-9179-2218FC018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55747" y="443672"/>
              <a:ext cx="377854" cy="429167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3F97F5A0-5F3D-4EF7-95D8-97E0A9FD80F6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©Steve Phillips 2022</a:t>
            </a: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933C21F6-6578-4B3A-93CE-8AD2B432A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108" y="-261"/>
            <a:ext cx="7810892" cy="520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16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05AEDF4-006A-429A-86D4-7EB65857CFE8}"/>
                  </a:ext>
                </a:extLst>
              </p14:cNvPr>
              <p14:cNvContentPartPr/>
              <p14:nvPr/>
            </p14:nvContentPartPr>
            <p14:xfrm>
              <a:off x="2001901" y="150678"/>
              <a:ext cx="849960" cy="12870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05AEDF4-006A-429A-86D4-7EB65857CFE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38901" y="87678"/>
                <a:ext cx="975600" cy="14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27EA635-7494-4111-9538-DBF7EA7D5A85}"/>
                  </a:ext>
                </a:extLst>
              </p14:cNvPr>
              <p14:cNvContentPartPr/>
              <p14:nvPr/>
            </p14:nvContentPartPr>
            <p14:xfrm>
              <a:off x="3366301" y="587718"/>
              <a:ext cx="243360" cy="808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27EA635-7494-4111-9538-DBF7EA7D5A8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03394" y="524690"/>
                <a:ext cx="368814" cy="9338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D2C69FA-4296-44B8-BBF4-8651CE233063}"/>
                  </a:ext>
                </a:extLst>
              </p14:cNvPr>
              <p14:cNvContentPartPr/>
              <p14:nvPr/>
            </p14:nvContentPartPr>
            <p14:xfrm>
              <a:off x="3394021" y="287118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D2C69FA-4296-44B8-BBF4-8651CE23306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31021" y="224118"/>
                <a:ext cx="126000" cy="126000"/>
              </a:xfrm>
              <a:prstGeom prst="rect">
                <a:avLst/>
              </a:prstGeom>
            </p:spPr>
          </p:pic>
        </mc:Fallback>
      </mc:AlternateContent>
      <p:pic>
        <p:nvPicPr>
          <p:cNvPr id="278" name="Picture 277">
            <a:extLst>
              <a:ext uri="{FF2B5EF4-FFF2-40B4-BE49-F238E27FC236}">
                <a16:creationId xmlns:a16="http://schemas.microsoft.com/office/drawing/2014/main" id="{8092CD31-EFD3-4816-AC51-901ACBD0CB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9" name="TextBox 278">
            <a:extLst>
              <a:ext uri="{FF2B5EF4-FFF2-40B4-BE49-F238E27FC236}">
                <a16:creationId xmlns:a16="http://schemas.microsoft.com/office/drawing/2014/main" id="{53190C6D-6E4D-47A4-B565-DDF5FBE58B0A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©Steve Phillips 2022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A64227E-4793-4F79-AFAE-D30037C13A59}"/>
                  </a:ext>
                </a:extLst>
              </p14:cNvPr>
              <p14:cNvContentPartPr/>
              <p14:nvPr/>
            </p14:nvContentPartPr>
            <p14:xfrm>
              <a:off x="969343" y="2714229"/>
              <a:ext cx="69840" cy="339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A64227E-4793-4F79-AFAE-D30037C13A5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51343" y="2696229"/>
                <a:ext cx="10548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1CEA435-6775-4695-A88F-7DD904AFBC8D}"/>
                  </a:ext>
                </a:extLst>
              </p14:cNvPr>
              <p14:cNvContentPartPr/>
              <p14:nvPr/>
            </p14:nvContentPartPr>
            <p14:xfrm>
              <a:off x="940903" y="2574189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1CEA435-6775-4695-A88F-7DD904AFBC8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23263" y="255618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CDC6B18-A003-45C5-894B-8ADA2B2F7641}"/>
                  </a:ext>
                </a:extLst>
              </p14:cNvPr>
              <p14:cNvContentPartPr/>
              <p14:nvPr/>
            </p14:nvContentPartPr>
            <p14:xfrm>
              <a:off x="2957983" y="2564829"/>
              <a:ext cx="36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CDC6B18-A003-45C5-894B-8ADA2B2F764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39983" y="254718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77" name="Ink 576">
                <a:extLst>
                  <a:ext uri="{FF2B5EF4-FFF2-40B4-BE49-F238E27FC236}">
                    <a16:creationId xmlns:a16="http://schemas.microsoft.com/office/drawing/2014/main" id="{594A21A6-1F6F-40CF-A597-7EAA77E3B4E6}"/>
                  </a:ext>
                </a:extLst>
              </p14:cNvPr>
              <p14:cNvContentPartPr/>
              <p14:nvPr/>
            </p14:nvContentPartPr>
            <p14:xfrm>
              <a:off x="948823" y="3496869"/>
              <a:ext cx="94320" cy="359640"/>
            </p14:xfrm>
          </p:contentPart>
        </mc:Choice>
        <mc:Fallback xmlns="">
          <p:pic>
            <p:nvPicPr>
              <p:cNvPr id="577" name="Ink 576">
                <a:extLst>
                  <a:ext uri="{FF2B5EF4-FFF2-40B4-BE49-F238E27FC236}">
                    <a16:creationId xmlns:a16="http://schemas.microsoft.com/office/drawing/2014/main" id="{594A21A6-1F6F-40CF-A597-7EAA77E3B4E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0823" y="3479229"/>
                <a:ext cx="12996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78" name="Ink 577">
                <a:extLst>
                  <a:ext uri="{FF2B5EF4-FFF2-40B4-BE49-F238E27FC236}">
                    <a16:creationId xmlns:a16="http://schemas.microsoft.com/office/drawing/2014/main" id="{BEBFAD60-AC9C-4AA7-8549-43B4E8AF39B7}"/>
                  </a:ext>
                </a:extLst>
              </p14:cNvPr>
              <p14:cNvContentPartPr/>
              <p14:nvPr/>
            </p14:nvContentPartPr>
            <p14:xfrm>
              <a:off x="969343" y="3389229"/>
              <a:ext cx="360" cy="360"/>
            </p14:xfrm>
          </p:contentPart>
        </mc:Choice>
        <mc:Fallback xmlns="">
          <p:pic>
            <p:nvPicPr>
              <p:cNvPr id="578" name="Ink 577">
                <a:extLst>
                  <a:ext uri="{FF2B5EF4-FFF2-40B4-BE49-F238E27FC236}">
                    <a16:creationId xmlns:a16="http://schemas.microsoft.com/office/drawing/2014/main" id="{BEBFAD60-AC9C-4AA7-8549-43B4E8AF39B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51343" y="337158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49" name="Ink 648">
                <a:extLst>
                  <a:ext uri="{FF2B5EF4-FFF2-40B4-BE49-F238E27FC236}">
                    <a16:creationId xmlns:a16="http://schemas.microsoft.com/office/drawing/2014/main" id="{EBD0A7F9-67F5-469D-9EA4-3AC87EACB912}"/>
                  </a:ext>
                </a:extLst>
              </p14:cNvPr>
              <p14:cNvContentPartPr/>
              <p14:nvPr/>
            </p14:nvContentPartPr>
            <p14:xfrm>
              <a:off x="985903" y="4273749"/>
              <a:ext cx="86760" cy="328680"/>
            </p14:xfrm>
          </p:contentPart>
        </mc:Choice>
        <mc:Fallback xmlns="">
          <p:pic>
            <p:nvPicPr>
              <p:cNvPr id="649" name="Ink 648">
                <a:extLst>
                  <a:ext uri="{FF2B5EF4-FFF2-40B4-BE49-F238E27FC236}">
                    <a16:creationId xmlns:a16="http://schemas.microsoft.com/office/drawing/2014/main" id="{EBD0A7F9-67F5-469D-9EA4-3AC87EACB91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67903" y="4255749"/>
                <a:ext cx="12240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50" name="Ink 649">
                <a:extLst>
                  <a:ext uri="{FF2B5EF4-FFF2-40B4-BE49-F238E27FC236}">
                    <a16:creationId xmlns:a16="http://schemas.microsoft.com/office/drawing/2014/main" id="{0B2A1560-B0F8-4DC9-A50C-75D108B59962}"/>
                  </a:ext>
                </a:extLst>
              </p14:cNvPr>
              <p14:cNvContentPartPr/>
              <p14:nvPr/>
            </p14:nvContentPartPr>
            <p14:xfrm>
              <a:off x="953143" y="4156389"/>
              <a:ext cx="360" cy="360"/>
            </p14:xfrm>
          </p:contentPart>
        </mc:Choice>
        <mc:Fallback xmlns="">
          <p:pic>
            <p:nvPicPr>
              <p:cNvPr id="650" name="Ink 649">
                <a:extLst>
                  <a:ext uri="{FF2B5EF4-FFF2-40B4-BE49-F238E27FC236}">
                    <a16:creationId xmlns:a16="http://schemas.microsoft.com/office/drawing/2014/main" id="{0B2A1560-B0F8-4DC9-A50C-75D108B5996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5503" y="413874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60" name="Ink 659">
                <a:extLst>
                  <a:ext uri="{FF2B5EF4-FFF2-40B4-BE49-F238E27FC236}">
                    <a16:creationId xmlns:a16="http://schemas.microsoft.com/office/drawing/2014/main" id="{F10DCCD8-2E47-46EE-B2EC-B1E1E23F77E8}"/>
                  </a:ext>
                </a:extLst>
              </p14:cNvPr>
              <p14:cNvContentPartPr/>
              <p14:nvPr/>
            </p14:nvContentPartPr>
            <p14:xfrm>
              <a:off x="1247623" y="2693349"/>
              <a:ext cx="3520080" cy="1942920"/>
            </p14:xfrm>
          </p:contentPart>
        </mc:Choice>
        <mc:Fallback xmlns="">
          <p:pic>
            <p:nvPicPr>
              <p:cNvPr id="660" name="Ink 659">
                <a:extLst>
                  <a:ext uri="{FF2B5EF4-FFF2-40B4-BE49-F238E27FC236}">
                    <a16:creationId xmlns:a16="http://schemas.microsoft.com/office/drawing/2014/main" id="{F10DCCD8-2E47-46EE-B2EC-B1E1E23F77E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29623" y="2675706"/>
                <a:ext cx="3555720" cy="1978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61" name="Ink 660">
                <a:extLst>
                  <a:ext uri="{FF2B5EF4-FFF2-40B4-BE49-F238E27FC236}">
                    <a16:creationId xmlns:a16="http://schemas.microsoft.com/office/drawing/2014/main" id="{264A9F80-646C-4562-878C-3AEE12DFD4B0}"/>
                  </a:ext>
                </a:extLst>
              </p14:cNvPr>
              <p14:cNvContentPartPr/>
              <p14:nvPr/>
            </p14:nvContentPartPr>
            <p14:xfrm>
              <a:off x="960703" y="5031549"/>
              <a:ext cx="113400" cy="342000"/>
            </p14:xfrm>
          </p:contentPart>
        </mc:Choice>
        <mc:Fallback xmlns="">
          <p:pic>
            <p:nvPicPr>
              <p:cNvPr id="661" name="Ink 660">
                <a:extLst>
                  <a:ext uri="{FF2B5EF4-FFF2-40B4-BE49-F238E27FC236}">
                    <a16:creationId xmlns:a16="http://schemas.microsoft.com/office/drawing/2014/main" id="{264A9F80-646C-4562-878C-3AEE12DFD4B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42703" y="5013909"/>
                <a:ext cx="14904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62" name="Ink 661">
                <a:extLst>
                  <a:ext uri="{FF2B5EF4-FFF2-40B4-BE49-F238E27FC236}">
                    <a16:creationId xmlns:a16="http://schemas.microsoft.com/office/drawing/2014/main" id="{325631AA-E23F-475F-A61E-B131A1799503}"/>
                  </a:ext>
                </a:extLst>
              </p14:cNvPr>
              <p14:cNvContentPartPr/>
              <p14:nvPr/>
            </p14:nvContentPartPr>
            <p14:xfrm>
              <a:off x="985903" y="4879629"/>
              <a:ext cx="360" cy="360"/>
            </p14:xfrm>
          </p:contentPart>
        </mc:Choice>
        <mc:Fallback xmlns="">
          <p:pic>
            <p:nvPicPr>
              <p:cNvPr id="662" name="Ink 661">
                <a:extLst>
                  <a:ext uri="{FF2B5EF4-FFF2-40B4-BE49-F238E27FC236}">
                    <a16:creationId xmlns:a16="http://schemas.microsoft.com/office/drawing/2014/main" id="{325631AA-E23F-475F-A61E-B131A179950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67903" y="486162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72" name="Ink 671">
                <a:extLst>
                  <a:ext uri="{FF2B5EF4-FFF2-40B4-BE49-F238E27FC236}">
                    <a16:creationId xmlns:a16="http://schemas.microsoft.com/office/drawing/2014/main" id="{4C6FB921-A930-494D-AB72-5046094809DE}"/>
                  </a:ext>
                </a:extLst>
              </p14:cNvPr>
              <p14:cNvContentPartPr/>
              <p14:nvPr/>
            </p14:nvContentPartPr>
            <p14:xfrm>
              <a:off x="1243303" y="4829229"/>
              <a:ext cx="2704680" cy="584280"/>
            </p14:xfrm>
          </p:contentPart>
        </mc:Choice>
        <mc:Fallback xmlns="">
          <p:pic>
            <p:nvPicPr>
              <p:cNvPr id="672" name="Ink 671">
                <a:extLst>
                  <a:ext uri="{FF2B5EF4-FFF2-40B4-BE49-F238E27FC236}">
                    <a16:creationId xmlns:a16="http://schemas.microsoft.com/office/drawing/2014/main" id="{4C6FB921-A930-494D-AB72-5046094809D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225665" y="4811589"/>
                <a:ext cx="2740315" cy="61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73" name="Ink 672">
                <a:extLst>
                  <a:ext uri="{FF2B5EF4-FFF2-40B4-BE49-F238E27FC236}">
                    <a16:creationId xmlns:a16="http://schemas.microsoft.com/office/drawing/2014/main" id="{66ED9A51-40B7-4218-BC92-318661C5E42F}"/>
                  </a:ext>
                </a:extLst>
              </p14:cNvPr>
              <p14:cNvContentPartPr/>
              <p14:nvPr/>
            </p14:nvContentPartPr>
            <p14:xfrm>
              <a:off x="950263" y="5835069"/>
              <a:ext cx="101880" cy="343440"/>
            </p14:xfrm>
          </p:contentPart>
        </mc:Choice>
        <mc:Fallback xmlns="">
          <p:pic>
            <p:nvPicPr>
              <p:cNvPr id="673" name="Ink 672">
                <a:extLst>
                  <a:ext uri="{FF2B5EF4-FFF2-40B4-BE49-F238E27FC236}">
                    <a16:creationId xmlns:a16="http://schemas.microsoft.com/office/drawing/2014/main" id="{66ED9A51-40B7-4218-BC92-318661C5E42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32263" y="5817429"/>
                <a:ext cx="13752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74" name="Ink 673">
                <a:extLst>
                  <a:ext uri="{FF2B5EF4-FFF2-40B4-BE49-F238E27FC236}">
                    <a16:creationId xmlns:a16="http://schemas.microsoft.com/office/drawing/2014/main" id="{05528577-2279-4DAC-8654-29C18C45B199}"/>
                  </a:ext>
                </a:extLst>
              </p14:cNvPr>
              <p14:cNvContentPartPr/>
              <p14:nvPr/>
            </p14:nvContentPartPr>
            <p14:xfrm>
              <a:off x="961423" y="5681349"/>
              <a:ext cx="360" cy="360"/>
            </p14:xfrm>
          </p:contentPart>
        </mc:Choice>
        <mc:Fallback xmlns="">
          <p:pic>
            <p:nvPicPr>
              <p:cNvPr id="674" name="Ink 673">
                <a:extLst>
                  <a:ext uri="{FF2B5EF4-FFF2-40B4-BE49-F238E27FC236}">
                    <a16:creationId xmlns:a16="http://schemas.microsoft.com/office/drawing/2014/main" id="{05528577-2279-4DAC-8654-29C18C45B19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43423" y="566334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80" name="Ink 679">
                <a:extLst>
                  <a:ext uri="{FF2B5EF4-FFF2-40B4-BE49-F238E27FC236}">
                    <a16:creationId xmlns:a16="http://schemas.microsoft.com/office/drawing/2014/main" id="{963BFD91-2A26-476A-903C-D2E8DAFF26D3}"/>
                  </a:ext>
                </a:extLst>
              </p14:cNvPr>
              <p14:cNvContentPartPr/>
              <p14:nvPr/>
            </p14:nvContentPartPr>
            <p14:xfrm>
              <a:off x="2068423" y="5543829"/>
              <a:ext cx="1179720" cy="635760"/>
            </p14:xfrm>
          </p:contentPart>
        </mc:Choice>
        <mc:Fallback xmlns="">
          <p:pic>
            <p:nvPicPr>
              <p:cNvPr id="680" name="Ink 679">
                <a:extLst>
                  <a:ext uri="{FF2B5EF4-FFF2-40B4-BE49-F238E27FC236}">
                    <a16:creationId xmlns:a16="http://schemas.microsoft.com/office/drawing/2014/main" id="{963BFD91-2A26-476A-903C-D2E8DAFF26D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050428" y="5525829"/>
                <a:ext cx="1215349" cy="67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81" name="Ink 680">
                <a:extLst>
                  <a:ext uri="{FF2B5EF4-FFF2-40B4-BE49-F238E27FC236}">
                    <a16:creationId xmlns:a16="http://schemas.microsoft.com/office/drawing/2014/main" id="{89F0EAC0-8637-4BB7-972F-363F31D70A0A}"/>
                  </a:ext>
                </a:extLst>
              </p14:cNvPr>
              <p14:cNvContentPartPr/>
              <p14:nvPr/>
            </p14:nvContentPartPr>
            <p14:xfrm>
              <a:off x="1248703" y="5557149"/>
              <a:ext cx="663120" cy="601200"/>
            </p14:xfrm>
          </p:contentPart>
        </mc:Choice>
        <mc:Fallback xmlns="">
          <p:pic>
            <p:nvPicPr>
              <p:cNvPr id="681" name="Ink 680">
                <a:extLst>
                  <a:ext uri="{FF2B5EF4-FFF2-40B4-BE49-F238E27FC236}">
                    <a16:creationId xmlns:a16="http://schemas.microsoft.com/office/drawing/2014/main" id="{89F0EAC0-8637-4BB7-972F-363F31D70A0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231063" y="5539509"/>
                <a:ext cx="698760" cy="63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0424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91" name="Ink 590">
                <a:extLst>
                  <a:ext uri="{FF2B5EF4-FFF2-40B4-BE49-F238E27FC236}">
                    <a16:creationId xmlns:a16="http://schemas.microsoft.com/office/drawing/2014/main" id="{200DC96C-9975-4E9E-82F4-9343133F9CA9}"/>
                  </a:ext>
                </a:extLst>
              </p14:cNvPr>
              <p14:cNvContentPartPr/>
              <p14:nvPr/>
            </p14:nvContentPartPr>
            <p14:xfrm>
              <a:off x="2118541" y="54558"/>
              <a:ext cx="1084320" cy="1352160"/>
            </p14:xfrm>
          </p:contentPart>
        </mc:Choice>
        <mc:Fallback xmlns="">
          <p:pic>
            <p:nvPicPr>
              <p:cNvPr id="591" name="Ink 590">
                <a:extLst>
                  <a:ext uri="{FF2B5EF4-FFF2-40B4-BE49-F238E27FC236}">
                    <a16:creationId xmlns:a16="http://schemas.microsoft.com/office/drawing/2014/main" id="{200DC96C-9975-4E9E-82F4-9343133F9CA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7023" y="-8445"/>
                <a:ext cx="4074837" cy="6570004"/>
              </a:xfrm>
              <a:prstGeom prst="rect">
                <a:avLst/>
              </a:prstGeom>
            </p:spPr>
          </p:pic>
        </mc:Fallback>
      </mc:AlternateContent>
      <p:pic>
        <p:nvPicPr>
          <p:cNvPr id="272" name="Picture 271">
            <a:extLst>
              <a:ext uri="{FF2B5EF4-FFF2-40B4-BE49-F238E27FC236}">
                <a16:creationId xmlns:a16="http://schemas.microsoft.com/office/drawing/2014/main" id="{9445BEAB-0673-4280-A59A-C965A30C01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3" name="TextBox 272">
            <a:extLst>
              <a:ext uri="{FF2B5EF4-FFF2-40B4-BE49-F238E27FC236}">
                <a16:creationId xmlns:a16="http://schemas.microsoft.com/office/drawing/2014/main" id="{B82EF64B-F2E5-4577-BC02-91B10E736568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©Steve Phillips 2022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4D5B26E-2A83-465D-8508-1CAA885AE002}"/>
                  </a:ext>
                </a:extLst>
              </p14:cNvPr>
              <p14:cNvContentPartPr/>
              <p14:nvPr/>
            </p14:nvContentPartPr>
            <p14:xfrm>
              <a:off x="3738103" y="203589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4D5B26E-2A83-465D-8508-1CAA885AE00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75103" y="140949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67" name="Ink 666">
                <a:extLst>
                  <a:ext uri="{FF2B5EF4-FFF2-40B4-BE49-F238E27FC236}">
                    <a16:creationId xmlns:a16="http://schemas.microsoft.com/office/drawing/2014/main" id="{FDF1CF99-2977-4F99-81E2-8CDC52EBAB98}"/>
                  </a:ext>
                </a:extLst>
              </p14:cNvPr>
              <p14:cNvContentPartPr/>
              <p14:nvPr/>
            </p14:nvContentPartPr>
            <p14:xfrm>
              <a:off x="849463" y="653949"/>
              <a:ext cx="3985920" cy="5883068"/>
            </p14:xfrm>
          </p:contentPart>
        </mc:Choice>
        <mc:Fallback xmlns="">
          <p:pic>
            <p:nvPicPr>
              <p:cNvPr id="667" name="Ink 666">
                <a:extLst>
                  <a:ext uri="{FF2B5EF4-FFF2-40B4-BE49-F238E27FC236}">
                    <a16:creationId xmlns:a16="http://schemas.microsoft.com/office/drawing/2014/main" id="{FDF1CF99-2977-4F99-81E2-8CDC52EBAB9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1823" y="590950"/>
                <a:ext cx="4021560" cy="596370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2500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B807333-F78C-4EF0-A2D4-52A77E080F42}"/>
                  </a:ext>
                </a:extLst>
              </p14:cNvPr>
              <p14:cNvContentPartPr/>
              <p14:nvPr/>
            </p14:nvContentPartPr>
            <p14:xfrm>
              <a:off x="2053021" y="101358"/>
              <a:ext cx="793800" cy="1356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B807333-F78C-4EF0-A2D4-52A77E080F4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90034" y="38380"/>
                <a:ext cx="1817253" cy="1481968"/>
              </a:xfrm>
              <a:prstGeom prst="rect">
                <a:avLst/>
              </a:prstGeom>
            </p:spPr>
          </p:pic>
        </mc:Fallback>
      </mc:AlternateContent>
      <p:pic>
        <p:nvPicPr>
          <p:cNvPr id="277" name="Picture 276">
            <a:extLst>
              <a:ext uri="{FF2B5EF4-FFF2-40B4-BE49-F238E27FC236}">
                <a16:creationId xmlns:a16="http://schemas.microsoft.com/office/drawing/2014/main" id="{ABEDDCD0-5619-4276-ACA9-CC02A54279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8" name="TextBox 277">
            <a:extLst>
              <a:ext uri="{FF2B5EF4-FFF2-40B4-BE49-F238E27FC236}">
                <a16:creationId xmlns:a16="http://schemas.microsoft.com/office/drawing/2014/main" id="{AE1B1CCE-45F7-4BAA-AB22-C0334C6B3F8F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©Steve Phillips 2022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85" name="Ink 584">
                <a:extLst>
                  <a:ext uri="{FF2B5EF4-FFF2-40B4-BE49-F238E27FC236}">
                    <a16:creationId xmlns:a16="http://schemas.microsoft.com/office/drawing/2014/main" id="{B62BBA18-FD52-4DF0-80DD-7F42038A115F}"/>
                  </a:ext>
                </a:extLst>
              </p14:cNvPr>
              <p14:cNvContentPartPr/>
              <p14:nvPr/>
            </p14:nvContentPartPr>
            <p14:xfrm>
              <a:off x="1667743" y="2484497"/>
              <a:ext cx="793080" cy="586440"/>
            </p14:xfrm>
          </p:contentPart>
        </mc:Choice>
        <mc:Fallback xmlns="">
          <p:pic>
            <p:nvPicPr>
              <p:cNvPr id="585" name="Ink 584">
                <a:extLst>
                  <a:ext uri="{FF2B5EF4-FFF2-40B4-BE49-F238E27FC236}">
                    <a16:creationId xmlns:a16="http://schemas.microsoft.com/office/drawing/2014/main" id="{B62BBA18-FD52-4DF0-80DD-7F42038A115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50103" y="2466857"/>
                <a:ext cx="828720" cy="62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88" name="Ink 587">
                <a:extLst>
                  <a:ext uri="{FF2B5EF4-FFF2-40B4-BE49-F238E27FC236}">
                    <a16:creationId xmlns:a16="http://schemas.microsoft.com/office/drawing/2014/main" id="{EB0E2FC2-3BBA-44DF-AD42-180E7497D63B}"/>
                  </a:ext>
                </a:extLst>
              </p14:cNvPr>
              <p14:cNvContentPartPr/>
              <p14:nvPr/>
            </p14:nvContentPartPr>
            <p14:xfrm>
              <a:off x="1353463" y="2618057"/>
              <a:ext cx="90720" cy="449280"/>
            </p14:xfrm>
          </p:contentPart>
        </mc:Choice>
        <mc:Fallback xmlns="">
          <p:pic>
            <p:nvPicPr>
              <p:cNvPr id="588" name="Ink 587">
                <a:extLst>
                  <a:ext uri="{FF2B5EF4-FFF2-40B4-BE49-F238E27FC236}">
                    <a16:creationId xmlns:a16="http://schemas.microsoft.com/office/drawing/2014/main" id="{EB0E2FC2-3BBA-44DF-AD42-180E7497D63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35823" y="2600417"/>
                <a:ext cx="12636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92" name="Ink 591">
                <a:extLst>
                  <a:ext uri="{FF2B5EF4-FFF2-40B4-BE49-F238E27FC236}">
                    <a16:creationId xmlns:a16="http://schemas.microsoft.com/office/drawing/2014/main" id="{6FD5DE73-1428-48B4-9B14-F6EDC302A883}"/>
                  </a:ext>
                </a:extLst>
              </p14:cNvPr>
              <p14:cNvContentPartPr/>
              <p14:nvPr/>
            </p14:nvContentPartPr>
            <p14:xfrm>
              <a:off x="1386223" y="3518057"/>
              <a:ext cx="85320" cy="300240"/>
            </p14:xfrm>
          </p:contentPart>
        </mc:Choice>
        <mc:Fallback xmlns="">
          <p:pic>
            <p:nvPicPr>
              <p:cNvPr id="592" name="Ink 591">
                <a:extLst>
                  <a:ext uri="{FF2B5EF4-FFF2-40B4-BE49-F238E27FC236}">
                    <a16:creationId xmlns:a16="http://schemas.microsoft.com/office/drawing/2014/main" id="{6FD5DE73-1428-48B4-9B14-F6EDC302A88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68223" y="3500417"/>
                <a:ext cx="12096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93" name="Ink 592">
                <a:extLst>
                  <a:ext uri="{FF2B5EF4-FFF2-40B4-BE49-F238E27FC236}">
                    <a16:creationId xmlns:a16="http://schemas.microsoft.com/office/drawing/2014/main" id="{91DE2928-DE27-432F-97ED-0854182AB8F4}"/>
                  </a:ext>
                </a:extLst>
              </p14:cNvPr>
              <p14:cNvContentPartPr/>
              <p14:nvPr/>
            </p14:nvContentPartPr>
            <p14:xfrm>
              <a:off x="1357783" y="3378017"/>
              <a:ext cx="360" cy="360"/>
            </p14:xfrm>
          </p:contentPart>
        </mc:Choice>
        <mc:Fallback xmlns="">
          <p:pic>
            <p:nvPicPr>
              <p:cNvPr id="593" name="Ink 592">
                <a:extLst>
                  <a:ext uri="{FF2B5EF4-FFF2-40B4-BE49-F238E27FC236}">
                    <a16:creationId xmlns:a16="http://schemas.microsoft.com/office/drawing/2014/main" id="{91DE2928-DE27-432F-97ED-0854182AB8F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40143" y="3360377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51" name="Ink 650">
                <a:extLst>
                  <a:ext uri="{FF2B5EF4-FFF2-40B4-BE49-F238E27FC236}">
                    <a16:creationId xmlns:a16="http://schemas.microsoft.com/office/drawing/2014/main" id="{C9C59899-41D7-4E81-9368-D28AD297D9EC}"/>
                  </a:ext>
                </a:extLst>
              </p14:cNvPr>
              <p14:cNvContentPartPr/>
              <p14:nvPr/>
            </p14:nvContentPartPr>
            <p14:xfrm>
              <a:off x="1655863" y="3258857"/>
              <a:ext cx="212400" cy="567720"/>
            </p14:xfrm>
          </p:contentPart>
        </mc:Choice>
        <mc:Fallback xmlns="">
          <p:pic>
            <p:nvPicPr>
              <p:cNvPr id="651" name="Ink 650">
                <a:extLst>
                  <a:ext uri="{FF2B5EF4-FFF2-40B4-BE49-F238E27FC236}">
                    <a16:creationId xmlns:a16="http://schemas.microsoft.com/office/drawing/2014/main" id="{C9C59899-41D7-4E81-9368-D28AD297D9E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37863" y="3241217"/>
                <a:ext cx="248040" cy="60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56" name="Ink 655">
                <a:extLst>
                  <a:ext uri="{FF2B5EF4-FFF2-40B4-BE49-F238E27FC236}">
                    <a16:creationId xmlns:a16="http://schemas.microsoft.com/office/drawing/2014/main" id="{367034DE-4987-47CB-84AE-8F8EE2EF1574}"/>
                  </a:ext>
                </a:extLst>
              </p14:cNvPr>
              <p14:cNvContentPartPr/>
              <p14:nvPr/>
            </p14:nvContentPartPr>
            <p14:xfrm>
              <a:off x="2045023" y="3277217"/>
              <a:ext cx="1622520" cy="574560"/>
            </p14:xfrm>
          </p:contentPart>
        </mc:Choice>
        <mc:Fallback xmlns="">
          <p:pic>
            <p:nvPicPr>
              <p:cNvPr id="656" name="Ink 655">
                <a:extLst>
                  <a:ext uri="{FF2B5EF4-FFF2-40B4-BE49-F238E27FC236}">
                    <a16:creationId xmlns:a16="http://schemas.microsoft.com/office/drawing/2014/main" id="{367034DE-4987-47CB-84AE-8F8EE2EF157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27023" y="3259577"/>
                <a:ext cx="1658160" cy="61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60" name="Ink 659">
                <a:extLst>
                  <a:ext uri="{FF2B5EF4-FFF2-40B4-BE49-F238E27FC236}">
                    <a16:creationId xmlns:a16="http://schemas.microsoft.com/office/drawing/2014/main" id="{9E3E4FA1-FEB1-4164-865A-D62478C82B9D}"/>
                  </a:ext>
                </a:extLst>
              </p14:cNvPr>
              <p14:cNvContentPartPr/>
              <p14:nvPr/>
            </p14:nvContentPartPr>
            <p14:xfrm>
              <a:off x="846583" y="4170737"/>
              <a:ext cx="213480" cy="421560"/>
            </p14:xfrm>
          </p:contentPart>
        </mc:Choice>
        <mc:Fallback xmlns="">
          <p:pic>
            <p:nvPicPr>
              <p:cNvPr id="660" name="Ink 659">
                <a:extLst>
                  <a:ext uri="{FF2B5EF4-FFF2-40B4-BE49-F238E27FC236}">
                    <a16:creationId xmlns:a16="http://schemas.microsoft.com/office/drawing/2014/main" id="{9E3E4FA1-FEB1-4164-865A-D62478C82B9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28943" y="4153097"/>
                <a:ext cx="249120" cy="45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61" name="Ink 660">
                <a:extLst>
                  <a:ext uri="{FF2B5EF4-FFF2-40B4-BE49-F238E27FC236}">
                    <a16:creationId xmlns:a16="http://schemas.microsoft.com/office/drawing/2014/main" id="{8EC00CA0-6F1F-4C52-8272-F22B1996372D}"/>
                  </a:ext>
                </a:extLst>
              </p14:cNvPr>
              <p14:cNvContentPartPr/>
              <p14:nvPr/>
            </p14:nvContentPartPr>
            <p14:xfrm>
              <a:off x="1210903" y="4278017"/>
              <a:ext cx="355680" cy="344160"/>
            </p14:xfrm>
          </p:contentPart>
        </mc:Choice>
        <mc:Fallback xmlns="">
          <p:pic>
            <p:nvPicPr>
              <p:cNvPr id="661" name="Ink 660">
                <a:extLst>
                  <a:ext uri="{FF2B5EF4-FFF2-40B4-BE49-F238E27FC236}">
                    <a16:creationId xmlns:a16="http://schemas.microsoft.com/office/drawing/2014/main" id="{8EC00CA0-6F1F-4C52-8272-F22B1996372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92903" y="4260377"/>
                <a:ext cx="39132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62" name="Ink 661">
                <a:extLst>
                  <a:ext uri="{FF2B5EF4-FFF2-40B4-BE49-F238E27FC236}">
                    <a16:creationId xmlns:a16="http://schemas.microsoft.com/office/drawing/2014/main" id="{126571F2-E53C-498F-BECF-B985CDBC85D7}"/>
                  </a:ext>
                </a:extLst>
              </p14:cNvPr>
              <p14:cNvContentPartPr/>
              <p14:nvPr/>
            </p14:nvContentPartPr>
            <p14:xfrm>
              <a:off x="1778263" y="4274057"/>
              <a:ext cx="95040" cy="327960"/>
            </p14:xfrm>
          </p:contentPart>
        </mc:Choice>
        <mc:Fallback xmlns="">
          <p:pic>
            <p:nvPicPr>
              <p:cNvPr id="662" name="Ink 661">
                <a:extLst>
                  <a:ext uri="{FF2B5EF4-FFF2-40B4-BE49-F238E27FC236}">
                    <a16:creationId xmlns:a16="http://schemas.microsoft.com/office/drawing/2014/main" id="{126571F2-E53C-498F-BECF-B985CDBC85D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760263" y="4256057"/>
                <a:ext cx="13068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63" name="Ink 662">
                <a:extLst>
                  <a:ext uri="{FF2B5EF4-FFF2-40B4-BE49-F238E27FC236}">
                    <a16:creationId xmlns:a16="http://schemas.microsoft.com/office/drawing/2014/main" id="{CFEB1365-8240-4A92-9FE5-4B5E7F95B688}"/>
                  </a:ext>
                </a:extLst>
              </p14:cNvPr>
              <p14:cNvContentPartPr/>
              <p14:nvPr/>
            </p14:nvContentPartPr>
            <p14:xfrm>
              <a:off x="1753783" y="4170737"/>
              <a:ext cx="360" cy="360"/>
            </p14:xfrm>
          </p:contentPart>
        </mc:Choice>
        <mc:Fallback xmlns="">
          <p:pic>
            <p:nvPicPr>
              <p:cNvPr id="663" name="Ink 662">
                <a:extLst>
                  <a:ext uri="{FF2B5EF4-FFF2-40B4-BE49-F238E27FC236}">
                    <a16:creationId xmlns:a16="http://schemas.microsoft.com/office/drawing/2014/main" id="{CFEB1365-8240-4A92-9FE5-4B5E7F95B68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35783" y="4153097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66" name="Ink 665">
                <a:extLst>
                  <a:ext uri="{FF2B5EF4-FFF2-40B4-BE49-F238E27FC236}">
                    <a16:creationId xmlns:a16="http://schemas.microsoft.com/office/drawing/2014/main" id="{83DD137E-A5AA-4EA9-A2F1-A3BA297962B7}"/>
                  </a:ext>
                </a:extLst>
              </p14:cNvPr>
              <p14:cNvContentPartPr/>
              <p14:nvPr/>
            </p14:nvContentPartPr>
            <p14:xfrm>
              <a:off x="2051503" y="4269377"/>
              <a:ext cx="253440" cy="681480"/>
            </p14:xfrm>
          </p:contentPart>
        </mc:Choice>
        <mc:Fallback xmlns="">
          <p:pic>
            <p:nvPicPr>
              <p:cNvPr id="666" name="Ink 665">
                <a:extLst>
                  <a:ext uri="{FF2B5EF4-FFF2-40B4-BE49-F238E27FC236}">
                    <a16:creationId xmlns:a16="http://schemas.microsoft.com/office/drawing/2014/main" id="{83DD137E-A5AA-4EA9-A2F1-A3BA297962B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33863" y="4251377"/>
                <a:ext cx="289080" cy="71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67" name="Ink 666">
                <a:extLst>
                  <a:ext uri="{FF2B5EF4-FFF2-40B4-BE49-F238E27FC236}">
                    <a16:creationId xmlns:a16="http://schemas.microsoft.com/office/drawing/2014/main" id="{86D4EC9F-A31F-42AA-A365-5569452C439B}"/>
                  </a:ext>
                </a:extLst>
              </p14:cNvPr>
              <p14:cNvContentPartPr/>
              <p14:nvPr/>
            </p14:nvContentPartPr>
            <p14:xfrm>
              <a:off x="2451823" y="4244897"/>
              <a:ext cx="343800" cy="375480"/>
            </p14:xfrm>
          </p:contentPart>
        </mc:Choice>
        <mc:Fallback xmlns="">
          <p:pic>
            <p:nvPicPr>
              <p:cNvPr id="667" name="Ink 666">
                <a:extLst>
                  <a:ext uri="{FF2B5EF4-FFF2-40B4-BE49-F238E27FC236}">
                    <a16:creationId xmlns:a16="http://schemas.microsoft.com/office/drawing/2014/main" id="{86D4EC9F-A31F-42AA-A365-5569452C439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433823" y="4227257"/>
                <a:ext cx="37944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70" name="Ink 669">
                <a:extLst>
                  <a:ext uri="{FF2B5EF4-FFF2-40B4-BE49-F238E27FC236}">
                    <a16:creationId xmlns:a16="http://schemas.microsoft.com/office/drawing/2014/main" id="{9D71C843-B14C-4BA2-AC26-3232884CA8CE}"/>
                  </a:ext>
                </a:extLst>
              </p14:cNvPr>
              <p14:cNvContentPartPr/>
              <p14:nvPr/>
            </p14:nvContentPartPr>
            <p14:xfrm>
              <a:off x="3106663" y="172217"/>
              <a:ext cx="607320" cy="1167840"/>
            </p14:xfrm>
          </p:contentPart>
        </mc:Choice>
        <mc:Fallback xmlns="">
          <p:pic>
            <p:nvPicPr>
              <p:cNvPr id="670" name="Ink 669">
                <a:extLst>
                  <a:ext uri="{FF2B5EF4-FFF2-40B4-BE49-F238E27FC236}">
                    <a16:creationId xmlns:a16="http://schemas.microsoft.com/office/drawing/2014/main" id="{9D71C843-B14C-4BA2-AC26-3232884CA8C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43986" y="109577"/>
                <a:ext cx="733035" cy="12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74" name="Ink 673">
                <a:extLst>
                  <a:ext uri="{FF2B5EF4-FFF2-40B4-BE49-F238E27FC236}">
                    <a16:creationId xmlns:a16="http://schemas.microsoft.com/office/drawing/2014/main" id="{B1C66C73-6988-4095-B04A-A95D77317241}"/>
                  </a:ext>
                </a:extLst>
              </p14:cNvPr>
              <p14:cNvContentPartPr/>
              <p14:nvPr/>
            </p14:nvContentPartPr>
            <p14:xfrm>
              <a:off x="855223" y="2473337"/>
              <a:ext cx="249840" cy="560520"/>
            </p14:xfrm>
          </p:contentPart>
        </mc:Choice>
        <mc:Fallback xmlns="">
          <p:pic>
            <p:nvPicPr>
              <p:cNvPr id="674" name="Ink 673">
                <a:extLst>
                  <a:ext uri="{FF2B5EF4-FFF2-40B4-BE49-F238E27FC236}">
                    <a16:creationId xmlns:a16="http://schemas.microsoft.com/office/drawing/2014/main" id="{B1C66C73-6988-4095-B04A-A95D7731724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37249" y="2455697"/>
                <a:ext cx="285429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78" name="Ink 677">
                <a:extLst>
                  <a:ext uri="{FF2B5EF4-FFF2-40B4-BE49-F238E27FC236}">
                    <a16:creationId xmlns:a16="http://schemas.microsoft.com/office/drawing/2014/main" id="{9D1EBC39-31F6-4F79-9DB8-01E12F455125}"/>
                  </a:ext>
                </a:extLst>
              </p14:cNvPr>
              <p14:cNvContentPartPr/>
              <p14:nvPr/>
            </p14:nvContentPartPr>
            <p14:xfrm>
              <a:off x="851263" y="3327977"/>
              <a:ext cx="239760" cy="476280"/>
            </p14:xfrm>
          </p:contentPart>
        </mc:Choice>
        <mc:Fallback xmlns="">
          <p:pic>
            <p:nvPicPr>
              <p:cNvPr id="678" name="Ink 677">
                <a:extLst>
                  <a:ext uri="{FF2B5EF4-FFF2-40B4-BE49-F238E27FC236}">
                    <a16:creationId xmlns:a16="http://schemas.microsoft.com/office/drawing/2014/main" id="{9D1EBC39-31F6-4F79-9DB8-01E12F45512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33290" y="3309991"/>
                <a:ext cx="275347" cy="5118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82" name="Ink 681">
                <a:extLst>
                  <a:ext uri="{FF2B5EF4-FFF2-40B4-BE49-F238E27FC236}">
                    <a16:creationId xmlns:a16="http://schemas.microsoft.com/office/drawing/2014/main" id="{71EC004A-8668-43AB-9351-3BB6513875CC}"/>
                  </a:ext>
                </a:extLst>
              </p14:cNvPr>
              <p14:cNvContentPartPr/>
              <p14:nvPr/>
            </p14:nvContentPartPr>
            <p14:xfrm>
              <a:off x="859183" y="4880297"/>
              <a:ext cx="237960" cy="497520"/>
            </p14:xfrm>
          </p:contentPart>
        </mc:Choice>
        <mc:Fallback xmlns="">
          <p:pic>
            <p:nvPicPr>
              <p:cNvPr id="682" name="Ink 681">
                <a:extLst>
                  <a:ext uri="{FF2B5EF4-FFF2-40B4-BE49-F238E27FC236}">
                    <a16:creationId xmlns:a16="http://schemas.microsoft.com/office/drawing/2014/main" id="{71EC004A-8668-43AB-9351-3BB6513875C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41543" y="4862297"/>
                <a:ext cx="273600" cy="53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85" name="Ink 684">
                <a:extLst>
                  <a:ext uri="{FF2B5EF4-FFF2-40B4-BE49-F238E27FC236}">
                    <a16:creationId xmlns:a16="http://schemas.microsoft.com/office/drawing/2014/main" id="{7A0E2B3B-975D-4CFE-B6C8-13B29BEBF4A4}"/>
                  </a:ext>
                </a:extLst>
              </p14:cNvPr>
              <p14:cNvContentPartPr/>
              <p14:nvPr/>
            </p14:nvContentPartPr>
            <p14:xfrm>
              <a:off x="1259863" y="5068937"/>
              <a:ext cx="692280" cy="328680"/>
            </p14:xfrm>
          </p:contentPart>
        </mc:Choice>
        <mc:Fallback xmlns="">
          <p:pic>
            <p:nvPicPr>
              <p:cNvPr id="685" name="Ink 684">
                <a:extLst>
                  <a:ext uri="{FF2B5EF4-FFF2-40B4-BE49-F238E27FC236}">
                    <a16:creationId xmlns:a16="http://schemas.microsoft.com/office/drawing/2014/main" id="{7A0E2B3B-975D-4CFE-B6C8-13B29BEBF4A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41863" y="5051278"/>
                <a:ext cx="727920" cy="3643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87" name="Ink 686">
                <a:extLst>
                  <a:ext uri="{FF2B5EF4-FFF2-40B4-BE49-F238E27FC236}">
                    <a16:creationId xmlns:a16="http://schemas.microsoft.com/office/drawing/2014/main" id="{DBA8B99E-CFFA-418A-856F-E74723EB9AEE}"/>
                  </a:ext>
                </a:extLst>
              </p14:cNvPr>
              <p14:cNvContentPartPr/>
              <p14:nvPr/>
            </p14:nvContentPartPr>
            <p14:xfrm>
              <a:off x="2122783" y="5052737"/>
              <a:ext cx="730440" cy="347760"/>
            </p14:xfrm>
          </p:contentPart>
        </mc:Choice>
        <mc:Fallback xmlns="">
          <p:pic>
            <p:nvPicPr>
              <p:cNvPr id="687" name="Ink 686">
                <a:extLst>
                  <a:ext uri="{FF2B5EF4-FFF2-40B4-BE49-F238E27FC236}">
                    <a16:creationId xmlns:a16="http://schemas.microsoft.com/office/drawing/2014/main" id="{DBA8B99E-CFFA-418A-856F-E74723EB9AE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105143" y="5035097"/>
                <a:ext cx="766080" cy="3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91" name="Ink 690">
                <a:extLst>
                  <a:ext uri="{FF2B5EF4-FFF2-40B4-BE49-F238E27FC236}">
                    <a16:creationId xmlns:a16="http://schemas.microsoft.com/office/drawing/2014/main" id="{E0440768-A8C5-457C-AF54-A02850E59680}"/>
                  </a:ext>
                </a:extLst>
              </p14:cNvPr>
              <p14:cNvContentPartPr/>
              <p14:nvPr/>
            </p14:nvContentPartPr>
            <p14:xfrm>
              <a:off x="859183" y="5697857"/>
              <a:ext cx="222480" cy="455040"/>
            </p14:xfrm>
          </p:contentPart>
        </mc:Choice>
        <mc:Fallback xmlns="">
          <p:pic>
            <p:nvPicPr>
              <p:cNvPr id="691" name="Ink 690">
                <a:extLst>
                  <a:ext uri="{FF2B5EF4-FFF2-40B4-BE49-F238E27FC236}">
                    <a16:creationId xmlns:a16="http://schemas.microsoft.com/office/drawing/2014/main" id="{E0440768-A8C5-457C-AF54-A02850E5968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41514" y="5680217"/>
                <a:ext cx="258178" cy="4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94" name="Ink 693">
                <a:extLst>
                  <a:ext uri="{FF2B5EF4-FFF2-40B4-BE49-F238E27FC236}">
                    <a16:creationId xmlns:a16="http://schemas.microsoft.com/office/drawing/2014/main" id="{31D09A35-E18E-491A-89B7-18776FBB344F}"/>
                  </a:ext>
                </a:extLst>
              </p14:cNvPr>
              <p14:cNvContentPartPr/>
              <p14:nvPr/>
            </p14:nvContentPartPr>
            <p14:xfrm>
              <a:off x="1238983" y="5831057"/>
              <a:ext cx="736920" cy="324720"/>
            </p14:xfrm>
          </p:contentPart>
        </mc:Choice>
        <mc:Fallback xmlns="">
          <p:pic>
            <p:nvPicPr>
              <p:cNvPr id="694" name="Ink 693">
                <a:extLst>
                  <a:ext uri="{FF2B5EF4-FFF2-40B4-BE49-F238E27FC236}">
                    <a16:creationId xmlns:a16="http://schemas.microsoft.com/office/drawing/2014/main" id="{31D09A35-E18E-491A-89B7-18776FBB344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220983" y="5813417"/>
                <a:ext cx="77256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97" name="Ink 696">
                <a:extLst>
                  <a:ext uri="{FF2B5EF4-FFF2-40B4-BE49-F238E27FC236}">
                    <a16:creationId xmlns:a16="http://schemas.microsoft.com/office/drawing/2014/main" id="{BAEA0B96-0EC8-4ADC-AA92-DA2F7612EEE2}"/>
                  </a:ext>
                </a:extLst>
              </p14:cNvPr>
              <p14:cNvContentPartPr/>
              <p14:nvPr/>
            </p14:nvContentPartPr>
            <p14:xfrm>
              <a:off x="2117023" y="5541977"/>
              <a:ext cx="1013760" cy="626400"/>
            </p14:xfrm>
          </p:contentPart>
        </mc:Choice>
        <mc:Fallback xmlns="">
          <p:pic>
            <p:nvPicPr>
              <p:cNvPr id="697" name="Ink 696">
                <a:extLst>
                  <a:ext uri="{FF2B5EF4-FFF2-40B4-BE49-F238E27FC236}">
                    <a16:creationId xmlns:a16="http://schemas.microsoft.com/office/drawing/2014/main" id="{BAEA0B96-0EC8-4ADC-AA92-DA2F7612EEE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099383" y="5523977"/>
                <a:ext cx="1049400" cy="66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03" name="Ink 702">
                <a:extLst>
                  <a:ext uri="{FF2B5EF4-FFF2-40B4-BE49-F238E27FC236}">
                    <a16:creationId xmlns:a16="http://schemas.microsoft.com/office/drawing/2014/main" id="{9FA776DB-A2D8-4216-854B-E2D54A75CD6A}"/>
                  </a:ext>
                </a:extLst>
              </p14:cNvPr>
              <p14:cNvContentPartPr/>
              <p14:nvPr/>
            </p14:nvContentPartPr>
            <p14:xfrm>
              <a:off x="3290263" y="5594177"/>
              <a:ext cx="1541160" cy="918720"/>
            </p14:xfrm>
          </p:contentPart>
        </mc:Choice>
        <mc:Fallback xmlns="">
          <p:pic>
            <p:nvPicPr>
              <p:cNvPr id="703" name="Ink 702">
                <a:extLst>
                  <a:ext uri="{FF2B5EF4-FFF2-40B4-BE49-F238E27FC236}">
                    <a16:creationId xmlns:a16="http://schemas.microsoft.com/office/drawing/2014/main" id="{9FA776DB-A2D8-4216-854B-E2D54A75CD6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272263" y="5576177"/>
                <a:ext cx="1576800" cy="95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6888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83A6C11-8C50-47D3-8F83-D73D0409E282}"/>
                  </a:ext>
                </a:extLst>
              </p14:cNvPr>
              <p14:cNvContentPartPr/>
              <p14:nvPr/>
            </p14:nvContentPartPr>
            <p14:xfrm>
              <a:off x="2009461" y="88038"/>
              <a:ext cx="1554120" cy="1329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83A6C11-8C50-47D3-8F83-D73D0409E2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6446" y="25038"/>
                <a:ext cx="1679789" cy="1455480"/>
              </a:xfrm>
              <a:prstGeom prst="rect">
                <a:avLst/>
              </a:prstGeom>
            </p:spPr>
          </p:pic>
        </mc:Fallback>
      </mc:AlternateContent>
      <p:pic>
        <p:nvPicPr>
          <p:cNvPr id="275" name="Picture 274">
            <a:extLst>
              <a:ext uri="{FF2B5EF4-FFF2-40B4-BE49-F238E27FC236}">
                <a16:creationId xmlns:a16="http://schemas.microsoft.com/office/drawing/2014/main" id="{017A4CA6-0FCD-4CB5-BB40-9E2A5D9A17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6" name="TextBox 275">
            <a:extLst>
              <a:ext uri="{FF2B5EF4-FFF2-40B4-BE49-F238E27FC236}">
                <a16:creationId xmlns:a16="http://schemas.microsoft.com/office/drawing/2014/main" id="{7E3360B2-5278-4EFA-BD63-A1559DFCB1CB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©Steve Phillips 2022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23C68B8-31A7-4EC8-B0E4-F13A0A3F8D85}"/>
                  </a:ext>
                </a:extLst>
              </p14:cNvPr>
              <p14:cNvContentPartPr/>
              <p14:nvPr/>
            </p14:nvContentPartPr>
            <p14:xfrm>
              <a:off x="867103" y="2315297"/>
              <a:ext cx="194040" cy="732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23C68B8-31A7-4EC8-B0E4-F13A0A3F8D8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9463" y="2297297"/>
                <a:ext cx="229680" cy="76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96851FA-BAC6-45AB-86B4-39DEB6C48D0B}"/>
                  </a:ext>
                </a:extLst>
              </p14:cNvPr>
              <p14:cNvContentPartPr/>
              <p14:nvPr/>
            </p14:nvContentPartPr>
            <p14:xfrm>
              <a:off x="1240783" y="2464337"/>
              <a:ext cx="1076040" cy="617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96851FA-BAC6-45AB-86B4-39DEB6C48D0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23143" y="2446347"/>
                <a:ext cx="1111680" cy="652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58" name="Ink 657">
                <a:extLst>
                  <a:ext uri="{FF2B5EF4-FFF2-40B4-BE49-F238E27FC236}">
                    <a16:creationId xmlns:a16="http://schemas.microsoft.com/office/drawing/2014/main" id="{4E8BDE37-F682-498D-9AB4-D7284F3745A3}"/>
                  </a:ext>
                </a:extLst>
              </p14:cNvPr>
              <p14:cNvContentPartPr/>
              <p14:nvPr/>
            </p14:nvContentPartPr>
            <p14:xfrm>
              <a:off x="830743" y="3261377"/>
              <a:ext cx="2777400" cy="2925000"/>
            </p14:xfrm>
          </p:contentPart>
        </mc:Choice>
        <mc:Fallback xmlns="">
          <p:pic>
            <p:nvPicPr>
              <p:cNvPr id="658" name="Ink 657">
                <a:extLst>
                  <a:ext uri="{FF2B5EF4-FFF2-40B4-BE49-F238E27FC236}">
                    <a16:creationId xmlns:a16="http://schemas.microsoft.com/office/drawing/2014/main" id="{4E8BDE37-F682-498D-9AB4-D7284F3745A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3103" y="3243377"/>
                <a:ext cx="2813040" cy="296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1707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08C2CAF-1C51-4277-BD6A-01023501278C}"/>
                  </a:ext>
                </a:extLst>
              </p14:cNvPr>
              <p14:cNvContentPartPr/>
              <p14:nvPr/>
            </p14:nvContentPartPr>
            <p14:xfrm>
              <a:off x="998581" y="115398"/>
              <a:ext cx="3736800" cy="1311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08C2CAF-1C51-4277-BD6A-01023501278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5581" y="52398"/>
                <a:ext cx="3862440" cy="1437480"/>
              </a:xfrm>
              <a:prstGeom prst="rect">
                <a:avLst/>
              </a:prstGeom>
            </p:spPr>
          </p:pic>
        </mc:Fallback>
      </mc:AlternateContent>
      <p:pic>
        <p:nvPicPr>
          <p:cNvPr id="276" name="Picture 275">
            <a:extLst>
              <a:ext uri="{FF2B5EF4-FFF2-40B4-BE49-F238E27FC236}">
                <a16:creationId xmlns:a16="http://schemas.microsoft.com/office/drawing/2014/main" id="{BA60CDAE-A2EC-490F-A39B-ED3568CFCD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7" name="TextBox 276">
            <a:extLst>
              <a:ext uri="{FF2B5EF4-FFF2-40B4-BE49-F238E27FC236}">
                <a16:creationId xmlns:a16="http://schemas.microsoft.com/office/drawing/2014/main" id="{19F0D716-38D0-438B-80CB-D69F90EBFA7B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©Steve Phillips 2022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82" name="Ink 581">
                <a:extLst>
                  <a:ext uri="{FF2B5EF4-FFF2-40B4-BE49-F238E27FC236}">
                    <a16:creationId xmlns:a16="http://schemas.microsoft.com/office/drawing/2014/main" id="{5C4E9230-8A21-4746-95E7-89A13590FEF2}"/>
                  </a:ext>
                </a:extLst>
              </p14:cNvPr>
              <p14:cNvContentPartPr/>
              <p14:nvPr/>
            </p14:nvContentPartPr>
            <p14:xfrm>
              <a:off x="849103" y="2704886"/>
              <a:ext cx="3520800" cy="1140120"/>
            </p14:xfrm>
          </p:contentPart>
        </mc:Choice>
        <mc:Fallback xmlns="">
          <p:pic>
            <p:nvPicPr>
              <p:cNvPr id="582" name="Ink 581">
                <a:extLst>
                  <a:ext uri="{FF2B5EF4-FFF2-40B4-BE49-F238E27FC236}">
                    <a16:creationId xmlns:a16="http://schemas.microsoft.com/office/drawing/2014/main" id="{5C4E9230-8A21-4746-95E7-89A13590FEF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1103" y="2686886"/>
                <a:ext cx="3556440" cy="11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49" name="Ink 648">
                <a:extLst>
                  <a:ext uri="{FF2B5EF4-FFF2-40B4-BE49-F238E27FC236}">
                    <a16:creationId xmlns:a16="http://schemas.microsoft.com/office/drawing/2014/main" id="{99FD5A91-6591-456F-8F51-C0199C735112}"/>
                  </a:ext>
                </a:extLst>
              </p14:cNvPr>
              <p14:cNvContentPartPr/>
              <p14:nvPr/>
            </p14:nvContentPartPr>
            <p14:xfrm>
              <a:off x="867103" y="4074686"/>
              <a:ext cx="2348280" cy="559440"/>
            </p14:xfrm>
          </p:contentPart>
        </mc:Choice>
        <mc:Fallback xmlns="">
          <p:pic>
            <p:nvPicPr>
              <p:cNvPr id="649" name="Ink 648">
                <a:extLst>
                  <a:ext uri="{FF2B5EF4-FFF2-40B4-BE49-F238E27FC236}">
                    <a16:creationId xmlns:a16="http://schemas.microsoft.com/office/drawing/2014/main" id="{99FD5A91-6591-456F-8F51-C0199C73511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9463" y="4057046"/>
                <a:ext cx="2383920" cy="59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51" name="Ink 650">
                <a:extLst>
                  <a:ext uri="{FF2B5EF4-FFF2-40B4-BE49-F238E27FC236}">
                    <a16:creationId xmlns:a16="http://schemas.microsoft.com/office/drawing/2014/main" id="{FF68BFFB-06C0-4AC5-8369-2A9E4C4EE9CF}"/>
                  </a:ext>
                </a:extLst>
              </p14:cNvPr>
              <p14:cNvContentPartPr/>
              <p14:nvPr/>
            </p14:nvContentPartPr>
            <p14:xfrm>
              <a:off x="3407263" y="4156766"/>
              <a:ext cx="1045080" cy="470520"/>
            </p14:xfrm>
          </p:contentPart>
        </mc:Choice>
        <mc:Fallback xmlns="">
          <p:pic>
            <p:nvPicPr>
              <p:cNvPr id="651" name="Ink 650">
                <a:extLst>
                  <a:ext uri="{FF2B5EF4-FFF2-40B4-BE49-F238E27FC236}">
                    <a16:creationId xmlns:a16="http://schemas.microsoft.com/office/drawing/2014/main" id="{FF68BFFB-06C0-4AC5-8369-2A9E4C4EE9C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89263" y="4138766"/>
                <a:ext cx="1080720" cy="5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52" name="Ink 651">
                <a:extLst>
                  <a:ext uri="{FF2B5EF4-FFF2-40B4-BE49-F238E27FC236}">
                    <a16:creationId xmlns:a16="http://schemas.microsoft.com/office/drawing/2014/main" id="{567B931D-76B5-4A05-B513-B3359CC6AD41}"/>
                  </a:ext>
                </a:extLst>
              </p14:cNvPr>
              <p14:cNvContentPartPr/>
              <p14:nvPr/>
            </p14:nvContentPartPr>
            <p14:xfrm>
              <a:off x="842983" y="5009606"/>
              <a:ext cx="724680" cy="385200"/>
            </p14:xfrm>
          </p:contentPart>
        </mc:Choice>
        <mc:Fallback xmlns="">
          <p:pic>
            <p:nvPicPr>
              <p:cNvPr id="652" name="Ink 651">
                <a:extLst>
                  <a:ext uri="{FF2B5EF4-FFF2-40B4-BE49-F238E27FC236}">
                    <a16:creationId xmlns:a16="http://schemas.microsoft.com/office/drawing/2014/main" id="{567B931D-76B5-4A05-B513-B3359CC6AD4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24983" y="4991606"/>
                <a:ext cx="76032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60" name="Ink 659">
                <a:extLst>
                  <a:ext uri="{FF2B5EF4-FFF2-40B4-BE49-F238E27FC236}">
                    <a16:creationId xmlns:a16="http://schemas.microsoft.com/office/drawing/2014/main" id="{7A26FDDD-7815-4988-BD25-8C4DB5C57E50}"/>
                  </a:ext>
                </a:extLst>
              </p14:cNvPr>
              <p14:cNvContentPartPr/>
              <p14:nvPr/>
            </p14:nvContentPartPr>
            <p14:xfrm>
              <a:off x="1762063" y="4852286"/>
              <a:ext cx="1869840" cy="554400"/>
            </p14:xfrm>
          </p:contentPart>
        </mc:Choice>
        <mc:Fallback xmlns="">
          <p:pic>
            <p:nvPicPr>
              <p:cNvPr id="660" name="Ink 659">
                <a:extLst>
                  <a:ext uri="{FF2B5EF4-FFF2-40B4-BE49-F238E27FC236}">
                    <a16:creationId xmlns:a16="http://schemas.microsoft.com/office/drawing/2014/main" id="{7A26FDDD-7815-4988-BD25-8C4DB5C57E5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44063" y="4834646"/>
                <a:ext cx="1905480" cy="59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64" name="Ink 663">
                <a:extLst>
                  <a:ext uri="{FF2B5EF4-FFF2-40B4-BE49-F238E27FC236}">
                    <a16:creationId xmlns:a16="http://schemas.microsoft.com/office/drawing/2014/main" id="{E0B4CDDE-3402-4866-9D96-FDBDFD211C34}"/>
                  </a:ext>
                </a:extLst>
              </p14:cNvPr>
              <p14:cNvContentPartPr/>
              <p14:nvPr/>
            </p14:nvContentPartPr>
            <p14:xfrm>
              <a:off x="855223" y="5824646"/>
              <a:ext cx="1120320" cy="706680"/>
            </p14:xfrm>
          </p:contentPart>
        </mc:Choice>
        <mc:Fallback xmlns="">
          <p:pic>
            <p:nvPicPr>
              <p:cNvPr id="664" name="Ink 663">
                <a:extLst>
                  <a:ext uri="{FF2B5EF4-FFF2-40B4-BE49-F238E27FC236}">
                    <a16:creationId xmlns:a16="http://schemas.microsoft.com/office/drawing/2014/main" id="{E0B4CDDE-3402-4866-9D96-FDBDFD211C3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37223" y="5806646"/>
                <a:ext cx="1155960" cy="74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4855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76" name="Ink 575">
                <a:extLst>
                  <a:ext uri="{FF2B5EF4-FFF2-40B4-BE49-F238E27FC236}">
                    <a16:creationId xmlns:a16="http://schemas.microsoft.com/office/drawing/2014/main" id="{AC87334B-D84A-47A7-A4BA-6EFFB7AE69F1}"/>
                  </a:ext>
                </a:extLst>
              </p14:cNvPr>
              <p14:cNvContentPartPr/>
              <p14:nvPr/>
            </p14:nvContentPartPr>
            <p14:xfrm>
              <a:off x="2002261" y="124758"/>
              <a:ext cx="1932480" cy="1280160"/>
            </p14:xfrm>
          </p:contentPart>
        </mc:Choice>
        <mc:Fallback xmlns="">
          <p:pic>
            <p:nvPicPr>
              <p:cNvPr id="576" name="Ink 575">
                <a:extLst>
                  <a:ext uri="{FF2B5EF4-FFF2-40B4-BE49-F238E27FC236}">
                    <a16:creationId xmlns:a16="http://schemas.microsoft.com/office/drawing/2014/main" id="{AC87334B-D84A-47A7-A4BA-6EFFB7AE69F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39261" y="61740"/>
                <a:ext cx="2058120" cy="1405835"/>
              </a:xfrm>
              <a:prstGeom prst="rect">
                <a:avLst/>
              </a:prstGeom>
            </p:spPr>
          </p:pic>
        </mc:Fallback>
      </mc:AlternateContent>
      <p:pic>
        <p:nvPicPr>
          <p:cNvPr id="275" name="Picture 274">
            <a:extLst>
              <a:ext uri="{FF2B5EF4-FFF2-40B4-BE49-F238E27FC236}">
                <a16:creationId xmlns:a16="http://schemas.microsoft.com/office/drawing/2014/main" id="{6D44C29E-E222-434B-B451-26437BA4AA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6" name="TextBox 275">
            <a:extLst>
              <a:ext uri="{FF2B5EF4-FFF2-40B4-BE49-F238E27FC236}">
                <a16:creationId xmlns:a16="http://schemas.microsoft.com/office/drawing/2014/main" id="{031EE069-E24A-426B-B1E0-270B06149999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©Steve Phillips 2022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FE98B14-53D0-499A-A76C-B8487031B71A}"/>
                  </a:ext>
                </a:extLst>
              </p14:cNvPr>
              <p14:cNvContentPartPr/>
              <p14:nvPr/>
            </p14:nvContentPartPr>
            <p14:xfrm>
              <a:off x="867103" y="2366263"/>
              <a:ext cx="2669040" cy="7286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FE98B14-53D0-499A-A76C-B8487031B71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9461" y="2348623"/>
                <a:ext cx="2704685" cy="76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56" name="Ink 655">
                <a:extLst>
                  <a:ext uri="{FF2B5EF4-FFF2-40B4-BE49-F238E27FC236}">
                    <a16:creationId xmlns:a16="http://schemas.microsoft.com/office/drawing/2014/main" id="{1CD955DC-8F2E-4D72-B8AE-2B03C605C46B}"/>
                  </a:ext>
                </a:extLst>
              </p14:cNvPr>
              <p14:cNvContentPartPr/>
              <p14:nvPr/>
            </p14:nvContentPartPr>
            <p14:xfrm>
              <a:off x="826423" y="3225223"/>
              <a:ext cx="2807280" cy="2194200"/>
            </p14:xfrm>
          </p:contentPart>
        </mc:Choice>
        <mc:Fallback xmlns="">
          <p:pic>
            <p:nvPicPr>
              <p:cNvPr id="656" name="Ink 655">
                <a:extLst>
                  <a:ext uri="{FF2B5EF4-FFF2-40B4-BE49-F238E27FC236}">
                    <a16:creationId xmlns:a16="http://schemas.microsoft.com/office/drawing/2014/main" id="{1CD955DC-8F2E-4D72-B8AE-2B03C605C46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8423" y="3207583"/>
                <a:ext cx="2842920" cy="22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62" name="Ink 661">
                <a:extLst>
                  <a:ext uri="{FF2B5EF4-FFF2-40B4-BE49-F238E27FC236}">
                    <a16:creationId xmlns:a16="http://schemas.microsoft.com/office/drawing/2014/main" id="{729EC89C-8751-41CC-8DED-68D337D1A257}"/>
                  </a:ext>
                </a:extLst>
              </p14:cNvPr>
              <p14:cNvContentPartPr/>
              <p14:nvPr/>
            </p14:nvContentPartPr>
            <p14:xfrm>
              <a:off x="2188303" y="5811103"/>
              <a:ext cx="109800" cy="354240"/>
            </p14:xfrm>
          </p:contentPart>
        </mc:Choice>
        <mc:Fallback xmlns="">
          <p:pic>
            <p:nvPicPr>
              <p:cNvPr id="662" name="Ink 661">
                <a:extLst>
                  <a:ext uri="{FF2B5EF4-FFF2-40B4-BE49-F238E27FC236}">
                    <a16:creationId xmlns:a16="http://schemas.microsoft.com/office/drawing/2014/main" id="{729EC89C-8751-41CC-8DED-68D337D1A25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70663" y="5793463"/>
                <a:ext cx="14544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63" name="Ink 662">
                <a:extLst>
                  <a:ext uri="{FF2B5EF4-FFF2-40B4-BE49-F238E27FC236}">
                    <a16:creationId xmlns:a16="http://schemas.microsoft.com/office/drawing/2014/main" id="{B3B917F6-04AB-4C80-AA12-71A14F83604D}"/>
                  </a:ext>
                </a:extLst>
              </p14:cNvPr>
              <p14:cNvContentPartPr/>
              <p14:nvPr/>
            </p14:nvContentPartPr>
            <p14:xfrm>
              <a:off x="2182183" y="5662063"/>
              <a:ext cx="360" cy="360"/>
            </p14:xfrm>
          </p:contentPart>
        </mc:Choice>
        <mc:Fallback xmlns="">
          <p:pic>
            <p:nvPicPr>
              <p:cNvPr id="663" name="Ink 662">
                <a:extLst>
                  <a:ext uri="{FF2B5EF4-FFF2-40B4-BE49-F238E27FC236}">
                    <a16:creationId xmlns:a16="http://schemas.microsoft.com/office/drawing/2014/main" id="{B3B917F6-04AB-4C80-AA12-71A14F83604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64543" y="5644423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65" name="Ink 664">
                <a:extLst>
                  <a:ext uri="{FF2B5EF4-FFF2-40B4-BE49-F238E27FC236}">
                    <a16:creationId xmlns:a16="http://schemas.microsoft.com/office/drawing/2014/main" id="{B4E25142-19AB-4F59-A13D-3BF823443340}"/>
                  </a:ext>
                </a:extLst>
              </p14:cNvPr>
              <p14:cNvContentPartPr/>
              <p14:nvPr/>
            </p14:nvContentPartPr>
            <p14:xfrm>
              <a:off x="832183" y="5568103"/>
              <a:ext cx="1098000" cy="609120"/>
            </p14:xfrm>
          </p:contentPart>
        </mc:Choice>
        <mc:Fallback xmlns="">
          <p:pic>
            <p:nvPicPr>
              <p:cNvPr id="665" name="Ink 664">
                <a:extLst>
                  <a:ext uri="{FF2B5EF4-FFF2-40B4-BE49-F238E27FC236}">
                    <a16:creationId xmlns:a16="http://schemas.microsoft.com/office/drawing/2014/main" id="{B4E25142-19AB-4F59-A13D-3BF82344334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14543" y="5550103"/>
                <a:ext cx="1133640" cy="6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67" name="Ink 666">
                <a:extLst>
                  <a:ext uri="{FF2B5EF4-FFF2-40B4-BE49-F238E27FC236}">
                    <a16:creationId xmlns:a16="http://schemas.microsoft.com/office/drawing/2014/main" id="{C3AA7F4F-3F99-4104-9081-30962D229A02}"/>
                  </a:ext>
                </a:extLst>
              </p14:cNvPr>
              <p14:cNvContentPartPr/>
              <p14:nvPr/>
            </p14:nvContentPartPr>
            <p14:xfrm>
              <a:off x="2483863" y="5807863"/>
              <a:ext cx="728280" cy="374040"/>
            </p14:xfrm>
          </p:contentPart>
        </mc:Choice>
        <mc:Fallback xmlns="">
          <p:pic>
            <p:nvPicPr>
              <p:cNvPr id="667" name="Ink 666">
                <a:extLst>
                  <a:ext uri="{FF2B5EF4-FFF2-40B4-BE49-F238E27FC236}">
                    <a16:creationId xmlns:a16="http://schemas.microsoft.com/office/drawing/2014/main" id="{C3AA7F4F-3F99-4104-9081-30962D229A0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65863" y="5789863"/>
                <a:ext cx="763920" cy="40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5447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7897321-36B6-412B-870B-33270BD2936C}"/>
                  </a:ext>
                </a:extLst>
              </p14:cNvPr>
              <p14:cNvContentPartPr/>
              <p14:nvPr/>
            </p14:nvContentPartPr>
            <p14:xfrm>
              <a:off x="2010901" y="129078"/>
              <a:ext cx="1768680" cy="1346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7897321-36B6-412B-870B-33270BD2936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7914" y="66078"/>
                <a:ext cx="1894294" cy="1472040"/>
              </a:xfrm>
              <a:prstGeom prst="rect">
                <a:avLst/>
              </a:prstGeom>
            </p:spPr>
          </p:pic>
        </mc:Fallback>
      </mc:AlternateContent>
      <p:pic>
        <p:nvPicPr>
          <p:cNvPr id="277" name="Picture 276">
            <a:extLst>
              <a:ext uri="{FF2B5EF4-FFF2-40B4-BE49-F238E27FC236}">
                <a16:creationId xmlns:a16="http://schemas.microsoft.com/office/drawing/2014/main" id="{B0AD5BFC-B2E7-4416-A096-9D8AF390EB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8" name="TextBox 277">
            <a:extLst>
              <a:ext uri="{FF2B5EF4-FFF2-40B4-BE49-F238E27FC236}">
                <a16:creationId xmlns:a16="http://schemas.microsoft.com/office/drawing/2014/main" id="{DB973288-C25D-4E54-BF26-89110E49919F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©Steve Phillips 2022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0FF4A9B-804A-4B51-A4B5-A9C31A0DC224}"/>
                  </a:ext>
                </a:extLst>
              </p14:cNvPr>
              <p14:cNvContentPartPr/>
              <p14:nvPr/>
            </p14:nvContentPartPr>
            <p14:xfrm>
              <a:off x="817783" y="2711143"/>
              <a:ext cx="1967400" cy="3884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0FF4A9B-804A-4B51-A4B5-A9C31A0DC22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0143" y="2693503"/>
                <a:ext cx="200304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9D4D336-BF57-417D-B60B-B688205EB610}"/>
                  </a:ext>
                </a:extLst>
              </p14:cNvPr>
              <p14:cNvContentPartPr/>
              <p14:nvPr/>
            </p14:nvContentPartPr>
            <p14:xfrm>
              <a:off x="3024223" y="2729503"/>
              <a:ext cx="117360" cy="3236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9D4D336-BF57-417D-B60B-B688205EB61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06583" y="2711503"/>
                <a:ext cx="15300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BF2BB1F-678E-4255-9BFD-29E34B3F07E7}"/>
                  </a:ext>
                </a:extLst>
              </p14:cNvPr>
              <p14:cNvContentPartPr/>
              <p14:nvPr/>
            </p14:nvContentPartPr>
            <p14:xfrm>
              <a:off x="3039703" y="2559223"/>
              <a:ext cx="36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BF2BB1F-678E-4255-9BFD-29E34B3F07E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21703" y="2541583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78" name="Ink 577">
                <a:extLst>
                  <a:ext uri="{FF2B5EF4-FFF2-40B4-BE49-F238E27FC236}">
                    <a16:creationId xmlns:a16="http://schemas.microsoft.com/office/drawing/2014/main" id="{783ECF1D-060E-4820-9219-FD154F4969BC}"/>
                  </a:ext>
                </a:extLst>
              </p14:cNvPr>
              <p14:cNvContentPartPr/>
              <p14:nvPr/>
            </p14:nvContentPartPr>
            <p14:xfrm>
              <a:off x="3307183" y="2699263"/>
              <a:ext cx="760680" cy="377640"/>
            </p14:xfrm>
          </p:contentPart>
        </mc:Choice>
        <mc:Fallback xmlns="">
          <p:pic>
            <p:nvPicPr>
              <p:cNvPr id="578" name="Ink 577">
                <a:extLst>
                  <a:ext uri="{FF2B5EF4-FFF2-40B4-BE49-F238E27FC236}">
                    <a16:creationId xmlns:a16="http://schemas.microsoft.com/office/drawing/2014/main" id="{783ECF1D-060E-4820-9219-FD154F4969B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89192" y="2681623"/>
                <a:ext cx="796303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56" name="Ink 655">
                <a:extLst>
                  <a:ext uri="{FF2B5EF4-FFF2-40B4-BE49-F238E27FC236}">
                    <a16:creationId xmlns:a16="http://schemas.microsoft.com/office/drawing/2014/main" id="{6C63B484-8CDE-4E52-BDB2-83F497F0BBCE}"/>
                  </a:ext>
                </a:extLst>
              </p14:cNvPr>
              <p14:cNvContentPartPr/>
              <p14:nvPr/>
            </p14:nvContentPartPr>
            <p14:xfrm>
              <a:off x="809863" y="5039623"/>
              <a:ext cx="1584720" cy="371520"/>
            </p14:xfrm>
          </p:contentPart>
        </mc:Choice>
        <mc:Fallback xmlns="">
          <p:pic>
            <p:nvPicPr>
              <p:cNvPr id="656" name="Ink 655">
                <a:extLst>
                  <a:ext uri="{FF2B5EF4-FFF2-40B4-BE49-F238E27FC236}">
                    <a16:creationId xmlns:a16="http://schemas.microsoft.com/office/drawing/2014/main" id="{6C63B484-8CDE-4E52-BDB2-83F497F0BBC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92223" y="5021983"/>
                <a:ext cx="162036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65" name="Ink 664">
                <a:extLst>
                  <a:ext uri="{FF2B5EF4-FFF2-40B4-BE49-F238E27FC236}">
                    <a16:creationId xmlns:a16="http://schemas.microsoft.com/office/drawing/2014/main" id="{36DDDE3A-67BE-41BC-9D1A-BB583BD6F6C7}"/>
                  </a:ext>
                </a:extLst>
              </p14:cNvPr>
              <p14:cNvContentPartPr/>
              <p14:nvPr/>
            </p14:nvContentPartPr>
            <p14:xfrm>
              <a:off x="839383" y="5797783"/>
              <a:ext cx="1950120" cy="685800"/>
            </p14:xfrm>
          </p:contentPart>
        </mc:Choice>
        <mc:Fallback xmlns="">
          <p:pic>
            <p:nvPicPr>
              <p:cNvPr id="665" name="Ink 664">
                <a:extLst>
                  <a:ext uri="{FF2B5EF4-FFF2-40B4-BE49-F238E27FC236}">
                    <a16:creationId xmlns:a16="http://schemas.microsoft.com/office/drawing/2014/main" id="{36DDDE3A-67BE-41BC-9D1A-BB583BD6F6C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21383" y="5780143"/>
                <a:ext cx="1985760" cy="72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69" name="Ink 668">
                <a:extLst>
                  <a:ext uri="{FF2B5EF4-FFF2-40B4-BE49-F238E27FC236}">
                    <a16:creationId xmlns:a16="http://schemas.microsoft.com/office/drawing/2014/main" id="{AEA3581C-7F4B-49F9-867D-A52464540209}"/>
                  </a:ext>
                </a:extLst>
              </p14:cNvPr>
              <p14:cNvContentPartPr/>
              <p14:nvPr/>
            </p14:nvContentPartPr>
            <p14:xfrm>
              <a:off x="2974183" y="5561263"/>
              <a:ext cx="1061640" cy="623880"/>
            </p14:xfrm>
          </p:contentPart>
        </mc:Choice>
        <mc:Fallback xmlns="">
          <p:pic>
            <p:nvPicPr>
              <p:cNvPr id="669" name="Ink 668">
                <a:extLst>
                  <a:ext uri="{FF2B5EF4-FFF2-40B4-BE49-F238E27FC236}">
                    <a16:creationId xmlns:a16="http://schemas.microsoft.com/office/drawing/2014/main" id="{AEA3581C-7F4B-49F9-867D-A5246454020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956537" y="5543263"/>
                <a:ext cx="1097292" cy="65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83" name="Ink 682">
                <a:extLst>
                  <a:ext uri="{FF2B5EF4-FFF2-40B4-BE49-F238E27FC236}">
                    <a16:creationId xmlns:a16="http://schemas.microsoft.com/office/drawing/2014/main" id="{D1D55396-96AC-47B5-BE90-38BC9908998C}"/>
                  </a:ext>
                </a:extLst>
              </p14:cNvPr>
              <p14:cNvContentPartPr/>
              <p14:nvPr/>
            </p14:nvContentPartPr>
            <p14:xfrm>
              <a:off x="822103" y="3328543"/>
              <a:ext cx="2002680" cy="1320120"/>
            </p14:xfrm>
          </p:contentPart>
        </mc:Choice>
        <mc:Fallback xmlns="">
          <p:pic>
            <p:nvPicPr>
              <p:cNvPr id="683" name="Ink 682">
                <a:extLst>
                  <a:ext uri="{FF2B5EF4-FFF2-40B4-BE49-F238E27FC236}">
                    <a16:creationId xmlns:a16="http://schemas.microsoft.com/office/drawing/2014/main" id="{D1D55396-96AC-47B5-BE90-38BC9908998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04106" y="3310908"/>
                <a:ext cx="2038314" cy="13557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5989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0A5DF64-7E43-4082-B314-8C460E9E1A9B}"/>
                  </a:ext>
                </a:extLst>
              </p14:cNvPr>
              <p14:cNvContentPartPr/>
              <p14:nvPr/>
            </p14:nvContentPartPr>
            <p14:xfrm>
              <a:off x="2044381" y="133758"/>
              <a:ext cx="1797120" cy="19378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0A5DF64-7E43-4082-B314-8C460E9E1A9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1381" y="70758"/>
                <a:ext cx="1922760" cy="2063520"/>
              </a:xfrm>
              <a:prstGeom prst="rect">
                <a:avLst/>
              </a:prstGeom>
            </p:spPr>
          </p:pic>
        </mc:Fallback>
      </mc:AlternateContent>
      <p:pic>
        <p:nvPicPr>
          <p:cNvPr id="273" name="Picture 272">
            <a:extLst>
              <a:ext uri="{FF2B5EF4-FFF2-40B4-BE49-F238E27FC236}">
                <a16:creationId xmlns:a16="http://schemas.microsoft.com/office/drawing/2014/main" id="{DC974C6D-33A6-4518-8CA8-4FDE2AB2C6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4" name="TextBox 273">
            <a:extLst>
              <a:ext uri="{FF2B5EF4-FFF2-40B4-BE49-F238E27FC236}">
                <a16:creationId xmlns:a16="http://schemas.microsoft.com/office/drawing/2014/main" id="{97CED422-2865-4625-8461-E34857937A1A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©Steve Phillips 2022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66" name="Ink 665">
                <a:extLst>
                  <a:ext uri="{FF2B5EF4-FFF2-40B4-BE49-F238E27FC236}">
                    <a16:creationId xmlns:a16="http://schemas.microsoft.com/office/drawing/2014/main" id="{224D33D8-8527-4078-A484-F1D99396AC65}"/>
                  </a:ext>
                </a:extLst>
              </p14:cNvPr>
              <p14:cNvContentPartPr/>
              <p14:nvPr/>
            </p14:nvContentPartPr>
            <p14:xfrm>
              <a:off x="805903" y="2499171"/>
              <a:ext cx="3242160" cy="4021920"/>
            </p14:xfrm>
          </p:contentPart>
        </mc:Choice>
        <mc:Fallback xmlns="">
          <p:pic>
            <p:nvPicPr>
              <p:cNvPr id="666" name="Ink 665">
                <a:extLst>
                  <a:ext uri="{FF2B5EF4-FFF2-40B4-BE49-F238E27FC236}">
                    <a16:creationId xmlns:a16="http://schemas.microsoft.com/office/drawing/2014/main" id="{224D33D8-8527-4078-A484-F1D99396AC6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8261" y="2481171"/>
                <a:ext cx="3277804" cy="405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4573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84" name="Ink 583">
                <a:extLst>
                  <a:ext uri="{FF2B5EF4-FFF2-40B4-BE49-F238E27FC236}">
                    <a16:creationId xmlns:a16="http://schemas.microsoft.com/office/drawing/2014/main" id="{097B526C-FAAB-4112-BBE8-436F7B517D16}"/>
                  </a:ext>
                </a:extLst>
              </p14:cNvPr>
              <p14:cNvContentPartPr/>
              <p14:nvPr/>
            </p14:nvContentPartPr>
            <p14:xfrm>
              <a:off x="2015221" y="121518"/>
              <a:ext cx="1852560" cy="2108160"/>
            </p14:xfrm>
          </p:contentPart>
        </mc:Choice>
        <mc:Fallback xmlns="">
          <p:pic>
            <p:nvPicPr>
              <p:cNvPr id="584" name="Ink 583">
                <a:extLst>
                  <a:ext uri="{FF2B5EF4-FFF2-40B4-BE49-F238E27FC236}">
                    <a16:creationId xmlns:a16="http://schemas.microsoft.com/office/drawing/2014/main" id="{097B526C-FAAB-4112-BBE8-436F7B517D1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1501" y="58514"/>
                <a:ext cx="3350160" cy="6457685"/>
              </a:xfrm>
              <a:prstGeom prst="rect">
                <a:avLst/>
              </a:prstGeom>
            </p:spPr>
          </p:pic>
        </mc:Fallback>
      </mc:AlternateContent>
      <p:pic>
        <p:nvPicPr>
          <p:cNvPr id="272" name="Picture 271">
            <a:extLst>
              <a:ext uri="{FF2B5EF4-FFF2-40B4-BE49-F238E27FC236}">
                <a16:creationId xmlns:a16="http://schemas.microsoft.com/office/drawing/2014/main" id="{594C7227-EBA2-4799-96C5-EE6A8FAFAD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3" name="TextBox 272">
            <a:extLst>
              <a:ext uri="{FF2B5EF4-FFF2-40B4-BE49-F238E27FC236}">
                <a16:creationId xmlns:a16="http://schemas.microsoft.com/office/drawing/2014/main" id="{2BDFEB1F-68A5-4072-BF27-693D44836070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©Steve Phillips 2022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66" name="Ink 665">
                <a:extLst>
                  <a:ext uri="{FF2B5EF4-FFF2-40B4-BE49-F238E27FC236}">
                    <a16:creationId xmlns:a16="http://schemas.microsoft.com/office/drawing/2014/main" id="{002A9CC7-2667-4466-9790-351EEB0FDDC3}"/>
                  </a:ext>
                </a:extLst>
              </p14:cNvPr>
              <p14:cNvContentPartPr/>
              <p14:nvPr/>
            </p14:nvContentPartPr>
            <p14:xfrm>
              <a:off x="832543" y="2370651"/>
              <a:ext cx="3301200" cy="4137480"/>
            </p14:xfrm>
          </p:contentPart>
        </mc:Choice>
        <mc:Fallback xmlns="">
          <p:pic>
            <p:nvPicPr>
              <p:cNvPr id="666" name="Ink 665">
                <a:extLst>
                  <a:ext uri="{FF2B5EF4-FFF2-40B4-BE49-F238E27FC236}">
                    <a16:creationId xmlns:a16="http://schemas.microsoft.com/office/drawing/2014/main" id="{002A9CC7-2667-4466-9790-351EEB0FDDC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4903" y="2352651"/>
                <a:ext cx="3336840" cy="417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3986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5286B21-D3C6-4CBF-9B57-C5A21BF54AEA}"/>
                  </a:ext>
                </a:extLst>
              </p14:cNvPr>
              <p14:cNvContentPartPr/>
              <p14:nvPr/>
            </p14:nvContentPartPr>
            <p14:xfrm>
              <a:off x="1986061" y="103878"/>
              <a:ext cx="2076840" cy="1330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5286B21-D3C6-4CBF-9B57-C5A21BF54A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3050" y="40895"/>
                <a:ext cx="2202502" cy="1456526"/>
              </a:xfrm>
              <a:prstGeom prst="rect">
                <a:avLst/>
              </a:prstGeom>
            </p:spPr>
          </p:pic>
        </mc:Fallback>
      </mc:AlternateContent>
      <p:pic>
        <p:nvPicPr>
          <p:cNvPr id="275" name="Picture 274">
            <a:extLst>
              <a:ext uri="{FF2B5EF4-FFF2-40B4-BE49-F238E27FC236}">
                <a16:creationId xmlns:a16="http://schemas.microsoft.com/office/drawing/2014/main" id="{6FE5AE6D-4869-4367-8370-208CD6B729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6" name="TextBox 275">
            <a:extLst>
              <a:ext uri="{FF2B5EF4-FFF2-40B4-BE49-F238E27FC236}">
                <a16:creationId xmlns:a16="http://schemas.microsoft.com/office/drawing/2014/main" id="{D48ABAD2-53F0-4E47-8558-FBE82E261CBA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©Steve Phillips 2022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F64DFCB-83F7-40ED-B0A9-6B5E4D4BEC27}"/>
                  </a:ext>
                </a:extLst>
              </p14:cNvPr>
              <p14:cNvContentPartPr/>
              <p14:nvPr/>
            </p14:nvContentPartPr>
            <p14:xfrm>
              <a:off x="842983" y="2469291"/>
              <a:ext cx="2279880" cy="6282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F64DFCB-83F7-40ED-B0A9-6B5E4D4BEC2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4983" y="2451651"/>
                <a:ext cx="2315520" cy="66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76" name="Ink 675">
                <a:extLst>
                  <a:ext uri="{FF2B5EF4-FFF2-40B4-BE49-F238E27FC236}">
                    <a16:creationId xmlns:a16="http://schemas.microsoft.com/office/drawing/2014/main" id="{1EBDBB55-A7E8-44D4-A153-82E71BCD78B3}"/>
                  </a:ext>
                </a:extLst>
              </p14:cNvPr>
              <p14:cNvContentPartPr/>
              <p14:nvPr/>
            </p14:nvContentPartPr>
            <p14:xfrm>
              <a:off x="826423" y="3243291"/>
              <a:ext cx="4059360" cy="3313440"/>
            </p14:xfrm>
          </p:contentPart>
        </mc:Choice>
        <mc:Fallback xmlns="">
          <p:pic>
            <p:nvPicPr>
              <p:cNvPr id="676" name="Ink 675">
                <a:extLst>
                  <a:ext uri="{FF2B5EF4-FFF2-40B4-BE49-F238E27FC236}">
                    <a16:creationId xmlns:a16="http://schemas.microsoft.com/office/drawing/2014/main" id="{1EBDBB55-A7E8-44D4-A153-82E71BCD78B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8783" y="3225291"/>
                <a:ext cx="4095000" cy="334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7945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52" name="Ink 651">
                <a:extLst>
                  <a:ext uri="{FF2B5EF4-FFF2-40B4-BE49-F238E27FC236}">
                    <a16:creationId xmlns:a16="http://schemas.microsoft.com/office/drawing/2014/main" id="{786D64FA-FA51-4663-98A5-8A7B6BC50A97}"/>
                  </a:ext>
                </a:extLst>
              </p14:cNvPr>
              <p14:cNvContentPartPr/>
              <p14:nvPr/>
            </p14:nvContentPartPr>
            <p14:xfrm>
              <a:off x="1930621" y="50958"/>
              <a:ext cx="1951200" cy="1416884"/>
            </p14:xfrm>
          </p:contentPart>
        </mc:Choice>
        <mc:Fallback xmlns="">
          <p:pic>
            <p:nvPicPr>
              <p:cNvPr id="652" name="Ink 651">
                <a:extLst>
                  <a:ext uri="{FF2B5EF4-FFF2-40B4-BE49-F238E27FC236}">
                    <a16:creationId xmlns:a16="http://schemas.microsoft.com/office/drawing/2014/main" id="{786D64FA-FA51-4663-98A5-8A7B6BC50A9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67633" y="-12023"/>
                <a:ext cx="2076817" cy="1542485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8BEFB6E-C55B-420D-90E1-ECA0D7AB5B4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8" name="TextBox 277">
            <a:extLst>
              <a:ext uri="{FF2B5EF4-FFF2-40B4-BE49-F238E27FC236}">
                <a16:creationId xmlns:a16="http://schemas.microsoft.com/office/drawing/2014/main" id="{39BF6AD3-6F20-4179-90DD-EE4056DA851B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©Steve Phillips 2022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CE73ACF-F25D-46E7-BC74-1398A5C853F6}"/>
                  </a:ext>
                </a:extLst>
              </p14:cNvPr>
              <p14:cNvContentPartPr/>
              <p14:nvPr/>
            </p14:nvContentPartPr>
            <p14:xfrm>
              <a:off x="806263" y="2721789"/>
              <a:ext cx="711000" cy="372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CE73ACF-F25D-46E7-BC74-1398A5C853F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88263" y="2704149"/>
                <a:ext cx="746640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0E29628-9E53-4419-A1F1-71B3A3F04F47}"/>
                  </a:ext>
                </a:extLst>
              </p14:cNvPr>
              <p14:cNvContentPartPr/>
              <p14:nvPr/>
            </p14:nvContentPartPr>
            <p14:xfrm>
              <a:off x="1639303" y="2725389"/>
              <a:ext cx="298800" cy="342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0E29628-9E53-4419-A1F1-71B3A3F04F4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21303" y="2707749"/>
                <a:ext cx="33444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87" name="Ink 586">
                <a:extLst>
                  <a:ext uri="{FF2B5EF4-FFF2-40B4-BE49-F238E27FC236}">
                    <a16:creationId xmlns:a16="http://schemas.microsoft.com/office/drawing/2014/main" id="{88B44A8C-040F-4B06-AA96-4F98E553D470}"/>
                  </a:ext>
                </a:extLst>
              </p14:cNvPr>
              <p14:cNvContentPartPr/>
              <p14:nvPr/>
            </p14:nvContentPartPr>
            <p14:xfrm>
              <a:off x="2178583" y="2734749"/>
              <a:ext cx="56520" cy="332640"/>
            </p14:xfrm>
          </p:contentPart>
        </mc:Choice>
        <mc:Fallback xmlns="">
          <p:pic>
            <p:nvPicPr>
              <p:cNvPr id="587" name="Ink 586">
                <a:extLst>
                  <a:ext uri="{FF2B5EF4-FFF2-40B4-BE49-F238E27FC236}">
                    <a16:creationId xmlns:a16="http://schemas.microsoft.com/office/drawing/2014/main" id="{88B44A8C-040F-4B06-AA96-4F98E553D47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60583" y="2716749"/>
                <a:ext cx="9216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88" name="Ink 587">
                <a:extLst>
                  <a:ext uri="{FF2B5EF4-FFF2-40B4-BE49-F238E27FC236}">
                    <a16:creationId xmlns:a16="http://schemas.microsoft.com/office/drawing/2014/main" id="{3AC0E47F-E047-4DDE-AD75-068D4167D3E6}"/>
                  </a:ext>
                </a:extLst>
              </p14:cNvPr>
              <p14:cNvContentPartPr/>
              <p14:nvPr/>
            </p14:nvContentPartPr>
            <p14:xfrm>
              <a:off x="2190463" y="2578509"/>
              <a:ext cx="8640" cy="25560"/>
            </p14:xfrm>
          </p:contentPart>
        </mc:Choice>
        <mc:Fallback xmlns="">
          <p:pic>
            <p:nvPicPr>
              <p:cNvPr id="588" name="Ink 587">
                <a:extLst>
                  <a:ext uri="{FF2B5EF4-FFF2-40B4-BE49-F238E27FC236}">
                    <a16:creationId xmlns:a16="http://schemas.microsoft.com/office/drawing/2014/main" id="{3AC0E47F-E047-4DDE-AD75-068D4167D3E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72823" y="2560869"/>
                <a:ext cx="4428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49" name="Ink 648">
                <a:extLst>
                  <a:ext uri="{FF2B5EF4-FFF2-40B4-BE49-F238E27FC236}">
                    <a16:creationId xmlns:a16="http://schemas.microsoft.com/office/drawing/2014/main" id="{29D9D1F7-CA43-4854-96DD-49AF09AE5321}"/>
                  </a:ext>
                </a:extLst>
              </p14:cNvPr>
              <p14:cNvContentPartPr/>
              <p14:nvPr/>
            </p14:nvContentPartPr>
            <p14:xfrm>
              <a:off x="802303" y="3281229"/>
              <a:ext cx="2275920" cy="576720"/>
            </p14:xfrm>
          </p:contentPart>
        </mc:Choice>
        <mc:Fallback xmlns="">
          <p:pic>
            <p:nvPicPr>
              <p:cNvPr id="649" name="Ink 648">
                <a:extLst>
                  <a:ext uri="{FF2B5EF4-FFF2-40B4-BE49-F238E27FC236}">
                    <a16:creationId xmlns:a16="http://schemas.microsoft.com/office/drawing/2014/main" id="{29D9D1F7-CA43-4854-96DD-49AF09AE532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84303" y="3263218"/>
                <a:ext cx="2311560" cy="6123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91" name="Ink 690">
                <a:extLst>
                  <a:ext uri="{FF2B5EF4-FFF2-40B4-BE49-F238E27FC236}">
                    <a16:creationId xmlns:a16="http://schemas.microsoft.com/office/drawing/2014/main" id="{712CA3BF-0DE7-4051-A950-C22A1D92C76B}"/>
                  </a:ext>
                </a:extLst>
              </p14:cNvPr>
              <p14:cNvContentPartPr/>
              <p14:nvPr/>
            </p14:nvContentPartPr>
            <p14:xfrm>
              <a:off x="823543" y="4817709"/>
              <a:ext cx="2040480" cy="1699560"/>
            </p14:xfrm>
          </p:contentPart>
        </mc:Choice>
        <mc:Fallback xmlns="">
          <p:pic>
            <p:nvPicPr>
              <p:cNvPr id="691" name="Ink 690">
                <a:extLst>
                  <a:ext uri="{FF2B5EF4-FFF2-40B4-BE49-F238E27FC236}">
                    <a16:creationId xmlns:a16="http://schemas.microsoft.com/office/drawing/2014/main" id="{712CA3BF-0DE7-4051-A950-C22A1D92C76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05543" y="4799709"/>
                <a:ext cx="2076120" cy="173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93" name="Ink 692">
                <a:extLst>
                  <a:ext uri="{FF2B5EF4-FFF2-40B4-BE49-F238E27FC236}">
                    <a16:creationId xmlns:a16="http://schemas.microsoft.com/office/drawing/2014/main" id="{BCA1DFB7-4110-4E00-A85C-0FCAB3569E9F}"/>
                  </a:ext>
                </a:extLst>
              </p14:cNvPr>
              <p14:cNvContentPartPr/>
              <p14:nvPr/>
            </p14:nvContentPartPr>
            <p14:xfrm>
              <a:off x="2468743" y="2448549"/>
              <a:ext cx="1488960" cy="651600"/>
            </p14:xfrm>
          </p:contentPart>
        </mc:Choice>
        <mc:Fallback xmlns="">
          <p:pic>
            <p:nvPicPr>
              <p:cNvPr id="693" name="Ink 692">
                <a:extLst>
                  <a:ext uri="{FF2B5EF4-FFF2-40B4-BE49-F238E27FC236}">
                    <a16:creationId xmlns:a16="http://schemas.microsoft.com/office/drawing/2014/main" id="{BCA1DFB7-4110-4E00-A85C-0FCAB3569E9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450743" y="2430559"/>
                <a:ext cx="1524600" cy="687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95" name="Ink 694">
                <a:extLst>
                  <a:ext uri="{FF2B5EF4-FFF2-40B4-BE49-F238E27FC236}">
                    <a16:creationId xmlns:a16="http://schemas.microsoft.com/office/drawing/2014/main" id="{7E3436A3-B4AF-4652-A5C2-6D2510851E9B}"/>
                  </a:ext>
                </a:extLst>
              </p14:cNvPr>
              <p14:cNvContentPartPr/>
              <p14:nvPr/>
            </p14:nvContentPartPr>
            <p14:xfrm>
              <a:off x="825703" y="4053069"/>
              <a:ext cx="2797560" cy="590400"/>
            </p14:xfrm>
          </p:contentPart>
        </mc:Choice>
        <mc:Fallback xmlns="">
          <p:pic>
            <p:nvPicPr>
              <p:cNvPr id="695" name="Ink 694">
                <a:extLst>
                  <a:ext uri="{FF2B5EF4-FFF2-40B4-BE49-F238E27FC236}">
                    <a16:creationId xmlns:a16="http://schemas.microsoft.com/office/drawing/2014/main" id="{7E3436A3-B4AF-4652-A5C2-6D2510851E9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07703" y="4035069"/>
                <a:ext cx="2833200" cy="62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4923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7E892A6-67E7-4474-9E5B-49C775705890}"/>
                  </a:ext>
                </a:extLst>
              </p14:cNvPr>
              <p14:cNvContentPartPr/>
              <p14:nvPr/>
            </p14:nvContentPartPr>
            <p14:xfrm>
              <a:off x="2076061" y="133398"/>
              <a:ext cx="1675440" cy="1330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7E892A6-67E7-4474-9E5B-49C77570589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3047" y="70398"/>
                <a:ext cx="1801107" cy="1456200"/>
              </a:xfrm>
              <a:prstGeom prst="rect">
                <a:avLst/>
              </a:prstGeom>
            </p:spPr>
          </p:pic>
        </mc:Fallback>
      </mc:AlternateContent>
      <p:pic>
        <p:nvPicPr>
          <p:cNvPr id="276" name="Picture 275">
            <a:extLst>
              <a:ext uri="{FF2B5EF4-FFF2-40B4-BE49-F238E27FC236}">
                <a16:creationId xmlns:a16="http://schemas.microsoft.com/office/drawing/2014/main" id="{8ADD7E95-5AAC-409D-BBCC-EB9FE97B0E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7" name="TextBox 276">
            <a:extLst>
              <a:ext uri="{FF2B5EF4-FFF2-40B4-BE49-F238E27FC236}">
                <a16:creationId xmlns:a16="http://schemas.microsoft.com/office/drawing/2014/main" id="{32A2C511-58D0-4C50-8547-222F26E7F42D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©Steve Phillips 2022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B5D96BE-7804-4855-91E9-AB0568DE4470}"/>
                  </a:ext>
                </a:extLst>
              </p14:cNvPr>
              <p14:cNvContentPartPr/>
              <p14:nvPr/>
            </p14:nvContentPartPr>
            <p14:xfrm>
              <a:off x="1812103" y="2747211"/>
              <a:ext cx="90720" cy="317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B5D96BE-7804-4855-91E9-AB0568DE447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94463" y="2729571"/>
                <a:ext cx="12636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6B8FD08-6F93-4F0A-A65D-1FE7672A19E0}"/>
                  </a:ext>
                </a:extLst>
              </p14:cNvPr>
              <p14:cNvContentPartPr/>
              <p14:nvPr/>
            </p14:nvContentPartPr>
            <p14:xfrm>
              <a:off x="1798423" y="2577291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6B8FD08-6F93-4F0A-A65D-1FE7672A19E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80783" y="255929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51070DE-C461-467F-A878-3DDBE8EC406B}"/>
                  </a:ext>
                </a:extLst>
              </p14:cNvPr>
              <p14:cNvContentPartPr/>
              <p14:nvPr/>
            </p14:nvContentPartPr>
            <p14:xfrm>
              <a:off x="2045383" y="2516811"/>
              <a:ext cx="408960" cy="566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51070DE-C461-467F-A878-3DDBE8EC406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27383" y="2498811"/>
                <a:ext cx="444600" cy="60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2595166-EBC4-498B-A45D-680230A428EB}"/>
                  </a:ext>
                </a:extLst>
              </p14:cNvPr>
              <p14:cNvContentPartPr/>
              <p14:nvPr/>
            </p14:nvContentPartPr>
            <p14:xfrm>
              <a:off x="838663" y="2739291"/>
              <a:ext cx="740880" cy="320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2595166-EBC4-498B-A45D-680230A428E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21023" y="2721291"/>
                <a:ext cx="77652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84" name="Ink 583">
                <a:extLst>
                  <a:ext uri="{FF2B5EF4-FFF2-40B4-BE49-F238E27FC236}">
                    <a16:creationId xmlns:a16="http://schemas.microsoft.com/office/drawing/2014/main" id="{68FCDFFB-90CD-49B2-A8DC-1A2569E02D48}"/>
                  </a:ext>
                </a:extLst>
              </p14:cNvPr>
              <p14:cNvContentPartPr/>
              <p14:nvPr/>
            </p14:nvContentPartPr>
            <p14:xfrm>
              <a:off x="832183" y="3222771"/>
              <a:ext cx="2297880" cy="623880"/>
            </p14:xfrm>
          </p:contentPart>
        </mc:Choice>
        <mc:Fallback xmlns="">
          <p:pic>
            <p:nvPicPr>
              <p:cNvPr id="584" name="Ink 583">
                <a:extLst>
                  <a:ext uri="{FF2B5EF4-FFF2-40B4-BE49-F238E27FC236}">
                    <a16:creationId xmlns:a16="http://schemas.microsoft.com/office/drawing/2014/main" id="{68FCDFFB-90CD-49B2-A8DC-1A2569E02D4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14543" y="3204771"/>
                <a:ext cx="2333520" cy="65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55" name="Ink 654">
                <a:extLst>
                  <a:ext uri="{FF2B5EF4-FFF2-40B4-BE49-F238E27FC236}">
                    <a16:creationId xmlns:a16="http://schemas.microsoft.com/office/drawing/2014/main" id="{85C0D53A-D52A-476E-815F-DC11FC23CD3D}"/>
                  </a:ext>
                </a:extLst>
              </p14:cNvPr>
              <p14:cNvContentPartPr/>
              <p14:nvPr/>
            </p14:nvContentPartPr>
            <p14:xfrm>
              <a:off x="835423" y="3978411"/>
              <a:ext cx="3194640" cy="1425240"/>
            </p14:xfrm>
          </p:contentPart>
        </mc:Choice>
        <mc:Fallback xmlns="">
          <p:pic>
            <p:nvPicPr>
              <p:cNvPr id="655" name="Ink 654">
                <a:extLst>
                  <a:ext uri="{FF2B5EF4-FFF2-40B4-BE49-F238E27FC236}">
                    <a16:creationId xmlns:a16="http://schemas.microsoft.com/office/drawing/2014/main" id="{85C0D53A-D52A-476E-815F-DC11FC23CD3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7783" y="3960416"/>
                <a:ext cx="3230280" cy="14608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61" name="Ink 660">
                <a:extLst>
                  <a:ext uri="{FF2B5EF4-FFF2-40B4-BE49-F238E27FC236}">
                    <a16:creationId xmlns:a16="http://schemas.microsoft.com/office/drawing/2014/main" id="{E4B7165D-F806-4E96-8EBE-B73CFA0D7826}"/>
                  </a:ext>
                </a:extLst>
              </p14:cNvPr>
              <p14:cNvContentPartPr/>
              <p14:nvPr/>
            </p14:nvContentPartPr>
            <p14:xfrm>
              <a:off x="823543" y="5789931"/>
              <a:ext cx="1996920" cy="410040"/>
            </p14:xfrm>
          </p:contentPart>
        </mc:Choice>
        <mc:Fallback xmlns="">
          <p:pic>
            <p:nvPicPr>
              <p:cNvPr id="661" name="Ink 660">
                <a:extLst>
                  <a:ext uri="{FF2B5EF4-FFF2-40B4-BE49-F238E27FC236}">
                    <a16:creationId xmlns:a16="http://schemas.microsoft.com/office/drawing/2014/main" id="{E4B7165D-F806-4E96-8EBE-B73CFA0D782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05903" y="5772275"/>
                <a:ext cx="2032560" cy="44571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4792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4DD4372-8F64-4F08-B53E-948681FA5FE9}"/>
                  </a:ext>
                </a:extLst>
              </p14:cNvPr>
              <p14:cNvContentPartPr/>
              <p14:nvPr/>
            </p14:nvContentPartPr>
            <p14:xfrm>
              <a:off x="1718581" y="39438"/>
              <a:ext cx="1787760" cy="1355684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4DD4372-8F64-4F08-B53E-948681FA5FE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55568" y="-23558"/>
                <a:ext cx="1913425" cy="1481317"/>
              </a:xfrm>
              <a:prstGeom prst="rect">
                <a:avLst/>
              </a:prstGeom>
            </p:spPr>
          </p:pic>
        </mc:Fallback>
      </mc:AlternateContent>
      <p:pic>
        <p:nvPicPr>
          <p:cNvPr id="273" name="Picture 272">
            <a:extLst>
              <a:ext uri="{FF2B5EF4-FFF2-40B4-BE49-F238E27FC236}">
                <a16:creationId xmlns:a16="http://schemas.microsoft.com/office/drawing/2014/main" id="{C2DE14E3-4CA5-402A-BB07-61DE5DCFCD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4" name="TextBox 273">
            <a:extLst>
              <a:ext uri="{FF2B5EF4-FFF2-40B4-BE49-F238E27FC236}">
                <a16:creationId xmlns:a16="http://schemas.microsoft.com/office/drawing/2014/main" id="{E1C89727-27CC-4B5F-80D5-79A81634C9A9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©Steve Phillips 2022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64" name="Ink 663">
                <a:extLst>
                  <a:ext uri="{FF2B5EF4-FFF2-40B4-BE49-F238E27FC236}">
                    <a16:creationId xmlns:a16="http://schemas.microsoft.com/office/drawing/2014/main" id="{A1B7C202-B9F8-4183-8ABF-7DC89CC01BC8}"/>
                  </a:ext>
                </a:extLst>
              </p14:cNvPr>
              <p14:cNvContentPartPr/>
              <p14:nvPr/>
            </p14:nvContentPartPr>
            <p14:xfrm>
              <a:off x="769543" y="2329251"/>
              <a:ext cx="3666600" cy="3865320"/>
            </p14:xfrm>
          </p:contentPart>
        </mc:Choice>
        <mc:Fallback xmlns="">
          <p:pic>
            <p:nvPicPr>
              <p:cNvPr id="664" name="Ink 663">
                <a:extLst>
                  <a:ext uri="{FF2B5EF4-FFF2-40B4-BE49-F238E27FC236}">
                    <a16:creationId xmlns:a16="http://schemas.microsoft.com/office/drawing/2014/main" id="{A1B7C202-B9F8-4183-8ABF-7DC89CC01BC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1543" y="2311611"/>
                <a:ext cx="3702240" cy="390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6447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86F5A58-6339-49F3-B3C6-CBD802D80E63}"/>
                  </a:ext>
                </a:extLst>
              </p14:cNvPr>
              <p14:cNvContentPartPr/>
              <p14:nvPr/>
            </p14:nvContentPartPr>
            <p14:xfrm>
              <a:off x="2067781" y="149958"/>
              <a:ext cx="1820520" cy="1292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86F5A58-6339-49F3-B3C6-CBD802D80E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4793" y="86976"/>
                <a:ext cx="1946135" cy="1417645"/>
              </a:xfrm>
              <a:prstGeom prst="rect">
                <a:avLst/>
              </a:prstGeom>
            </p:spPr>
          </p:pic>
        </mc:Fallback>
      </mc:AlternateContent>
      <p:pic>
        <p:nvPicPr>
          <p:cNvPr id="276" name="Picture 275">
            <a:extLst>
              <a:ext uri="{FF2B5EF4-FFF2-40B4-BE49-F238E27FC236}">
                <a16:creationId xmlns:a16="http://schemas.microsoft.com/office/drawing/2014/main" id="{E28E2DE8-1CF6-4B6E-8625-7C4B137EDB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7" name="TextBox 276">
            <a:extLst>
              <a:ext uri="{FF2B5EF4-FFF2-40B4-BE49-F238E27FC236}">
                <a16:creationId xmlns:a16="http://schemas.microsoft.com/office/drawing/2014/main" id="{F6B64401-061E-4F62-9BB8-1360746E4252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©Steve Phillips 2022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80" name="Ink 579">
                <a:extLst>
                  <a:ext uri="{FF2B5EF4-FFF2-40B4-BE49-F238E27FC236}">
                    <a16:creationId xmlns:a16="http://schemas.microsoft.com/office/drawing/2014/main" id="{74E48A0F-79ED-4FC4-B2E8-581208A2670D}"/>
                  </a:ext>
                </a:extLst>
              </p14:cNvPr>
              <p14:cNvContentPartPr/>
              <p14:nvPr/>
            </p14:nvContentPartPr>
            <p14:xfrm>
              <a:off x="855223" y="2443149"/>
              <a:ext cx="4059000" cy="636120"/>
            </p14:xfrm>
          </p:contentPart>
        </mc:Choice>
        <mc:Fallback xmlns="">
          <p:pic>
            <p:nvPicPr>
              <p:cNvPr id="580" name="Ink 579">
                <a:extLst>
                  <a:ext uri="{FF2B5EF4-FFF2-40B4-BE49-F238E27FC236}">
                    <a16:creationId xmlns:a16="http://schemas.microsoft.com/office/drawing/2014/main" id="{74E48A0F-79ED-4FC4-B2E8-581208A2670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7583" y="2425149"/>
                <a:ext cx="4094640" cy="67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89" name="Ink 588">
                <a:extLst>
                  <a:ext uri="{FF2B5EF4-FFF2-40B4-BE49-F238E27FC236}">
                    <a16:creationId xmlns:a16="http://schemas.microsoft.com/office/drawing/2014/main" id="{C10E78E2-937E-4D71-BC86-31DD2D0E42A0}"/>
                  </a:ext>
                </a:extLst>
              </p14:cNvPr>
              <p14:cNvContentPartPr/>
              <p14:nvPr/>
            </p14:nvContentPartPr>
            <p14:xfrm>
              <a:off x="855223" y="3262869"/>
              <a:ext cx="2304000" cy="919800"/>
            </p14:xfrm>
          </p:contentPart>
        </mc:Choice>
        <mc:Fallback xmlns="">
          <p:pic>
            <p:nvPicPr>
              <p:cNvPr id="589" name="Ink 588">
                <a:extLst>
                  <a:ext uri="{FF2B5EF4-FFF2-40B4-BE49-F238E27FC236}">
                    <a16:creationId xmlns:a16="http://schemas.microsoft.com/office/drawing/2014/main" id="{C10E78E2-937E-4D71-BC86-31DD2D0E42A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7223" y="3245229"/>
                <a:ext cx="2339640" cy="9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93" name="Ink 592">
                <a:extLst>
                  <a:ext uri="{FF2B5EF4-FFF2-40B4-BE49-F238E27FC236}">
                    <a16:creationId xmlns:a16="http://schemas.microsoft.com/office/drawing/2014/main" id="{B2812C89-DEBE-44C4-8A76-EFD1527EBABD}"/>
                  </a:ext>
                </a:extLst>
              </p14:cNvPr>
              <p14:cNvContentPartPr/>
              <p14:nvPr/>
            </p14:nvContentPartPr>
            <p14:xfrm>
              <a:off x="834703" y="4284549"/>
              <a:ext cx="1134720" cy="330480"/>
            </p14:xfrm>
          </p:contentPart>
        </mc:Choice>
        <mc:Fallback xmlns="">
          <p:pic>
            <p:nvPicPr>
              <p:cNvPr id="593" name="Ink 592">
                <a:extLst>
                  <a:ext uri="{FF2B5EF4-FFF2-40B4-BE49-F238E27FC236}">
                    <a16:creationId xmlns:a16="http://schemas.microsoft.com/office/drawing/2014/main" id="{B2812C89-DEBE-44C4-8A76-EFD1527EBAB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6703" y="4266549"/>
                <a:ext cx="117036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60" name="Ink 659">
                <a:extLst>
                  <a:ext uri="{FF2B5EF4-FFF2-40B4-BE49-F238E27FC236}">
                    <a16:creationId xmlns:a16="http://schemas.microsoft.com/office/drawing/2014/main" id="{FCD988EB-78C8-4495-A131-5915E15513D9}"/>
                  </a:ext>
                </a:extLst>
              </p14:cNvPr>
              <p14:cNvContentPartPr/>
              <p14:nvPr/>
            </p14:nvContentPartPr>
            <p14:xfrm>
              <a:off x="839023" y="4755789"/>
              <a:ext cx="2781000" cy="1766880"/>
            </p14:xfrm>
          </p:contentPart>
        </mc:Choice>
        <mc:Fallback xmlns="">
          <p:pic>
            <p:nvPicPr>
              <p:cNvPr id="660" name="Ink 659">
                <a:extLst>
                  <a:ext uri="{FF2B5EF4-FFF2-40B4-BE49-F238E27FC236}">
                    <a16:creationId xmlns:a16="http://schemas.microsoft.com/office/drawing/2014/main" id="{FCD988EB-78C8-4495-A131-5915E15513D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21025" y="4738145"/>
                <a:ext cx="2816635" cy="18025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5613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62BE4D4-6556-48F6-827A-6441E714ECE6}"/>
                  </a:ext>
                </a:extLst>
              </p14:cNvPr>
              <p14:cNvContentPartPr/>
              <p14:nvPr/>
            </p14:nvContentPartPr>
            <p14:xfrm>
              <a:off x="2049061" y="130158"/>
              <a:ext cx="1703880" cy="1297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62BE4D4-6556-48F6-827A-6441E714ECE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6074" y="67158"/>
                <a:ext cx="1829493" cy="1423440"/>
              </a:xfrm>
              <a:prstGeom prst="rect">
                <a:avLst/>
              </a:prstGeom>
            </p:spPr>
          </p:pic>
        </mc:Fallback>
      </mc:AlternateContent>
      <p:pic>
        <p:nvPicPr>
          <p:cNvPr id="275" name="Picture 274">
            <a:extLst>
              <a:ext uri="{FF2B5EF4-FFF2-40B4-BE49-F238E27FC236}">
                <a16:creationId xmlns:a16="http://schemas.microsoft.com/office/drawing/2014/main" id="{C1F59724-8DA3-4F15-A217-9A53708A65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6" name="TextBox 275">
            <a:extLst>
              <a:ext uri="{FF2B5EF4-FFF2-40B4-BE49-F238E27FC236}">
                <a16:creationId xmlns:a16="http://schemas.microsoft.com/office/drawing/2014/main" id="{DA4E7625-CDF2-4E0D-ABCE-721AC5CB1349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©Steve Phillips 2022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BFF27FB9-0665-4C63-BD64-1ECF0DA0D4F4}"/>
                  </a:ext>
                </a:extLst>
              </p14:cNvPr>
              <p14:cNvContentPartPr/>
              <p14:nvPr/>
            </p14:nvContentPartPr>
            <p14:xfrm>
              <a:off x="867103" y="2371869"/>
              <a:ext cx="3168720" cy="7099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BFF27FB9-0665-4C63-BD64-1ECF0DA0D4F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9463" y="2354220"/>
                <a:ext cx="3204360" cy="745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74" name="Ink 673">
                <a:extLst>
                  <a:ext uri="{FF2B5EF4-FFF2-40B4-BE49-F238E27FC236}">
                    <a16:creationId xmlns:a16="http://schemas.microsoft.com/office/drawing/2014/main" id="{9BE080F0-1352-42A6-B38B-96641F0E3DFA}"/>
                  </a:ext>
                </a:extLst>
              </p14:cNvPr>
              <p14:cNvContentPartPr/>
              <p14:nvPr/>
            </p14:nvContentPartPr>
            <p14:xfrm>
              <a:off x="851263" y="3384549"/>
              <a:ext cx="3592080" cy="2786760"/>
            </p14:xfrm>
          </p:contentPart>
        </mc:Choice>
        <mc:Fallback xmlns="">
          <p:pic>
            <p:nvPicPr>
              <p:cNvPr id="674" name="Ink 673">
                <a:extLst>
                  <a:ext uri="{FF2B5EF4-FFF2-40B4-BE49-F238E27FC236}">
                    <a16:creationId xmlns:a16="http://schemas.microsoft.com/office/drawing/2014/main" id="{9BE080F0-1352-42A6-B38B-96641F0E3D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3265" y="3366909"/>
                <a:ext cx="3627716" cy="282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8412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4D4D567-2081-46CD-9384-D356223D8BAE}"/>
                  </a:ext>
                </a:extLst>
              </p14:cNvPr>
              <p14:cNvContentPartPr/>
              <p14:nvPr/>
            </p14:nvContentPartPr>
            <p14:xfrm>
              <a:off x="1128541" y="153198"/>
              <a:ext cx="3702600" cy="12834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4D4D567-2081-46CD-9384-D356223D8BA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5547" y="90180"/>
                <a:ext cx="3828228" cy="1409075"/>
              </a:xfrm>
              <a:prstGeom prst="rect">
                <a:avLst/>
              </a:prstGeom>
            </p:spPr>
          </p:pic>
        </mc:Fallback>
      </mc:AlternateContent>
      <p:pic>
        <p:nvPicPr>
          <p:cNvPr id="274" name="Picture 273">
            <a:extLst>
              <a:ext uri="{FF2B5EF4-FFF2-40B4-BE49-F238E27FC236}">
                <a16:creationId xmlns:a16="http://schemas.microsoft.com/office/drawing/2014/main" id="{1BF7D465-17E0-449B-A3B6-1FD30DCFEC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5" name="TextBox 274">
            <a:extLst>
              <a:ext uri="{FF2B5EF4-FFF2-40B4-BE49-F238E27FC236}">
                <a16:creationId xmlns:a16="http://schemas.microsoft.com/office/drawing/2014/main" id="{C70026BC-7156-42C0-84EF-829496710D6C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©Steve Phillips 2022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90" name="Ink 589">
                <a:extLst>
                  <a:ext uri="{FF2B5EF4-FFF2-40B4-BE49-F238E27FC236}">
                    <a16:creationId xmlns:a16="http://schemas.microsoft.com/office/drawing/2014/main" id="{D9FD56DA-E3FF-4F4B-B827-7BD999115B00}"/>
                  </a:ext>
                </a:extLst>
              </p14:cNvPr>
              <p14:cNvContentPartPr/>
              <p14:nvPr/>
            </p14:nvContentPartPr>
            <p14:xfrm>
              <a:off x="885103" y="2390229"/>
              <a:ext cx="2692440" cy="2235600"/>
            </p14:xfrm>
          </p:contentPart>
        </mc:Choice>
        <mc:Fallback xmlns="">
          <p:pic>
            <p:nvPicPr>
              <p:cNvPr id="590" name="Ink 589">
                <a:extLst>
                  <a:ext uri="{FF2B5EF4-FFF2-40B4-BE49-F238E27FC236}">
                    <a16:creationId xmlns:a16="http://schemas.microsoft.com/office/drawing/2014/main" id="{D9FD56DA-E3FF-4F4B-B827-7BD999115B0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7463" y="2372589"/>
                <a:ext cx="2728080" cy="22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91" name="Ink 590">
                <a:extLst>
                  <a:ext uri="{FF2B5EF4-FFF2-40B4-BE49-F238E27FC236}">
                    <a16:creationId xmlns:a16="http://schemas.microsoft.com/office/drawing/2014/main" id="{FD81BD1B-C1EB-4B0A-961F-3751593C9453}"/>
                  </a:ext>
                </a:extLst>
              </p14:cNvPr>
              <p14:cNvContentPartPr/>
              <p14:nvPr/>
            </p14:nvContentPartPr>
            <p14:xfrm>
              <a:off x="887623" y="5061429"/>
              <a:ext cx="709560" cy="348840"/>
            </p14:xfrm>
          </p:contentPart>
        </mc:Choice>
        <mc:Fallback xmlns="">
          <p:pic>
            <p:nvPicPr>
              <p:cNvPr id="591" name="Ink 590">
                <a:extLst>
                  <a:ext uri="{FF2B5EF4-FFF2-40B4-BE49-F238E27FC236}">
                    <a16:creationId xmlns:a16="http://schemas.microsoft.com/office/drawing/2014/main" id="{FD81BD1B-C1EB-4B0A-961F-3751593C945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9983" y="5043429"/>
                <a:ext cx="74520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95" name="Ink 594">
                <a:extLst>
                  <a:ext uri="{FF2B5EF4-FFF2-40B4-BE49-F238E27FC236}">
                    <a16:creationId xmlns:a16="http://schemas.microsoft.com/office/drawing/2014/main" id="{B2F09D50-5B3A-4CE2-B0BF-085AF94F885D}"/>
                  </a:ext>
                </a:extLst>
              </p14:cNvPr>
              <p14:cNvContentPartPr/>
              <p14:nvPr/>
            </p14:nvContentPartPr>
            <p14:xfrm>
              <a:off x="2479903" y="4757229"/>
              <a:ext cx="403560" cy="651960"/>
            </p14:xfrm>
          </p:contentPart>
        </mc:Choice>
        <mc:Fallback xmlns="">
          <p:pic>
            <p:nvPicPr>
              <p:cNvPr id="595" name="Ink 594">
                <a:extLst>
                  <a:ext uri="{FF2B5EF4-FFF2-40B4-BE49-F238E27FC236}">
                    <a16:creationId xmlns:a16="http://schemas.microsoft.com/office/drawing/2014/main" id="{B2F09D50-5B3A-4CE2-B0BF-085AF94F885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62263" y="4739229"/>
                <a:ext cx="439200" cy="6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48" name="Ink 647">
                <a:extLst>
                  <a:ext uri="{FF2B5EF4-FFF2-40B4-BE49-F238E27FC236}">
                    <a16:creationId xmlns:a16="http://schemas.microsoft.com/office/drawing/2014/main" id="{FF60ABAC-A029-4156-8043-B33752D2AF6B}"/>
                  </a:ext>
                </a:extLst>
              </p14:cNvPr>
              <p14:cNvContentPartPr/>
              <p14:nvPr/>
            </p14:nvContentPartPr>
            <p14:xfrm>
              <a:off x="1793023" y="4769469"/>
              <a:ext cx="483120" cy="634320"/>
            </p14:xfrm>
          </p:contentPart>
        </mc:Choice>
        <mc:Fallback xmlns="">
          <p:pic>
            <p:nvPicPr>
              <p:cNvPr id="648" name="Ink 647">
                <a:extLst>
                  <a:ext uri="{FF2B5EF4-FFF2-40B4-BE49-F238E27FC236}">
                    <a16:creationId xmlns:a16="http://schemas.microsoft.com/office/drawing/2014/main" id="{FF60ABAC-A029-4156-8043-B33752D2AF6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75036" y="4751829"/>
                <a:ext cx="518733" cy="66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63" name="Ink 662">
                <a:extLst>
                  <a:ext uri="{FF2B5EF4-FFF2-40B4-BE49-F238E27FC236}">
                    <a16:creationId xmlns:a16="http://schemas.microsoft.com/office/drawing/2014/main" id="{747A4EFD-064F-4691-A420-ACBD80CB1878}"/>
                  </a:ext>
                </a:extLst>
              </p14:cNvPr>
              <p14:cNvContentPartPr/>
              <p14:nvPr/>
            </p14:nvContentPartPr>
            <p14:xfrm>
              <a:off x="863143" y="5557149"/>
              <a:ext cx="2427120" cy="633960"/>
            </p14:xfrm>
          </p:contentPart>
        </mc:Choice>
        <mc:Fallback xmlns="">
          <p:pic>
            <p:nvPicPr>
              <p:cNvPr id="663" name="Ink 662">
                <a:extLst>
                  <a:ext uri="{FF2B5EF4-FFF2-40B4-BE49-F238E27FC236}">
                    <a16:creationId xmlns:a16="http://schemas.microsoft.com/office/drawing/2014/main" id="{747A4EFD-064F-4691-A420-ACBD80CB187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45503" y="5539149"/>
                <a:ext cx="2462760" cy="66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3456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88" name="Ink 587">
                <a:extLst>
                  <a:ext uri="{FF2B5EF4-FFF2-40B4-BE49-F238E27FC236}">
                    <a16:creationId xmlns:a16="http://schemas.microsoft.com/office/drawing/2014/main" id="{A9301D38-0B91-4F44-97CF-0A306DA36589}"/>
                  </a:ext>
                </a:extLst>
              </p14:cNvPr>
              <p14:cNvContentPartPr/>
              <p14:nvPr/>
            </p14:nvContentPartPr>
            <p14:xfrm>
              <a:off x="966901" y="145638"/>
              <a:ext cx="2895120" cy="1274760"/>
            </p14:xfrm>
          </p:contentPart>
        </mc:Choice>
        <mc:Fallback xmlns="">
          <p:pic>
            <p:nvPicPr>
              <p:cNvPr id="588" name="Ink 587">
                <a:extLst>
                  <a:ext uri="{FF2B5EF4-FFF2-40B4-BE49-F238E27FC236}">
                    <a16:creationId xmlns:a16="http://schemas.microsoft.com/office/drawing/2014/main" id="{A9301D38-0B91-4F44-97CF-0A306DA3658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1461" y="82642"/>
                <a:ext cx="4156200" cy="6517075"/>
              </a:xfrm>
              <a:prstGeom prst="rect">
                <a:avLst/>
              </a:prstGeom>
            </p:spPr>
          </p:pic>
        </mc:Fallback>
      </mc:AlternateContent>
      <p:pic>
        <p:nvPicPr>
          <p:cNvPr id="272" name="Picture 271">
            <a:extLst>
              <a:ext uri="{FF2B5EF4-FFF2-40B4-BE49-F238E27FC236}">
                <a16:creationId xmlns:a16="http://schemas.microsoft.com/office/drawing/2014/main" id="{6D6B7C58-3B09-4EF6-929D-CA96B46E0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3" name="TextBox 272">
            <a:extLst>
              <a:ext uri="{FF2B5EF4-FFF2-40B4-BE49-F238E27FC236}">
                <a16:creationId xmlns:a16="http://schemas.microsoft.com/office/drawing/2014/main" id="{163E2FDF-B908-49E4-9ABC-6DD255D9AC4F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©Steve Phillips 2022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50" name="Ink 649">
                <a:extLst>
                  <a:ext uri="{FF2B5EF4-FFF2-40B4-BE49-F238E27FC236}">
                    <a16:creationId xmlns:a16="http://schemas.microsoft.com/office/drawing/2014/main" id="{4C80DBE7-96EB-4FC0-9763-038169AEE010}"/>
                  </a:ext>
                </a:extLst>
              </p14:cNvPr>
              <p14:cNvContentPartPr/>
              <p14:nvPr/>
            </p14:nvContentPartPr>
            <p14:xfrm>
              <a:off x="818143" y="592029"/>
              <a:ext cx="3958560" cy="5956560"/>
            </p14:xfrm>
          </p:contentPart>
        </mc:Choice>
        <mc:Fallback xmlns="">
          <p:pic>
            <p:nvPicPr>
              <p:cNvPr id="650" name="Ink 649">
                <a:extLst>
                  <a:ext uri="{FF2B5EF4-FFF2-40B4-BE49-F238E27FC236}">
                    <a16:creationId xmlns:a16="http://schemas.microsoft.com/office/drawing/2014/main" id="{4C80DBE7-96EB-4FC0-9763-038169AEE01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0503" y="529385"/>
                <a:ext cx="4039200" cy="603720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2666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66E5228-E407-464E-AD70-D5448729D507}"/>
                  </a:ext>
                </a:extLst>
              </p14:cNvPr>
              <p14:cNvContentPartPr/>
              <p14:nvPr/>
            </p14:nvContentPartPr>
            <p14:xfrm>
              <a:off x="2044741" y="288558"/>
              <a:ext cx="1681200" cy="1077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66E5228-E407-464E-AD70-D5448729D50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1741" y="225558"/>
                <a:ext cx="1806840" cy="1203120"/>
              </a:xfrm>
              <a:prstGeom prst="rect">
                <a:avLst/>
              </a:prstGeom>
            </p:spPr>
          </p:pic>
        </mc:Fallback>
      </mc:AlternateContent>
      <p:pic>
        <p:nvPicPr>
          <p:cNvPr id="276" name="Picture 275">
            <a:extLst>
              <a:ext uri="{FF2B5EF4-FFF2-40B4-BE49-F238E27FC236}">
                <a16:creationId xmlns:a16="http://schemas.microsoft.com/office/drawing/2014/main" id="{6A07C0BF-356B-4848-AEF3-C6B7567904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7" name="TextBox 276">
            <a:extLst>
              <a:ext uri="{FF2B5EF4-FFF2-40B4-BE49-F238E27FC236}">
                <a16:creationId xmlns:a16="http://schemas.microsoft.com/office/drawing/2014/main" id="{DF87C5AA-3976-4A6D-89D6-A3C2618CEF89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©Steve Phillips 2022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95F5E03-467E-43C2-AADE-CE3AAE9CF673}"/>
                  </a:ext>
                </a:extLst>
              </p14:cNvPr>
              <p14:cNvContentPartPr/>
              <p14:nvPr/>
            </p14:nvContentPartPr>
            <p14:xfrm>
              <a:off x="826423" y="2553309"/>
              <a:ext cx="2018520" cy="5187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95F5E03-467E-43C2-AADE-CE3AAE9CF67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8783" y="2535669"/>
                <a:ext cx="2054160" cy="55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79" name="Ink 578">
                <a:extLst>
                  <a:ext uri="{FF2B5EF4-FFF2-40B4-BE49-F238E27FC236}">
                    <a16:creationId xmlns:a16="http://schemas.microsoft.com/office/drawing/2014/main" id="{810D8F8B-5DEC-4BD8-B153-DD54F40FC62D}"/>
                  </a:ext>
                </a:extLst>
              </p14:cNvPr>
              <p14:cNvContentPartPr/>
              <p14:nvPr/>
            </p14:nvContentPartPr>
            <p14:xfrm>
              <a:off x="854863" y="3506229"/>
              <a:ext cx="1520280" cy="347040"/>
            </p14:xfrm>
          </p:contentPart>
        </mc:Choice>
        <mc:Fallback xmlns="">
          <p:pic>
            <p:nvPicPr>
              <p:cNvPr id="579" name="Ink 578">
                <a:extLst>
                  <a:ext uri="{FF2B5EF4-FFF2-40B4-BE49-F238E27FC236}">
                    <a16:creationId xmlns:a16="http://schemas.microsoft.com/office/drawing/2014/main" id="{810D8F8B-5DEC-4BD8-B153-DD54F40FC62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7223" y="3488229"/>
                <a:ext cx="155592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84" name="Ink 583">
                <a:extLst>
                  <a:ext uri="{FF2B5EF4-FFF2-40B4-BE49-F238E27FC236}">
                    <a16:creationId xmlns:a16="http://schemas.microsoft.com/office/drawing/2014/main" id="{B990BE67-9E84-4A74-A083-AAFC800FA66C}"/>
                  </a:ext>
                </a:extLst>
              </p14:cNvPr>
              <p14:cNvContentPartPr/>
              <p14:nvPr/>
            </p14:nvContentPartPr>
            <p14:xfrm>
              <a:off x="855223" y="4251789"/>
              <a:ext cx="1552320" cy="388080"/>
            </p14:xfrm>
          </p:contentPart>
        </mc:Choice>
        <mc:Fallback xmlns="">
          <p:pic>
            <p:nvPicPr>
              <p:cNvPr id="584" name="Ink 583">
                <a:extLst>
                  <a:ext uri="{FF2B5EF4-FFF2-40B4-BE49-F238E27FC236}">
                    <a16:creationId xmlns:a16="http://schemas.microsoft.com/office/drawing/2014/main" id="{B990BE67-9E84-4A74-A083-AAFC800FA66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7227" y="4234149"/>
                <a:ext cx="1587952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89" name="Ink 588">
                <a:extLst>
                  <a:ext uri="{FF2B5EF4-FFF2-40B4-BE49-F238E27FC236}">
                    <a16:creationId xmlns:a16="http://schemas.microsoft.com/office/drawing/2014/main" id="{BE950D05-C0F1-4956-872B-7629F828EDF2}"/>
                  </a:ext>
                </a:extLst>
              </p14:cNvPr>
              <p14:cNvContentPartPr/>
              <p14:nvPr/>
            </p14:nvContentPartPr>
            <p14:xfrm>
              <a:off x="842983" y="5024349"/>
              <a:ext cx="2025000" cy="369360"/>
            </p14:xfrm>
          </p:contentPart>
        </mc:Choice>
        <mc:Fallback xmlns="">
          <p:pic>
            <p:nvPicPr>
              <p:cNvPr id="589" name="Ink 588">
                <a:extLst>
                  <a:ext uri="{FF2B5EF4-FFF2-40B4-BE49-F238E27FC236}">
                    <a16:creationId xmlns:a16="http://schemas.microsoft.com/office/drawing/2014/main" id="{BE950D05-C0F1-4956-872B-7629F828EDF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24983" y="5006349"/>
                <a:ext cx="2060640" cy="40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5097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1" name="Picture 270">
            <a:extLst>
              <a:ext uri="{FF2B5EF4-FFF2-40B4-BE49-F238E27FC236}">
                <a16:creationId xmlns:a16="http://schemas.microsoft.com/office/drawing/2014/main" id="{34EAB6F3-1F83-43D6-8964-228F4FE1B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2" name="TextBox 271">
            <a:extLst>
              <a:ext uri="{FF2B5EF4-FFF2-40B4-BE49-F238E27FC236}">
                <a16:creationId xmlns:a16="http://schemas.microsoft.com/office/drawing/2014/main" id="{16316E90-3188-49DA-B62D-212B1845B055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©Steve Phillips 2022</a:t>
            </a:r>
          </a:p>
        </p:txBody>
      </p:sp>
    </p:spTree>
    <p:extLst>
      <p:ext uri="{BB962C8B-B14F-4D97-AF65-F5344CB8AC3E}">
        <p14:creationId xmlns:p14="http://schemas.microsoft.com/office/powerpoint/2010/main" val="4221717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81C1A6C-81CE-4560-ADF8-686562197B5C}"/>
                  </a:ext>
                </a:extLst>
              </p14:cNvPr>
              <p14:cNvContentPartPr/>
              <p14:nvPr/>
            </p14:nvContentPartPr>
            <p14:xfrm>
              <a:off x="2028541" y="63198"/>
              <a:ext cx="1803960" cy="1321844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81C1A6C-81CE-4560-ADF8-686562197B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65541" y="184"/>
                <a:ext cx="1929600" cy="1447511"/>
              </a:xfrm>
              <a:prstGeom prst="rect">
                <a:avLst/>
              </a:prstGeom>
            </p:spPr>
          </p:pic>
        </mc:Fallback>
      </mc:AlternateContent>
      <p:pic>
        <p:nvPicPr>
          <p:cNvPr id="275" name="Picture 274">
            <a:extLst>
              <a:ext uri="{FF2B5EF4-FFF2-40B4-BE49-F238E27FC236}">
                <a16:creationId xmlns:a16="http://schemas.microsoft.com/office/drawing/2014/main" id="{C1007D49-C48D-4DB0-824E-E7DBE95DC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6" name="TextBox 275">
            <a:extLst>
              <a:ext uri="{FF2B5EF4-FFF2-40B4-BE49-F238E27FC236}">
                <a16:creationId xmlns:a16="http://schemas.microsoft.com/office/drawing/2014/main" id="{E666C105-7D55-47B2-AE31-39C016348863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©Steve Phillips 2022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0C4B7C1-646E-4B16-B82A-2DCA9D96CCEF}"/>
                  </a:ext>
                </a:extLst>
              </p14:cNvPr>
              <p14:cNvContentPartPr/>
              <p14:nvPr/>
            </p14:nvContentPartPr>
            <p14:xfrm>
              <a:off x="830383" y="2358189"/>
              <a:ext cx="1587600" cy="7099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0C4B7C1-646E-4B16-B82A-2DCA9D96CCE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2743" y="2340549"/>
                <a:ext cx="1623240" cy="74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53" name="Ink 652">
                <a:extLst>
                  <a:ext uri="{FF2B5EF4-FFF2-40B4-BE49-F238E27FC236}">
                    <a16:creationId xmlns:a16="http://schemas.microsoft.com/office/drawing/2014/main" id="{D2C3C6B1-A34E-4075-A3ED-0956E1148296}"/>
                  </a:ext>
                </a:extLst>
              </p14:cNvPr>
              <p14:cNvContentPartPr/>
              <p14:nvPr/>
            </p14:nvContentPartPr>
            <p14:xfrm>
              <a:off x="838663" y="3235149"/>
              <a:ext cx="3493800" cy="1403280"/>
            </p14:xfrm>
          </p:contentPart>
        </mc:Choice>
        <mc:Fallback xmlns="">
          <p:pic>
            <p:nvPicPr>
              <p:cNvPr id="653" name="Ink 652">
                <a:extLst>
                  <a:ext uri="{FF2B5EF4-FFF2-40B4-BE49-F238E27FC236}">
                    <a16:creationId xmlns:a16="http://schemas.microsoft.com/office/drawing/2014/main" id="{D2C3C6B1-A34E-4075-A3ED-0956E114829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1023" y="3217509"/>
                <a:ext cx="3529440" cy="14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59" name="Ink 658">
                <a:extLst>
                  <a:ext uri="{FF2B5EF4-FFF2-40B4-BE49-F238E27FC236}">
                    <a16:creationId xmlns:a16="http://schemas.microsoft.com/office/drawing/2014/main" id="{8CE9ACFF-7AC3-4826-AF23-D17373BC34C8}"/>
                  </a:ext>
                </a:extLst>
              </p14:cNvPr>
              <p14:cNvContentPartPr/>
              <p14:nvPr/>
            </p14:nvContentPartPr>
            <p14:xfrm>
              <a:off x="834703" y="4865949"/>
              <a:ext cx="1466280" cy="519120"/>
            </p14:xfrm>
          </p:contentPart>
        </mc:Choice>
        <mc:Fallback xmlns="">
          <p:pic>
            <p:nvPicPr>
              <p:cNvPr id="659" name="Ink 658">
                <a:extLst>
                  <a:ext uri="{FF2B5EF4-FFF2-40B4-BE49-F238E27FC236}">
                    <a16:creationId xmlns:a16="http://schemas.microsoft.com/office/drawing/2014/main" id="{8CE9ACFF-7AC3-4826-AF23-D17373BC34C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6703" y="4847949"/>
                <a:ext cx="1501920" cy="5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65" name="Ink 664">
                <a:extLst>
                  <a:ext uri="{FF2B5EF4-FFF2-40B4-BE49-F238E27FC236}">
                    <a16:creationId xmlns:a16="http://schemas.microsoft.com/office/drawing/2014/main" id="{A6B77B32-D946-405B-97A7-DD4FDBCFA024}"/>
                  </a:ext>
                </a:extLst>
              </p14:cNvPr>
              <p14:cNvContentPartPr/>
              <p14:nvPr/>
            </p14:nvContentPartPr>
            <p14:xfrm>
              <a:off x="2468023" y="4814469"/>
              <a:ext cx="791640" cy="578520"/>
            </p14:xfrm>
          </p:contentPart>
        </mc:Choice>
        <mc:Fallback xmlns="">
          <p:pic>
            <p:nvPicPr>
              <p:cNvPr id="665" name="Ink 664">
                <a:extLst>
                  <a:ext uri="{FF2B5EF4-FFF2-40B4-BE49-F238E27FC236}">
                    <a16:creationId xmlns:a16="http://schemas.microsoft.com/office/drawing/2014/main" id="{A6B77B32-D946-405B-97A7-DD4FDBCFA02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50031" y="4796829"/>
                <a:ext cx="827264" cy="61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70" name="Ink 669">
                <a:extLst>
                  <a:ext uri="{FF2B5EF4-FFF2-40B4-BE49-F238E27FC236}">
                    <a16:creationId xmlns:a16="http://schemas.microsoft.com/office/drawing/2014/main" id="{7CE3D7AC-DAF8-459C-BF52-88B8219CACBC}"/>
                  </a:ext>
                </a:extLst>
              </p14:cNvPr>
              <p14:cNvContentPartPr/>
              <p14:nvPr/>
            </p14:nvContentPartPr>
            <p14:xfrm>
              <a:off x="2194783" y="5720589"/>
              <a:ext cx="360" cy="360"/>
            </p14:xfrm>
          </p:contentPart>
        </mc:Choice>
        <mc:Fallback xmlns="">
          <p:pic>
            <p:nvPicPr>
              <p:cNvPr id="670" name="Ink 669">
                <a:extLst>
                  <a:ext uri="{FF2B5EF4-FFF2-40B4-BE49-F238E27FC236}">
                    <a16:creationId xmlns:a16="http://schemas.microsoft.com/office/drawing/2014/main" id="{7CE3D7AC-DAF8-459C-BF52-88B8219CACB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76783" y="570258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71" name="Ink 670">
                <a:extLst>
                  <a:ext uri="{FF2B5EF4-FFF2-40B4-BE49-F238E27FC236}">
                    <a16:creationId xmlns:a16="http://schemas.microsoft.com/office/drawing/2014/main" id="{667CD8D3-0169-4337-9F6B-034E5B62957D}"/>
                  </a:ext>
                </a:extLst>
              </p14:cNvPr>
              <p14:cNvContentPartPr/>
              <p14:nvPr/>
            </p14:nvContentPartPr>
            <p14:xfrm>
              <a:off x="845863" y="5626269"/>
              <a:ext cx="1112040" cy="568440"/>
            </p14:xfrm>
          </p:contentPart>
        </mc:Choice>
        <mc:Fallback xmlns="">
          <p:pic>
            <p:nvPicPr>
              <p:cNvPr id="671" name="Ink 670">
                <a:extLst>
                  <a:ext uri="{FF2B5EF4-FFF2-40B4-BE49-F238E27FC236}">
                    <a16:creationId xmlns:a16="http://schemas.microsoft.com/office/drawing/2014/main" id="{667CD8D3-0169-4337-9F6B-034E5B62957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27863" y="5608269"/>
                <a:ext cx="1147680" cy="60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80" name="Ink 679">
                <a:extLst>
                  <a:ext uri="{FF2B5EF4-FFF2-40B4-BE49-F238E27FC236}">
                    <a16:creationId xmlns:a16="http://schemas.microsoft.com/office/drawing/2014/main" id="{AC23B1D2-3C4B-4EB9-9BB1-5A7516687596}"/>
                  </a:ext>
                </a:extLst>
              </p14:cNvPr>
              <p14:cNvContentPartPr/>
              <p14:nvPr/>
            </p14:nvContentPartPr>
            <p14:xfrm>
              <a:off x="2194783" y="5823189"/>
              <a:ext cx="1830600" cy="354600"/>
            </p14:xfrm>
          </p:contentPart>
        </mc:Choice>
        <mc:Fallback xmlns="">
          <p:pic>
            <p:nvPicPr>
              <p:cNvPr id="680" name="Ink 679">
                <a:extLst>
                  <a:ext uri="{FF2B5EF4-FFF2-40B4-BE49-F238E27FC236}">
                    <a16:creationId xmlns:a16="http://schemas.microsoft.com/office/drawing/2014/main" id="{AC23B1D2-3C4B-4EB9-9BB1-5A751668759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76783" y="5805189"/>
                <a:ext cx="1866240" cy="39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5573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15DA033-E946-4B17-9676-DD387B89BF7E}"/>
                  </a:ext>
                </a:extLst>
              </p14:cNvPr>
              <p14:cNvContentPartPr/>
              <p14:nvPr/>
            </p14:nvContentPartPr>
            <p14:xfrm>
              <a:off x="2033941" y="97398"/>
              <a:ext cx="1730160" cy="1363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15DA033-E946-4B17-9676-DD387B89BF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0941" y="34398"/>
                <a:ext cx="1855800" cy="1488960"/>
              </a:xfrm>
              <a:prstGeom prst="rect">
                <a:avLst/>
              </a:prstGeom>
            </p:spPr>
          </p:pic>
        </mc:Fallback>
      </mc:AlternateContent>
      <p:pic>
        <p:nvPicPr>
          <p:cNvPr id="275" name="Picture 274">
            <a:extLst>
              <a:ext uri="{FF2B5EF4-FFF2-40B4-BE49-F238E27FC236}">
                <a16:creationId xmlns:a16="http://schemas.microsoft.com/office/drawing/2014/main" id="{27015C29-FBBA-494F-BC4E-3CE42D7E3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6" name="TextBox 275">
            <a:extLst>
              <a:ext uri="{FF2B5EF4-FFF2-40B4-BE49-F238E27FC236}">
                <a16:creationId xmlns:a16="http://schemas.microsoft.com/office/drawing/2014/main" id="{21B18A61-A46E-4F08-876D-30F0506EAEBF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©Steve Phillips 2022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80" name="Ink 579">
                <a:extLst>
                  <a:ext uri="{FF2B5EF4-FFF2-40B4-BE49-F238E27FC236}">
                    <a16:creationId xmlns:a16="http://schemas.microsoft.com/office/drawing/2014/main" id="{E441D1EB-83E2-4444-B0E5-54DC7C629B34}"/>
                  </a:ext>
                </a:extLst>
              </p14:cNvPr>
              <p14:cNvContentPartPr/>
              <p14:nvPr/>
            </p14:nvContentPartPr>
            <p14:xfrm>
              <a:off x="812023" y="2417949"/>
              <a:ext cx="2363040" cy="1431000"/>
            </p14:xfrm>
          </p:contentPart>
        </mc:Choice>
        <mc:Fallback xmlns="">
          <p:pic>
            <p:nvPicPr>
              <p:cNvPr id="580" name="Ink 579">
                <a:extLst>
                  <a:ext uri="{FF2B5EF4-FFF2-40B4-BE49-F238E27FC236}">
                    <a16:creationId xmlns:a16="http://schemas.microsoft.com/office/drawing/2014/main" id="{E441D1EB-83E2-4444-B0E5-54DC7C629B3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4383" y="2400309"/>
                <a:ext cx="2398680" cy="146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70" name="Ink 669">
                <a:extLst>
                  <a:ext uri="{FF2B5EF4-FFF2-40B4-BE49-F238E27FC236}">
                    <a16:creationId xmlns:a16="http://schemas.microsoft.com/office/drawing/2014/main" id="{CB08E684-CEE5-4A88-B9EF-534361E22A94}"/>
                  </a:ext>
                </a:extLst>
              </p14:cNvPr>
              <p14:cNvContentPartPr/>
              <p14:nvPr/>
            </p14:nvContentPartPr>
            <p14:xfrm>
              <a:off x="814903" y="3965589"/>
              <a:ext cx="2793600" cy="1433160"/>
            </p14:xfrm>
          </p:contentPart>
        </mc:Choice>
        <mc:Fallback xmlns="">
          <p:pic>
            <p:nvPicPr>
              <p:cNvPr id="670" name="Ink 669">
                <a:extLst>
                  <a:ext uri="{FF2B5EF4-FFF2-40B4-BE49-F238E27FC236}">
                    <a16:creationId xmlns:a16="http://schemas.microsoft.com/office/drawing/2014/main" id="{CB08E684-CEE5-4A88-B9EF-534361E22A9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6903" y="3947949"/>
                <a:ext cx="2829240" cy="14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83" name="Ink 682">
                <a:extLst>
                  <a:ext uri="{FF2B5EF4-FFF2-40B4-BE49-F238E27FC236}">
                    <a16:creationId xmlns:a16="http://schemas.microsoft.com/office/drawing/2014/main" id="{1A40EBC1-D00A-4CA5-BB0E-F27CEF4AD880}"/>
                  </a:ext>
                </a:extLst>
              </p14:cNvPr>
              <p14:cNvContentPartPr/>
              <p14:nvPr/>
            </p14:nvContentPartPr>
            <p14:xfrm>
              <a:off x="2437783" y="5608629"/>
              <a:ext cx="398880" cy="560880"/>
            </p14:xfrm>
          </p:contentPart>
        </mc:Choice>
        <mc:Fallback xmlns="">
          <p:pic>
            <p:nvPicPr>
              <p:cNvPr id="683" name="Ink 682">
                <a:extLst>
                  <a:ext uri="{FF2B5EF4-FFF2-40B4-BE49-F238E27FC236}">
                    <a16:creationId xmlns:a16="http://schemas.microsoft.com/office/drawing/2014/main" id="{1A40EBC1-D00A-4CA5-BB0E-F27CEF4AD88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0143" y="5590989"/>
                <a:ext cx="434520" cy="59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84" name="Ink 683">
                <a:extLst>
                  <a:ext uri="{FF2B5EF4-FFF2-40B4-BE49-F238E27FC236}">
                    <a16:creationId xmlns:a16="http://schemas.microsoft.com/office/drawing/2014/main" id="{C0CE7E3E-F57B-465E-8215-13A071A90C33}"/>
                  </a:ext>
                </a:extLst>
              </p14:cNvPr>
              <p14:cNvContentPartPr/>
              <p14:nvPr/>
            </p14:nvContentPartPr>
            <p14:xfrm>
              <a:off x="815983" y="5589549"/>
              <a:ext cx="1453680" cy="598680"/>
            </p14:xfrm>
          </p:contentPart>
        </mc:Choice>
        <mc:Fallback xmlns="">
          <p:pic>
            <p:nvPicPr>
              <p:cNvPr id="684" name="Ink 683">
                <a:extLst>
                  <a:ext uri="{FF2B5EF4-FFF2-40B4-BE49-F238E27FC236}">
                    <a16:creationId xmlns:a16="http://schemas.microsoft.com/office/drawing/2014/main" id="{C0CE7E3E-F57B-465E-8215-13A071A90C3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7983" y="5571909"/>
                <a:ext cx="1489320" cy="63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8590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8CB7029-3309-4093-85C1-DACA895CE63B}"/>
                  </a:ext>
                </a:extLst>
              </p14:cNvPr>
              <p14:cNvContentPartPr/>
              <p14:nvPr/>
            </p14:nvContentPartPr>
            <p14:xfrm>
              <a:off x="2017381" y="108198"/>
              <a:ext cx="1863720" cy="1365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8CB7029-3309-4093-85C1-DACA895CE63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54381" y="45198"/>
                <a:ext cx="1989360" cy="1490760"/>
              </a:xfrm>
              <a:prstGeom prst="rect">
                <a:avLst/>
              </a:prstGeom>
            </p:spPr>
          </p:pic>
        </mc:Fallback>
      </mc:AlternateContent>
      <p:pic>
        <p:nvPicPr>
          <p:cNvPr id="273" name="Picture 272">
            <a:extLst>
              <a:ext uri="{FF2B5EF4-FFF2-40B4-BE49-F238E27FC236}">
                <a16:creationId xmlns:a16="http://schemas.microsoft.com/office/drawing/2014/main" id="{5DAE9373-3BD7-439E-800C-E7E85F9A2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4" name="TextBox 273">
            <a:extLst>
              <a:ext uri="{FF2B5EF4-FFF2-40B4-BE49-F238E27FC236}">
                <a16:creationId xmlns:a16="http://schemas.microsoft.com/office/drawing/2014/main" id="{ACC0C30F-15AB-41B4-AB62-259D37845D30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©Steve Phillips 2022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49E1780-2187-4A42-88D8-7AC29743F2D8}"/>
                  </a:ext>
                </a:extLst>
              </p14:cNvPr>
              <p14:cNvContentPartPr/>
              <p14:nvPr/>
            </p14:nvContentPartPr>
            <p14:xfrm>
              <a:off x="2190463" y="2732229"/>
              <a:ext cx="87120" cy="330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49E1780-2187-4A42-88D8-7AC29743F2D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72463" y="2714589"/>
                <a:ext cx="12276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84E7722-13E6-4C38-9B6A-5A5E7BCD1F36}"/>
                  </a:ext>
                </a:extLst>
              </p14:cNvPr>
              <p14:cNvContentPartPr/>
              <p14:nvPr/>
            </p14:nvContentPartPr>
            <p14:xfrm>
              <a:off x="2186503" y="2603709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84E7722-13E6-4C38-9B6A-5A5E7BCD1F3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68503" y="258606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DF0AF10-A7BD-4EE8-B0C7-F130BB4BF207}"/>
                  </a:ext>
                </a:extLst>
              </p14:cNvPr>
              <p14:cNvContentPartPr/>
              <p14:nvPr/>
            </p14:nvContentPartPr>
            <p14:xfrm>
              <a:off x="2469463" y="2481669"/>
              <a:ext cx="735840" cy="6112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DF0AF10-A7BD-4EE8-B0C7-F130BB4BF20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51472" y="2463669"/>
                <a:ext cx="771463" cy="64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E48D717-AB53-4EB3-AC28-BF4C272D4D28}"/>
                  </a:ext>
                </a:extLst>
              </p14:cNvPr>
              <p14:cNvContentPartPr/>
              <p14:nvPr/>
            </p14:nvContentPartPr>
            <p14:xfrm>
              <a:off x="827143" y="2499669"/>
              <a:ext cx="1119600" cy="588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E48D717-AB53-4EB3-AC28-BF4C272D4D2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9143" y="2482018"/>
                <a:ext cx="1155240" cy="6242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92" name="Ink 691">
                <a:extLst>
                  <a:ext uri="{FF2B5EF4-FFF2-40B4-BE49-F238E27FC236}">
                    <a16:creationId xmlns:a16="http://schemas.microsoft.com/office/drawing/2014/main" id="{AAA159EC-95A3-4C8A-9B85-28A78B82D14B}"/>
                  </a:ext>
                </a:extLst>
              </p14:cNvPr>
              <p14:cNvContentPartPr/>
              <p14:nvPr/>
            </p14:nvContentPartPr>
            <p14:xfrm>
              <a:off x="826423" y="3306789"/>
              <a:ext cx="3636000" cy="2883960"/>
            </p14:xfrm>
          </p:contentPart>
        </mc:Choice>
        <mc:Fallback xmlns="">
          <p:pic>
            <p:nvPicPr>
              <p:cNvPr id="692" name="Ink 691">
                <a:extLst>
                  <a:ext uri="{FF2B5EF4-FFF2-40B4-BE49-F238E27FC236}">
                    <a16:creationId xmlns:a16="http://schemas.microsoft.com/office/drawing/2014/main" id="{AAA159EC-95A3-4C8A-9B85-28A78B82D14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08423" y="3288789"/>
                <a:ext cx="3671640" cy="291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03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3E078D5-329B-42E7-9D0E-7AEFDCA6E940}"/>
                  </a:ext>
                </a:extLst>
              </p14:cNvPr>
              <p14:cNvContentPartPr/>
              <p14:nvPr/>
            </p14:nvContentPartPr>
            <p14:xfrm>
              <a:off x="1954741" y="118998"/>
              <a:ext cx="1806480" cy="1334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3E078D5-329B-42E7-9D0E-7AEFDCA6E94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1754" y="55998"/>
                <a:ext cx="1932095" cy="1459800"/>
              </a:xfrm>
              <a:prstGeom prst="rect">
                <a:avLst/>
              </a:prstGeom>
            </p:spPr>
          </p:pic>
        </mc:Fallback>
      </mc:AlternateContent>
      <p:pic>
        <p:nvPicPr>
          <p:cNvPr id="275" name="Picture 274">
            <a:extLst>
              <a:ext uri="{FF2B5EF4-FFF2-40B4-BE49-F238E27FC236}">
                <a16:creationId xmlns:a16="http://schemas.microsoft.com/office/drawing/2014/main" id="{4D6D8FDB-5013-450F-B3B0-4C14BE1493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6" name="TextBox 275">
            <a:extLst>
              <a:ext uri="{FF2B5EF4-FFF2-40B4-BE49-F238E27FC236}">
                <a16:creationId xmlns:a16="http://schemas.microsoft.com/office/drawing/2014/main" id="{FF2E0ADD-40D1-433C-AF56-D428E411414B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©Steve Phillips 2022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C5E2FEF-C1B0-4432-8D9E-FFD0F7E015FA}"/>
                  </a:ext>
                </a:extLst>
              </p14:cNvPr>
              <p14:cNvContentPartPr/>
              <p14:nvPr/>
            </p14:nvContentPartPr>
            <p14:xfrm>
              <a:off x="801943" y="2507589"/>
              <a:ext cx="2038680" cy="597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C5E2FEF-C1B0-4432-8D9E-FFD0F7E015F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4303" y="2489589"/>
                <a:ext cx="2074320" cy="63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63" name="Ink 662">
                <a:extLst>
                  <a:ext uri="{FF2B5EF4-FFF2-40B4-BE49-F238E27FC236}">
                    <a16:creationId xmlns:a16="http://schemas.microsoft.com/office/drawing/2014/main" id="{416E3CAC-60C7-4B8F-83B2-F28F28B87D4E}"/>
                  </a:ext>
                </a:extLst>
              </p14:cNvPr>
              <p14:cNvContentPartPr/>
              <p14:nvPr/>
            </p14:nvContentPartPr>
            <p14:xfrm>
              <a:off x="801583" y="3276549"/>
              <a:ext cx="3606480" cy="2129040"/>
            </p14:xfrm>
          </p:contentPart>
        </mc:Choice>
        <mc:Fallback xmlns="">
          <p:pic>
            <p:nvPicPr>
              <p:cNvPr id="663" name="Ink 662">
                <a:extLst>
                  <a:ext uri="{FF2B5EF4-FFF2-40B4-BE49-F238E27FC236}">
                    <a16:creationId xmlns:a16="http://schemas.microsoft.com/office/drawing/2014/main" id="{416E3CAC-60C7-4B8F-83B2-F28F28B87D4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3943" y="3258909"/>
                <a:ext cx="3642120" cy="21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69" name="Ink 668">
                <a:extLst>
                  <a:ext uri="{FF2B5EF4-FFF2-40B4-BE49-F238E27FC236}">
                    <a16:creationId xmlns:a16="http://schemas.microsoft.com/office/drawing/2014/main" id="{EA89D431-8A3E-469D-ADE4-45DE14D6B927}"/>
                  </a:ext>
                </a:extLst>
              </p14:cNvPr>
              <p14:cNvContentPartPr/>
              <p14:nvPr/>
            </p14:nvContentPartPr>
            <p14:xfrm>
              <a:off x="819223" y="5835069"/>
              <a:ext cx="1155600" cy="675000"/>
            </p14:xfrm>
          </p:contentPart>
        </mc:Choice>
        <mc:Fallback xmlns="">
          <p:pic>
            <p:nvPicPr>
              <p:cNvPr id="669" name="Ink 668">
                <a:extLst>
                  <a:ext uri="{FF2B5EF4-FFF2-40B4-BE49-F238E27FC236}">
                    <a16:creationId xmlns:a16="http://schemas.microsoft.com/office/drawing/2014/main" id="{EA89D431-8A3E-469D-ADE4-45DE14D6B92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01578" y="5817429"/>
                <a:ext cx="1191251" cy="71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4928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626418C-A336-4B1A-9069-B352FF31AB25}"/>
                  </a:ext>
                </a:extLst>
              </p14:cNvPr>
              <p14:cNvContentPartPr/>
              <p14:nvPr/>
            </p14:nvContentPartPr>
            <p14:xfrm>
              <a:off x="1938901" y="189558"/>
              <a:ext cx="864000" cy="1224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626418C-A336-4B1A-9069-B352FF31AB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75913" y="126558"/>
                <a:ext cx="2020296" cy="2177640"/>
              </a:xfrm>
              <a:prstGeom prst="rect">
                <a:avLst/>
              </a:prstGeom>
            </p:spPr>
          </p:pic>
        </mc:Fallback>
      </mc:AlternateContent>
      <p:pic>
        <p:nvPicPr>
          <p:cNvPr id="273" name="Picture 272">
            <a:extLst>
              <a:ext uri="{FF2B5EF4-FFF2-40B4-BE49-F238E27FC236}">
                <a16:creationId xmlns:a16="http://schemas.microsoft.com/office/drawing/2014/main" id="{EB359A16-A283-49CC-A355-2BEEBF2433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4" name="TextBox 273">
            <a:extLst>
              <a:ext uri="{FF2B5EF4-FFF2-40B4-BE49-F238E27FC236}">
                <a16:creationId xmlns:a16="http://schemas.microsoft.com/office/drawing/2014/main" id="{FE957DB3-A44C-4164-AC07-63A3CC079A5A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©Steve Phillips 2022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71" name="Ink 670">
                <a:extLst>
                  <a:ext uri="{FF2B5EF4-FFF2-40B4-BE49-F238E27FC236}">
                    <a16:creationId xmlns:a16="http://schemas.microsoft.com/office/drawing/2014/main" id="{8F6F47A6-1A1A-41C5-9D73-9249C5836EAD}"/>
                  </a:ext>
                </a:extLst>
              </p14:cNvPr>
              <p14:cNvContentPartPr/>
              <p14:nvPr/>
            </p14:nvContentPartPr>
            <p14:xfrm>
              <a:off x="821023" y="2718549"/>
              <a:ext cx="3295440" cy="3754800"/>
            </p14:xfrm>
          </p:contentPart>
        </mc:Choice>
        <mc:Fallback xmlns="">
          <p:pic>
            <p:nvPicPr>
              <p:cNvPr id="671" name="Ink 670">
                <a:extLst>
                  <a:ext uri="{FF2B5EF4-FFF2-40B4-BE49-F238E27FC236}">
                    <a16:creationId xmlns:a16="http://schemas.microsoft.com/office/drawing/2014/main" id="{8F6F47A6-1A1A-41C5-9D73-9249C5836EA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3023" y="2700549"/>
                <a:ext cx="3331080" cy="37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74" name="Ink 673">
                <a:extLst>
                  <a:ext uri="{FF2B5EF4-FFF2-40B4-BE49-F238E27FC236}">
                    <a16:creationId xmlns:a16="http://schemas.microsoft.com/office/drawing/2014/main" id="{EF5D4C74-FE93-415A-9715-CB4859DB89C4}"/>
                  </a:ext>
                </a:extLst>
              </p14:cNvPr>
              <p14:cNvContentPartPr/>
              <p14:nvPr/>
            </p14:nvContentPartPr>
            <p14:xfrm>
              <a:off x="2957983" y="531549"/>
              <a:ext cx="788760" cy="1550880"/>
            </p14:xfrm>
          </p:contentPart>
        </mc:Choice>
        <mc:Fallback xmlns="">
          <p:pic>
            <p:nvPicPr>
              <p:cNvPr id="674" name="Ink 673">
                <a:extLst>
                  <a:ext uri="{FF2B5EF4-FFF2-40B4-BE49-F238E27FC236}">
                    <a16:creationId xmlns:a16="http://schemas.microsoft.com/office/drawing/2014/main" id="{EF5D4C74-FE93-415A-9715-CB4859DB89C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94983" y="468549"/>
                <a:ext cx="914400" cy="167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3048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77" name="Ink 576">
                <a:extLst>
                  <a:ext uri="{FF2B5EF4-FFF2-40B4-BE49-F238E27FC236}">
                    <a16:creationId xmlns:a16="http://schemas.microsoft.com/office/drawing/2014/main" id="{82E21F44-09D3-4BF4-8909-E409396D92C0}"/>
                  </a:ext>
                </a:extLst>
              </p14:cNvPr>
              <p14:cNvContentPartPr/>
              <p14:nvPr/>
            </p14:nvContentPartPr>
            <p14:xfrm>
              <a:off x="1995781" y="100278"/>
              <a:ext cx="955800" cy="1308600"/>
            </p14:xfrm>
          </p:contentPart>
        </mc:Choice>
        <mc:Fallback xmlns="">
          <p:pic>
            <p:nvPicPr>
              <p:cNvPr id="577" name="Ink 576">
                <a:extLst>
                  <a:ext uri="{FF2B5EF4-FFF2-40B4-BE49-F238E27FC236}">
                    <a16:creationId xmlns:a16="http://schemas.microsoft.com/office/drawing/2014/main" id="{82E21F44-09D3-4BF4-8909-E409396D92C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6903" y="37283"/>
                <a:ext cx="3233511" cy="6581765"/>
              </a:xfrm>
              <a:prstGeom prst="rect">
                <a:avLst/>
              </a:prstGeom>
            </p:spPr>
          </p:pic>
        </mc:Fallback>
      </mc:AlternateContent>
      <p:pic>
        <p:nvPicPr>
          <p:cNvPr id="272" name="Picture 271">
            <a:extLst>
              <a:ext uri="{FF2B5EF4-FFF2-40B4-BE49-F238E27FC236}">
                <a16:creationId xmlns:a16="http://schemas.microsoft.com/office/drawing/2014/main" id="{53D1DEFA-49B9-42D5-BDF7-4334F2C00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3" name="TextBox 272">
            <a:extLst>
              <a:ext uri="{FF2B5EF4-FFF2-40B4-BE49-F238E27FC236}">
                <a16:creationId xmlns:a16="http://schemas.microsoft.com/office/drawing/2014/main" id="{DF78B38E-6C18-4BF3-883D-E291E50668FA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©Steve Phillips 2022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57" name="Ink 656">
                <a:extLst>
                  <a:ext uri="{FF2B5EF4-FFF2-40B4-BE49-F238E27FC236}">
                    <a16:creationId xmlns:a16="http://schemas.microsoft.com/office/drawing/2014/main" id="{EC8D535B-C277-40C1-99B8-E9655688B90A}"/>
                  </a:ext>
                </a:extLst>
              </p14:cNvPr>
              <p14:cNvContentPartPr/>
              <p14:nvPr/>
            </p14:nvContentPartPr>
            <p14:xfrm>
              <a:off x="821383" y="500229"/>
              <a:ext cx="2957760" cy="6038280"/>
            </p14:xfrm>
          </p:contentPart>
        </mc:Choice>
        <mc:Fallback xmlns="">
          <p:pic>
            <p:nvPicPr>
              <p:cNvPr id="657" name="Ink 656">
                <a:extLst>
                  <a:ext uri="{FF2B5EF4-FFF2-40B4-BE49-F238E27FC236}">
                    <a16:creationId xmlns:a16="http://schemas.microsoft.com/office/drawing/2014/main" id="{EC8D535B-C277-40C1-99B8-E9655688B90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3383" y="437229"/>
                <a:ext cx="3038400" cy="611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9893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E3EFA60-0536-439E-ADE1-94A8BB96D245}"/>
                  </a:ext>
                </a:extLst>
              </p14:cNvPr>
              <p14:cNvContentPartPr/>
              <p14:nvPr/>
            </p14:nvContentPartPr>
            <p14:xfrm>
              <a:off x="2028901" y="86129"/>
              <a:ext cx="1794600" cy="1329513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E3EFA60-0536-439E-ADE1-94A8BB96D24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65888" y="23110"/>
                <a:ext cx="1920265" cy="1455190"/>
              </a:xfrm>
              <a:prstGeom prst="rect">
                <a:avLst/>
              </a:prstGeom>
            </p:spPr>
          </p:pic>
        </mc:Fallback>
      </mc:AlternateContent>
      <p:pic>
        <p:nvPicPr>
          <p:cNvPr id="273" name="Picture 272">
            <a:extLst>
              <a:ext uri="{FF2B5EF4-FFF2-40B4-BE49-F238E27FC236}">
                <a16:creationId xmlns:a16="http://schemas.microsoft.com/office/drawing/2014/main" id="{90EEE489-4CA7-4AAB-B9ED-E1DDC880E5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4" name="TextBox 273">
            <a:extLst>
              <a:ext uri="{FF2B5EF4-FFF2-40B4-BE49-F238E27FC236}">
                <a16:creationId xmlns:a16="http://schemas.microsoft.com/office/drawing/2014/main" id="{6DDCD4C8-AB9F-489B-B0AD-9EC5D6D4B51C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©Steve Phillips 2022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78" name="Ink 577">
                <a:extLst>
                  <a:ext uri="{FF2B5EF4-FFF2-40B4-BE49-F238E27FC236}">
                    <a16:creationId xmlns:a16="http://schemas.microsoft.com/office/drawing/2014/main" id="{4D9C686A-C7D4-4872-838E-F21DDCD42950}"/>
                  </a:ext>
                </a:extLst>
              </p14:cNvPr>
              <p14:cNvContentPartPr/>
              <p14:nvPr/>
            </p14:nvContentPartPr>
            <p14:xfrm>
              <a:off x="824263" y="2353509"/>
              <a:ext cx="2021040" cy="1492920"/>
            </p14:xfrm>
          </p:contentPart>
        </mc:Choice>
        <mc:Fallback xmlns="">
          <p:pic>
            <p:nvPicPr>
              <p:cNvPr id="578" name="Ink 577">
                <a:extLst>
                  <a:ext uri="{FF2B5EF4-FFF2-40B4-BE49-F238E27FC236}">
                    <a16:creationId xmlns:a16="http://schemas.microsoft.com/office/drawing/2014/main" id="{4D9C686A-C7D4-4872-838E-F21DDCD4295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6263" y="2335869"/>
                <a:ext cx="2056680" cy="152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56" name="Ink 655">
                <a:extLst>
                  <a:ext uri="{FF2B5EF4-FFF2-40B4-BE49-F238E27FC236}">
                    <a16:creationId xmlns:a16="http://schemas.microsoft.com/office/drawing/2014/main" id="{12495751-C2FA-4160-9FC9-43429D13F60D}"/>
                  </a:ext>
                </a:extLst>
              </p14:cNvPr>
              <p14:cNvContentPartPr/>
              <p14:nvPr/>
            </p14:nvContentPartPr>
            <p14:xfrm>
              <a:off x="834343" y="3995829"/>
              <a:ext cx="2254680" cy="1412640"/>
            </p14:xfrm>
          </p:contentPart>
        </mc:Choice>
        <mc:Fallback xmlns="">
          <p:pic>
            <p:nvPicPr>
              <p:cNvPr id="656" name="Ink 655">
                <a:extLst>
                  <a:ext uri="{FF2B5EF4-FFF2-40B4-BE49-F238E27FC236}">
                    <a16:creationId xmlns:a16="http://schemas.microsoft.com/office/drawing/2014/main" id="{12495751-C2FA-4160-9FC9-43429D13F60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6343" y="3977834"/>
                <a:ext cx="2290320" cy="1448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61" name="Ink 660">
                <a:extLst>
                  <a:ext uri="{FF2B5EF4-FFF2-40B4-BE49-F238E27FC236}">
                    <a16:creationId xmlns:a16="http://schemas.microsoft.com/office/drawing/2014/main" id="{F40CBFD5-DF17-4A4D-989E-F3B0A5128328}"/>
                  </a:ext>
                </a:extLst>
              </p14:cNvPr>
              <p14:cNvContentPartPr/>
              <p14:nvPr/>
            </p14:nvContentPartPr>
            <p14:xfrm>
              <a:off x="2074543" y="5623389"/>
              <a:ext cx="364680" cy="537480"/>
            </p14:xfrm>
          </p:contentPart>
        </mc:Choice>
        <mc:Fallback xmlns="">
          <p:pic>
            <p:nvPicPr>
              <p:cNvPr id="661" name="Ink 660">
                <a:extLst>
                  <a:ext uri="{FF2B5EF4-FFF2-40B4-BE49-F238E27FC236}">
                    <a16:creationId xmlns:a16="http://schemas.microsoft.com/office/drawing/2014/main" id="{F40CBFD5-DF17-4A4D-989E-F3B0A512832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56903" y="5605749"/>
                <a:ext cx="400320" cy="57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63" name="Ink 662">
                <a:extLst>
                  <a:ext uri="{FF2B5EF4-FFF2-40B4-BE49-F238E27FC236}">
                    <a16:creationId xmlns:a16="http://schemas.microsoft.com/office/drawing/2014/main" id="{9BCE903C-C05C-4373-A951-7F82E1C69054}"/>
                  </a:ext>
                </a:extLst>
              </p14:cNvPr>
              <p14:cNvContentPartPr/>
              <p14:nvPr/>
            </p14:nvContentPartPr>
            <p14:xfrm>
              <a:off x="844423" y="5589549"/>
              <a:ext cx="973800" cy="594720"/>
            </p14:xfrm>
          </p:contentPart>
        </mc:Choice>
        <mc:Fallback xmlns="">
          <p:pic>
            <p:nvPicPr>
              <p:cNvPr id="663" name="Ink 662">
                <a:extLst>
                  <a:ext uri="{FF2B5EF4-FFF2-40B4-BE49-F238E27FC236}">
                    <a16:creationId xmlns:a16="http://schemas.microsoft.com/office/drawing/2014/main" id="{9BCE903C-C05C-4373-A951-7F82E1C6905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26416" y="5571909"/>
                <a:ext cx="1009453" cy="63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8648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13282</TotalTime>
  <Words>111</Words>
  <Application>Microsoft Office PowerPoint</Application>
  <PresentationFormat>Widescreen</PresentationFormat>
  <Paragraphs>28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James</dc:creator>
  <cp:lastModifiedBy>Stephen James</cp:lastModifiedBy>
  <cp:revision>34</cp:revision>
  <dcterms:created xsi:type="dcterms:W3CDTF">2022-04-30T13:32:14Z</dcterms:created>
  <dcterms:modified xsi:type="dcterms:W3CDTF">2022-10-25T09:46:10Z</dcterms:modified>
</cp:coreProperties>
</file>