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4:06.347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23 3883,'0'0,"0"0,0 0,0 0,0 0,0 0,-23-51,23 25,1-1,2 1,0-1,2 1,1 0,1 1,1-1,1 1,12-21,0-10,434-1362,-51 324,-198 490,-96 288,-85 252,259 1012,15 21,-4-116,-122-342,-63-201,-64-167,-45-141</inkml:trace>
  <inkml:trace contextRef="#ctx0" brushRef="#br0" timeOffset="805.843">712 1810,'0'0,"0"0,0 0,0 0,0 0,0 0,3 0,272-5,226-34,-171-33,-308 67</inkml:trace>
  <inkml:trace contextRef="#ctx0" brushRef="#br0" timeOffset="4011.316">4842 1749,'0'0,"0"0,0 0,0 0,0 0,0 0,-8-13,-8-9,-1 0,0 1,-2 1,-1 1,0 1,-1 0,-1 2,-7-4,-33-27,30 26,-2 2,0 1,-1 1,0 2,-1 1,-1 2,0 2,-1 1,-9 1,-1 3,-1 2,0 2,0 2,0 2,0 3,0 1,1 3,1 2,-17 7,22-6,-1 3,2 1,0 2,1 1,1 3,2 1,0 1,1 3,2 0,0 3,3 0,0 2,2 2,-11 19,-13 23,4 2,4 3,-20 50,48-79,3 0,2 1,3 0,2 1,2 0,3 0,2 0,2 0,3 0,2 0,7 19,-7-24,3 1,2-2,1 1,4-2,1 0,2-1,2-1,2-1,3-1,11 14,1-5,1-1,3-2,3-2,1-2,2-2,2-2,2-3,6 1,-33-22,2-2,0-1,0-2,1 0,1-2,0-1,0-2,1-1,0-1,1-1,-1-2,1-2,0 0,13-3,-18-3,-1-1,0-1,0-1,-1-2,0 0,0-1,-1-2,-1-1,0 0,-1-2,0 0,-2-2,0 0,-1-1,0-1,-2-1,-1-1,0 0,-2-1,7-14,14-16,19-28,-4-1,-3-3,27-71,73-240,-115 226,-8-1,-6 0,-9-2,-11-151,-9 184,-9 16,33 264,-6 0,-6 1,-18 137,9-141,0 513,38-200,-25-422,2-1,1 0,1-1,1 1,1-2,1 0,8 12,29 62,-45-92,1 1,0-1,0-1,0 1,1-1,0 0,0 0,0-1,1 1,0-1,0-1,0 0,1 0,-1 0,1-1,0 0,0 0,0-1,0 0,1 0,-1-1,0 0,1-1,-1 0,1 0,-1-1,1 0,-1 0,0-1,0 0,0-1,0 1,4-4,45-33,-25 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8:30.745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883 867,'0'0,"0"0,0 0,0 0,0 0,0 0,0 0,0 0,0 0,0 0,-14-10,-167-161,169 161,0 0,0 1,-1 1,-1 0,1 0,-1 2,0 0,-1 0,0 1,1 1,-2 1,1 0,0 1,0 0,-1 1,1 1,-1 1,1 0,-1 1,1 0,0 2,0-1,0 2,1 0,-7 3,0 3,1 1,0 1,1 0,1 1,0 1,0 1,2 1,0 0,1 1,1 1,0 0,2 1,0 0,1 1,1 0,1 1,1 0,1 0,1 1,-2 17,2-6,2 0,2 0,1 0,1 0,2 0,1 0,2 0,1 0,2-1,10 28,-12-49,0-1,1 1,1-1,0-1,0 1,1-1,1-1,-1 1,1-2,1 1,0-1,0-1,0 0,1-1,0 0,0-1,1 0,11 3,242 34,-240-40,-1-1,1-1,0-2,-1 0,1-1,-1-2,0-1,0-1,-1-1,0 0,0-2,-1-1,0-1,-1-1,-1-1,0-1,0-1,-2-1,17-18,-10 4,-1-1,-2-1,-1-1,-2 0,-1-2,-2-1,-2 0,-1-1,-2 0,-1-1,-3-1,1-10,20-114,-7-2,-1-149,-33 93,-20 122,6 141,14 91,16 341,8-178,0-16,-11-264,1 0,0-1,1 0,1 1,0-1,1-1,1 1,0-1,0 0,1 0,1 0,0-1,1-1,0 1,1-1,0-1,1 0,0 0,1-1,0-1,0 0,0 0,13 4,20 1,2-2,-1-2,2-2,-1-2,0-3,45-2,173-48,-236 38,0-1,-1-1,0-1,-1-1,-1-2,0-1,-1-1,-1-1,0-1,-2-1,4-6,0-6,-1-2,-2-1,-2-1,-2-1,-1-1,-1 0,-3-1,-1-1,-1-7,43-154,-46 55,-31 545,56-176,45 2,-37-147,22-45,-54-30,-1 0,1 0,0-1,0 0,0-1,0 0,0 0,-1-1,1 0,0-1,0 0,-1-1,1 0,-1 0,0-1,0 0,0-1,-1 0,1 0,-1-1,0 0,-1 0,1-1,0-1,6-9,0 1,-1-2,-1 0,0 0,-2-1,0-1,-1 1,-1-2,-1 1,3-13,100-389,-42 216,-37 99,-11 181,25 378,-45 26,6-449,-6-29,0 0,1 0,-1 0,0-1,0 1,0 0,1 0,-1 0,0 0,0 0,1-1,-1 1,0 0,1 0,-1 0,0 0,0 0,1 0,-1 0,0 0,1 0,-5-169,-1 101,3 0,4 0,2 0,3 0,3 1,8-18,-14 71,1 1,0 0,1 1,0 0,1 0,0 0,1 0,0 1,1 1,0-1,1 2,4-4,85-75,-81 78,0 0,0 1,1 1,0 0,1 1,-1 2,1 0,1 1,-1 1,0 0,2 2,-9 1,0 2,0-1,0 2,0-1,-1 2,1 0,-1 0,0 1,0 1,-1 0,0 0,0 1,0 0,-1 1,0 1,0-1,-1 2,0-1,-1 1,0 0,-1 1,0 0,0 0,-1 1,-1 0,2 4,28 98,-5 1,-6 2,1 34,-10-58,-20 12,-7-156,2-1,2 0,3-1,2 1,2-2,-1 34,1-1,2 1,0-1,1 1,1-1,0 1,2 0,1 0,0 1,1-1,1 1,1 1,5-7,110-148,-92 144,1 2,1 2,1 1,1 1,21-8,-45 26,0 1,0 0,0 1,1 0,0 1,-1 0,1 1,0 1,0 0,-1 1,1 0,0 1,-1 0,1 1,-1 1,0 0,0 0,0 1,7 5,50 81,-26 106,-34-118,-1 113,40-49,36 113,-7-221,-64-38,-1-1,1 0,-1 0,0-1,0-1,-1 0,0-1,0 0,0 0,-1-1,0-1,-1 1,0-2,0 1,-1-1,0-1,-1 1,5-11,5-13,-1-1,-2 0,-2-1,-1-1,-2 0,-1 0,-2-1,-2 0,-1 0,-2 0,-2 0,-5-32,6 4,-11-328,21 95,17 346,8 239,-22 110,-2-187,2 187,-2-272,-1-206,2-463,-12 529,1 0,0 1,1-1,1 1,0 0,1 0,1 0,1 0,0 1,0 0,2 0,-1 0,2 1,0 0,0 1,9-8,-7 9,0 0,1 0,1 2,-1-1,2 2,-1-1,1 2,0 0,1 1,0 0,12-3,-9 4,0 1,1 1,0 0,-1 1,1 1,0 1,0 0,0 2,0 0,-1 1,1 1,-1 0,0 2,0 0,-1 1,1 1,-2 0,1 2,2 1,-1 4,-1 1,-1 0,0 1,-1 1,-1 0,-1 1,0 0,-1 1,-1 1,-2 0,0 0,0 2,-1-6,1 7,-1 1,-2 0,0 0,-1 1,-2-1,0 1,-2 0,-1 0,-2 10,0-24,-1-1,0 1,-1-1,0 0,-1 0,0-1,-1 1,0-1,-1 0,0-1,0 0,-5 5,-19 28,19-26,0-1,-2 0,0-1,0 0,-1-1,-1-1,0 0,-1-1,0-1,-1 0,0-2,0 0,-1-1,0-1,0 0,-1-2,1 0,-1-1,-7-1,-186 29,205-32,0 0,1 0,-1-1,0 0,1 0,0-1,-1 0,1 0,0 0,0-1,1 0,-1-1,1 0,0 0,0 0,1 0,-1-1,1 0,1 0,-1-1,1 1,0-1,0-1,-7-12</inkml:trace>
  <inkml:trace contextRef="#ctx0" brushRef="#br0" timeOffset="1252.627">2631 215,'0'0,"0"0,0 0,0 0,0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6T06:40:51.114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48 710,'-7'21,"-5"33,1 1,3 0,2 0,3 1,3 32,9 196,-7-273,1 0,0 0,0 0,1 0,1-1,0 1,0-1,1 0,1-1,-1 1,1-1,1-1,0 1,0-1,1-1,0 1,0-2,0 1,1-1,0 0,0-1,1-1,-1 1,1-2,0 1,0-1,1-1,-1 0,0-1,1 0,-1-1,3 0,13-2,-1 0,0-2,0-2,0 0,-1-1,0-1,0-2,-1-1,0 0,-1-2,0 0,-1-2,-1-1,0 0,-2-1,1-2,-2 0,-1 0,0-2,-1 0,-2-1,11-19,-8 4,-1-1,-2 0,-2-1,-1 0,4-38,-3 24,10-71,-32 214,0-15,4 0,2 1,4-1,4 1,3 11,-1-73,-1 1,2-1,0 0,1 0,0-1,1 0,0 0,1-1,1 0,0-1,0 0,1-1,1 0,9 6,124 27,-133-42,15-1,0-2,-1-1,1-1,-1-1,0-1,0-2,0-1,-1-1,-1-1,0-1,21-14,-29 18,2-6,0-2,0 0,-2 0,0-2,-1 0,-1-1,0-1,-2 0,0-1,-1 0,-2-1,0 0,5-19,7-6,-9 20,-1-2,-1 0,-1 0,-2 0,-1-1,-2-1,0 1,-2-1,-2 0,-1-8,22-67,26 133,-30-12,1 0,0-1,0-1,2-1,-1-1,2-1,-1 0,1-2,4 0,-10-2,1-1,0 0,0-1,0-2,0 1,0-2,1 0,-1-1,1-1,-1-1,0 0,0-1,0-1,13-5,-17 4,0-2,0 0,0 0,-1-1,0-1,-1 0,0 0,0-2,-1 1,-1-1,1 0,-2-1,2-3,56-107,-58 187,-17 520,54-412,-40-167,0 1,1-1,-1-1,1 1,1-1,-1 0,1 0,-1-1,1 0,1 0,-1-1,0 0,1 0,0 0,0-1,-1 0,1-1,0 0,1 0,-1-1,0 0,0 0,0-1,0 0,0 0,0-1,0 0,-1 0,1-1,-1 0,2-1,15-3,0-1,-1 0,1-2,-2-1,0-1,0-1,-1 0,-1-2,0-1,-1 0,-1-1,0-1,-1-1,-1 0,-1-1,-1-1,7-14,5-21,-3-1,-3-1,-1 0,-4-2,-2 0,-3 0,0-29,-18-390,8 346,-10 657,-3 106,68-492,-50-128,0 0,0 0,1 0,0-1,0 0,1 0,0-1,1 0,0 0,0 0,1-1,0-1,0 1,1-1,-1-1,1 0,0 0,1-1,-1 0,1-1,4 0,2-1,-1-1,1 0,0-1,0-1,0-1,-1-1,1 0,-1-1,1-1,-1 0,-1-1,1-1,-1 0,0-1,-1-1,0 0,0-1,-1-1,0 0,10-12,24-25,-3-2,-1-2,-3-1,20-38,42-59,12-4,-75 108,-30 33,1 1,0-1,1 2,1 0,-1 0,2 1,0 0,0 1,0 1,1 0,1 0,8 0,1 0,0 2,1 0,0 2,-1 1,1 1,0 1,0 1,0 1,0 1,0 1,0 2,-1 0,0 2,11 4,-18-7,-1 1,0 1,0 1,0 0,-1 1,0 0,-1 1,0 1,9 9,14 7,-23-16,-39-26,-2 0,-1 0,0 2,-1 1,-1 1,0 2,0 1,-1 1,-17-1,-226 20,262-8,0 0,0 1,1 0,-1 1,1 0,0 1,0 0,1 1,0 0,0 1,-8 8,4 1,0 1,1 0,0 1,2 0,0 1,2 1,0 0,1 0,1 0,-1 7,0 147,11-162,-1 0,1 0,1 0,0 0,1-1,0 0,1 0,1 0,0 0,0-1,1-1,0 1,1-1,1 0,-1-1,1 0,11 7,190 76,-68-64,-24-74,-97 29,0-1,-2 0,0-2,-1-1,0 0,-2-2,-1 0,-1 0,-1-1,-1-1,-1-1,-1 0,-1 0,-2-1,2-10,9-38,-4 0,-2-1,-4-1,-4 0,-2 0,-7-53,3 55,-34-270,9 274,28 287,-1 10,-2-11,9 0,17 66,-19-190,24 73,-26-157,1 0,0-1,0 0,1 0,0 0,0 0,0-1,0 0,1-1,0 1,0-1,0-1,1 1,-1-1,1 0,0-1,-1 0,1 0,0-1,0 0,1 0,-1-1,0 0,0 0,0-1,0 0,0-1,0 0,0 0,0 0,-1-1,1 0,-1-1,0 1,0-2,0 1,0-1,-1 0,0 0,0 0,0-1,-1 0,1 0,-1-1,87-157,-78 123</inkml:trace>
  <inkml:trace contextRef="#ctx0" brushRef="#br0" timeOffset="910.57">2608 332,'0'0,"0"0,0 0,0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6T06:41:55.716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0 221,'0'0,"0"0,0 0,0 0,0 0,0 0,0 0,1 3,148 495,-50-193,191 410,-144-285,-27-21,22 43,34 86,-150-500,-14-46,-1 0,-1-1,0 1,0-2,0 1,-1-1,-1-1,0 1,0-1,-1-1,0 1,-1-1,3-10,151-440,0-60,-35 167,41-213,-140 514,88 558,8-78,38 58,-24-104,-17-88,-96-223,-23-70,1 1,0-1,0 0,0 0,0 0,0 1,0-1,1 0,-1 0,0 0,0 1,0-1,1 0,-1 0,0 1,1-1,-1 0,1 1,-1-1,1 0,-1 1,1-1,-1 1,1-1,0 1,-1-1,1 1,0-1,-1 1,1 0,0-1,0 1,-1 0,1-1,0 1,0 0,0 0,-1 0,1 0,0 0,0 0,0 0,-1 0,1 0,0 0,0 1,0-1,-1 0,1 0,0 1,-1-1,1 1,0-1,0 0,-1 1,1-1,-1 1,1 0,0-1,-1 1,1-1,-1 1,1 0,7-22,165-433,28-122,56-166,-62 196,-37 48,15-43,-117 291,-54 240</inkml:trace>
  <inkml:trace contextRef="#ctx0" brushRef="#br0" timeOffset="4218.748">5187 1275,'4'133,"-19"12,-3 231,32-217,7 0,6-1,7-2,51 139,34 1,-103-264,2-1,1-1,1 0,1-2,2 0,1-2,1-1,1 0,1-2,1-1,1-2,1 0,0-2,2-1,0-2,1-1,0-2,1-1,9 1,-23-8,1-1,-1 0,1-2,-1 0,1-1,-1-2,1 0,-1-1,0-1,0 0,0-2,-1 0,1-2,-2 0,1-1,-1-1,0 0,-1-1,-1-2,1 0,57-57,-4-3,-3-4,-3-2,-4-3,-3-2,-4-3,-4-2,0-11,85-283,-108 292,-5-9,-4 0,-4-1,-5 0,-4-1,-7-64,2 85,-11-63,12 1089,40-587,59 30,-87-347,-2 1,1-1,3 0,1-1,2-1,2 0,11 15,-14-28,0-1,2-1,1-1,1 0,1-1,0-1,2-2,0 0,2-1,0-1,0-2,2 0,-1-2,2-1,18 5,-9-8,1-2,1-1,-1-2,1-2,-1-2,1-1,0-2,-1-1,0-2,0-2,-1-2,0-1,5-3,6-2,-1-1,-1-3,0-2,-2-1,0-3,-2-1,-1-2,-2-2,9-10,-10-1,-2-1,-1-1,-3-2,-2-1,-1-2,2-12,10-32,-4-1,-5-2,-4-1,-4-2,-1-19,-6 30,-4-1,-4 0,-4-1,-4 1,-3-1,-5 0,-10-41,-55-137,3 89,76 186,1 0,0 0,0-1,1 0,0 0,0-1,0-1,0 1,1-2,0 1,0-1,0-1,0 1,0-2,1 1,-1-2,0 1,1-1,-1-1,0 0,1-1,-1 1,0-2,0 0,9-3,1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1:35.820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355 19,'59'65,"-2"2,-4 3,35 61,-30-44,396 628,-68-73,24-26,-60-57,-164-246,-186-312</inkml:trace>
  <inkml:trace contextRef="#ctx0" brushRef="#br0" timeOffset="1177.831">355 3540,'33'-22,"140"-148,-127 116,604-718,31-116,-84 87,-113 118,-467 659</inkml:trace>
  <inkml:trace contextRef="#ctx0" brushRef="#br0" timeOffset="2225.05">3699 1346,'0'0,"0"0,0 0,0 0,0 0,0 0,21 27,-17-20,229 348,76 69,76 122,-107-205,-118-145,-160-195</inkml:trace>
  <inkml:trace contextRef="#ctx0" brushRef="#br0" timeOffset="3111.694">3622 3429,'196'-258,"538"-826,-386 538,-209 328,-131 201</inkml:trace>
  <inkml:trace contextRef="#ctx0" brushRef="#br0" timeOffset="10591.832">8856 1419,'0'0,"0"0,0 0,0 0,0 0,0 3,10 717,46 18,-56-711,1-1,1 0,1 0,2 0,1 0,0-1,2 0,1 0,1 0,1-2,1 1,1-1,1-1,1 0,1-1,1-1,1-1,2 2,15 0,1-2,0-1,1-2,1-1,1-3,-1 0,2-3,0-1,0-2,0-2,0-1,1-3,-1-1,1-2,-1-1,26-8,-61 12,54-4,1-2,-2-2,1-4,-1-2,-1-2,35-16,-52 13,-1-1,0-2,-2-2,-1-1,-1-1,-1-3,-1 0,-2-3,-1 0,-2-2,21-32,-29 32,-2-2,-2 0,-1-1,-2 0,-1-2,-2 1,-2-1,-1 0,-3-1,0-23,-4-671,-12 445,-10 169,3 163,4 229,17-188,-2 72,-2 122,12-1,40 228,6-128,1 265,-53 88,-12-536,-8-2,-29 125,37-278,-3 1,-1-2,-2 1,-2-2,-1 0,-2-1,-2-1,-1-1,-25 30,26-44,0-1,-2-2,-1 0,0-1,-1-1,0-2,-1 0,-1-2,0-1,0-1,-1-1,0-2,0 0,-1-2,0-1,1-2,-1 0,0-2,0-2,0 0,1-2,-21-6,21 6,1-1,-1-2,1-1,1 0,0-2,0-2,1 0,1-1,0-2,1 0,1-1,0-2,1 0,1-1,1-1,1-1,1 0,1-2,1 0,1 0,1-1,2-1,0 0,1-1,-4-23,8 17,0-1,3 0,1 0,1 0,2 0,1 0,2 0,1 0,6-17,8-13,3 1,2 0,3 2,3 1,2 1,9-7,8-4,2 2,3 2,3 2,3 4,2 1,67-47,266-243,-51 46,-147 151,3-36,-171 159</inkml:trace>
  <inkml:trace contextRef="#ctx0" brushRef="#br0" timeOffset="17998.147">6058 0,'13'29,"113"225,106 154,-53-99,113 130,-215-321,-38-76,-36-38</inkml:trace>
  <inkml:trace contextRef="#ctx0" brushRef="#br0" timeOffset="19041.337">7107 1690,'0'0,"0"0,0 0,0 0,0 0,17-25,193-236,5 27,152-192,-273 296,6 4,66-60,-54 17,-106 148,-4 15</inkml:trace>
  <inkml:trace contextRef="#ctx0" brushRef="#br0" timeOffset="20899.422">7107 1622,'0'0,"0"0,0 0,0 0,0 0,0 0,0 0,0 0,0 0,0 0,0 0,0 0,0 0,-46 9,40 85,4 1,4-1,4 0,11 50,13 275,-9-139,-21 249,11-465,-11-64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13:38.69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0,'7'18,"2"0,0-1,1 0,0 0,2-1,-1-1,2 0,0 0,7 4,27 34,236 343,-59-58,103 169,-323-501</inkml:trace>
  <inkml:trace contextRef="#ctx0" brushRef="#br0" timeOffset="815.213">12 1435,'26'-30,"369"-534,-94 140,-102 112,-161 243,-33 60</inkml:trace>
  <inkml:trace contextRef="#ctx0" brushRef="#br0" timeOffset="1812.149">1216 950,'40'8,"12"-2,0-3,1-2,-1-2,1-3,47-9,-9 2,75-16,-164 27</inkml:trace>
  <inkml:trace contextRef="#ctx0" brushRef="#br0" timeOffset="8187.155">2349 619,'19'286,"23"10,-11-59,-29-221,4 15,-3-53,-4-355,1 374,-1-35,1 1,2-1,1 1,3 0,0 0,3 1,1-1,1 2,2 0,5-7,-12 36,1 1,-1 0,1 0,0 1,0 0,0 0,0 0,1 1,0 0,0 1,-1 0,1 0,1 0,0 1,3-2,8 1,-1 1,1 1,0 0,-1 2,1 0,-1 1,1 1,-1 1,8 3,-1-1,-10-1,0 1,-1 0,0 1,0 1,-1 0,0 1,-1 1,0 0,0 1,8 10,-13-14,152 119,-152-125,1 0,0-1,0 0,0-1,-1 0,1-1,0 1,0-2,0 1,-1-1,1 0,-1-1,1 0,-1-1,0 1,0-1,241-148,-223 137,1 1,0 1,1 1,0 2,1 1,0 1,0 1,1 1,0 2,0 1,0 2,0 1,0 1,0 1,0 2,0 1,26 8,2 13,-38-14,-30-10,-258-55,92 86,161-27,0 1,0 0,1 1,0 1,1 0,0 1,0 0,1 1,0 1,1 0,0 0,1 1,-3 5,1 5,0 1,2 1,1-1,0 2,2-1,1 1,2 0,0 0,1 0,2 1,1-1,1 1,3 18,-4-29,1 1,1 0,1 0,0-1,1 0,1 1,1-1,0-1,1 1,0-1,1 0,1-1,0 0,1-1,1 1,0-2,1 0,0 0,1-1,0 0,0-2,1 1,1-2,12 6,-14-8,1-1,1 0,-1-2,1 1,-1-2,1 0,0-1,0 0,0-1,0-1,0 0,-1-1,1-1,0 0,-1-1,0-1,0 0,0-1,-1 0,1-1,-1 0,-1-1,0-1,0 0,0-1,-1 0,-1 0,0-1,0-1,7-12,-3-4,-1 0,-1-1,-2 0,-1-1,-1 0,-2 0,-1-1,-1 0,-1 0,-2-17,-2-203,-22 133,13 174,-25 368,34-393,1 0,2 0,2 1,0-2,2 1,1 0,2-1,1-1,1 1,12 21,-22-47,0 1,0-1,1 0,-1 0,1 0,0 0,0 0,1 0,-1 0,1-1,-1 1,1-1,0 1,1-1,-1 0,0-1,1 1,0 0,0-1,-1 0,1 0,1 0,-1-1,0 1,0-1,1 0,-1 0,0 0,1-1,-1 1,1-1,-1 0,1-1,-1 1,0-1,1 0,-1 0,0 0,1 0,-1-1,0 0,0 0,0 0,25-23,-1-2,-2-1,0-1,-2-2,-1 0,-2-1,-1-1,-1-1,-2-1,-2-1,-1 0,7-29,-9 23,-1-1,-2 0,-2-1,-3 0,0 0,-3 0,-2-1,-2 1,-6-32,8 35,-2 55,2-10,-24 363,21-128,79-71,-60-143,85 29,-87-51,0-1,1 0,-1 0,1-2,-1 1,1-2,-1 0,1 0,-1-2,1 1,-1-2,0 0,0 0,-1-1,1-1,-1 0,-1-1,1 0,-1 0,0-2,0 1,-1-1,7-9,7-5,0-2,-2-1,-1-1,0 0,-3-2,0 0,-2-1,-1-1,-1 0,-2-1,-1-1,-3 2,-2-1,-1 0,-2 0,0 0,-3-1,0 1,-2 0,-2 0,-1 0,-8-27,2 147,47 217,-7-141,16 114,-19 139,-38-68,10-329,0 0,-2 0,0 0,-2 0,0 0,-1-1,-1 0,-1 0,-1-1,0-1,-1 1,-5 4,6-12,0 0,-1 0,0 0,0-2,-1 1,-1-2,1 1,-1-2,-1 0,1 0,-1-1,0-1,0 0,0-1,0-1,-1 0,1-1,-1 0,1-1,-1-1,1 0,-1-1,1-1,0 0,0-1,0 0,0-1,1-1,0 0,0-1,0 0,1-1,-11-9,-23-96,39 94,2 0,1-1,0 1,1-1,2 0,0 0,0 0,2 0,1 0,0 1,2-1,0 1,1-1,1 1,0 1,2-1,0 1,1 0,1 1,1 0,0 1,1 0,1 1,13-14,31-20,1 2,2 3,2 3,2 2,24-8,79-33,114-70,-266 140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13:57.85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59 186,'-12'65,"39"224,-19-256,-4-10,0-1,2 0,1 0,1 0,0-1,2-1,0 1,1-1,1-1,1 0,1-1,5 4,-8-10,0-1,1 0,0 0,0-2,1 1,1-2,-1 0,2 0,-1-1,1-1,0-1,0 0,0-1,1 0,-1-1,1-1,0 0,0-2,0 0,0 0,0-1,-1-1,1-1,0 0,-1-1,0-1,0 0,0-2,0 1,-1-1,5-4,-3-3,0 1,-2-2,1 0,-2-1,0 0,-1-1,0 0,-2-1,0 0,-1-1,0 0,-2 0,0-1,-2 0,3-15,3-32,-4 0,-2 0,-4 0,-2-13,-11-65,-15 190,20-16,0 2,2-1,2 1,1-1,1 1,1 0,4 24,-1 31,-3 868,1-922,-1 0,-2 1,-2-1,0 0,-2 0,-2 0,-1-1,-1 0,-1-1,-2 0,-1-1,-1 0,-2-1,-1-1,-14 16,26-36,-1-1,0 0,0 0,0-1,0 1,-1-2,0 1,0-1,-1 0,1-1,-1 0,1 0,-1-1,0 0,0-1,0 0,0 0,0-1,0 0,0-1,0 1,0-2,0 1,0-2,0 1,1-1,-1 0,1-1,0 0,0 0,0-1,-2-1,-11-7,0-1,0-1,1-1,1 0,1-2,0 0,2-1,0-1,-8-13,17 23,1 1,0-2,1 1,0-1,1 0,0 0,1 0,0 0,0-1,2 1,-1-1,1 1,1-1,0 0,1 1,0-1,0 0,2 1,-1 0,1-1,5-9,3 2,2 2,0-1,1 1,0 1,2 1,-1 0,2 1,0 0,1 2,0 0,1 1,19-8,44-32,307-261,97 31,-164 39,-309 233,-1 0,0-1,0 0,-1 0,0-1,-1-1,0 0,-1-1,-1 1,0-2,0 1,-1-1,-1 0,0 0,-1-1,-1 0,0 0,-1 0,-1 0,0-1,-1 1,-1 0,0-1,-1 1,-1-1,0 1,-1 0,-3-9,1 17,-1-1,0 1,0 0,-1 0,0 0,0 1,-1 0,1 1,-1 0,0 0,-1 0,1 1,-1 1,0-1,0 1,0 1,0 0,-1 0,1 1,-1 0,1 0,-1 1,1 0,0 1,-1 0,1 1,-1 0,1 0,0 1,-3 1,-9 4,0 0,0 0,1 2,0 1,1 1,0 0,1 1,0 1,1 1,1 0,-11 15,11-4,2 1,1 1,2 0,0 1,2 0,1 0,-3 21,11-49,-2 21,1 0,1 0,0 0,2 0,1 0,0 0,2 0,6 18,-9-24,1 0,1 0,1 0,0-1,0 0,2 0,0 0,1-1,0 0,1 0,0-1,1 0,1-1,0 0,1-1,0 0,0-1,1 0,1-1,0 0,0-2,0 1,1-2,0 1,0-2,1 0,9 1,-6-5,1-1,0 0,0-1,0-1,-1-1,1-1,-1-1,0 0,0-1,0-1,-1-1,0-1,-1-1,0 0,0-1,-1 0,-1-2,0 0,4-5,181-229,57-74,-235 302,1 1,1 0,0 2,1 1,1 1,0 1,1 1,1 1,-1 2,2 1,-1 1,1 1,0 1,0 2,1 1,-1 2,23 2,172 30,-360-72,106 33,0 1,-1 2,1 0,-1 2,1 2,-1 0,0 2,1 2,-1 1,1 1,0 1,1 2,0 1,0 1,1 1,0 2,-4 4,-19 51,49-63,1 1,0-1,0 1,0 0,0-1,1 1,0 0,1-1,-1 1,1 0,1-1,-1 1,1-1,0 1,1-1,-1 0,2 1,3 1,-1-1,1 0,1 0,-1-1,1 0,1 0,-1-1,1 0,-1-1,1 1,1-2,-1 1,1-2,-1 1,1-1,0 0,0-1,-1 0,1-1,3 0,186 8,-158-10,0 2,1 2,-1 1,0 3,0 1,-1 2,0 2,17 7,-50-13,0 1,-1-1,0 1,0 0,0 1,-1-1,0 1,-1 0,1 1,-1-1,-1 1,1-1,-1 1,0 0,-1 1,0-1,-1 0,1 5,-2-13,0 10,0 0,-1 0,-1 0,0-1,0 1,-1-1,0 1,0-1,-1 0,0 0,-1 0,0-1,0 1,-1-1,0-1,-1 1,-6 6,-13 9,0-2,-2 0,0-1,-1-2,-1-1,-1-2,0-1,-1-1,0-1,-1-2,0-2,0-1,-1-1,-27 1,48-6,0-1,0 0,0-1,0 0,1-1,-1-1,0 0,1 0,0-1,0-1,0 0,0-1,1 0,0 0,0-1,-6-6,-7-9</inkml:trace>
  <inkml:trace contextRef="#ctx0" brushRef="#br0" timeOffset="14176.999">25 4409,'0'0,"0"0,0 0,0 0,0 0,0 0,0 0,0 0,0 0,-14 171,5 389,8-550,0 1,1-1,0 0,1 0,0 0,1 0,0 0,0 0,1 0,0-1,1 1,0-1,0 0,1 0,1 0,-1-1,1 1,1-2,-1 1,1-1,1 0,-1 0,1 0,0-1,1-1,0 0,0 0,0 0,0-1,0 0,1-1,0 0,5 0,10-3,-1-2,0-1,1-1,-1-1,0-1,-1-1,0-1,0-1,0-1,-1-2,-1 0,0 0,-1-2,0-1,-1-1,0 0,-2-1,2-3,84-153,-84 139,-1 0,-2-1,-1 0,-2-2,-1 1,-3-1,0-1,-3 0,-1 0,-1-1,-3 1,-1-1,-3-25,-11 11,2 309,14-164,10 401,-8-309,-7 1,-8-1,-10 9,19-170,0 1,-2-1,-1 0,0 0,-2-1,0 0,-2 0,0 0,-2-1,0-1,-1 0,-1 0,-1-1,-1-1,0-1,-2 0,0 0,-16 11,20-25,1 0,0-1,-1 0,1-1,-1-1,1 0,-1-1,1 0,0 0,-1-2,1 1,0-2,0 1,0-2,1 1,-1-2,1 0,0 0,1-1,0 0,0-1,0 0,1 0,0-1,-6-8,6 7,1 0,0-1,1 0,0 0,1-1,0 0,1 0,1 0,-1 0,2-1,0 0,0 0,1 0,1 0,0 0,1 0,0 0,1 0,1 0,0 0,0 0,2 0,-1 0,2 1,-1 0,2 0,0 0,0 1,1-1,0 1,1 1,0 0,1 0,0 0,6-4,77-74,-5-5,-4-3,-4-4,53-91,-109 152,121-206,146-183,-64 184,-115 173,-133 82,-1 2,2 1,0 0,1 2,0 0,1 1,1 1,1 1,0 1,2 0,0 1,1 0,1 1,2 1,0 0,-1 7,4-12,1 1,1 0,1 0,1 0,1 1,0 0,2-1,0 1,1 0,1 0,1 0,0-1,2 1,0-1,1 1,2-2,-1 1,2-1,1 0,0 0,1-1,1 0,0-1,1 0,1-1,0 0,2-1,-1-1,12 8,-14-13,1 1,-1-2,2 0,-1 0,1-1,0-1,0 0,1-1,-1-1,1 0,0-1,0 0,0-1,0-1,0-1,0 0,0 0,-1-2,1 0,0-1,-1 0,0-1,0 0,0-1,-1-1,0-1,0 1,-1-2,0 0,0 0,-1-1,4-5,0-1,-1 0,-1-1,0 0,-2-1,0 0,0-1,-2 0,-1 0,0-1,-1-1,-1 1,-1-1,-1 0,-1 0,-1 0,-1 0,0-1,-2 1,0 0,-2 0,0 0,-2 0,0 0,-1 0,-5-9,1 14,-1 0,0 1,-1 1,-1 0,0 1,-1 0,-1 1,0 0,0 1,-1 1,0 1,-1 0,0 1,-1 1,1 0,-1 2,-1 0,1 1,-7 0,-24-4,77 12,534-12,-430 2,-99 50,-47 70,1 186,17-267,2 0,1 0,2 0,1-1,1 0,2-1,1-1,1 0,2-1,3 4,-13-25,0 0,1 0,-1-1,2 0,-1 0,1-1,0 0,0 0,1-1,-1 0,1-1,0 0,1-1,-1 0,1-1,-1 0,1 0,0-1,-1 0,1-1,0-1,0 1,-1-2,1 1,-1-2,1 1,-1-1,0-1,0 0,0 0,0-1,7-5,2-5,0-1,-1 0,0-2,-1 0,-1-1,-1 0,-1-2,-1 1,0-2,-2 0,0 0,-2-1,0 0,-2 0,0-1,-2 0,-1-1,0 1,-2-1,-1-22,-1-295,-6 289,0 73,26 449,-21-455,1-1,0 1,1 0,1-1,0 1,1-1,1 0,0 0,0 0,2 0,-1-1,2 1,-1-2,2 1,-1-1,2 0,-1 0,2-1,-1 0,1-1,1 0,-1-1,2 0,-1-1,1 0,0 0,-3-6,-1 1,1-1,0 0,-1-1,1 0,0-1,0 0,-1 0,1-1,-1 0,1 0,-1-1,0 0,0 0,0-1,0 0,-1-1,0 1,0-2,0 1,0-1,-1 0,0 0,0 0,0-1,-1 0,0 0,-1-1,1 1,-1-1,-1 0,0 0,0-1,0 1,-1 0,0-4,14-45,-3 0,-3 0,-2-1,-3 0,-2-1,-3-26,-13-85,49 243,-21-23,-2 1,-2 0,-3 1,-2 0,-1 47,0-35,-1 191,19-118,-27-271,-16-307,22 419,0 1,1 0,1 0,1 1,1-1,1 1,1 0,0 1,2 0,0 0,1 1,5-6,-8 15,1 1,0 0,0 1,0 0,1 0,1 1,-1 1,1-1,0 2,0-1,0 2,0-1,1 1,-1 1,4 0,16-6,-14 8,1 0,-1 0,0 2,1 0,-1 1,0 1,0 1,0 0,-1 1,0 1,0 0,0 1,-1 1,-1 0,1 2,-1-1,-1 1,0 1,-1 1,0 0,3 5,-1-5,63 11,-56-24</inkml:trace>
  <inkml:trace contextRef="#ctx0" brushRef="#br0" timeOffset="26546.387">59 2304,'22'44,"-30"21,6-35,-5 26,2-1,3 1,3 0,1 0,3 0,3-1,2 0,9 25,-15-71,1 0,0-1,1 0,-1 0,1 0,1 0,0-1,0 0,0-1,0 0,1 0,0 0,1-1,-1 0,1-1,0 0,0 0,1-1,-1 0,0-1,1 0,0 0,0-1,-1 0,8-1,4 1,-1-1,1-1,0-1,0-1,-1 0,1-2,-1 0,0-2,-1 0,0-1,0 0,0-2,-1 0,-1-2,1 0,-2 0,0-2,-1 0,0-1,10-13,-10 3,-2-1,0-1,-2 0,-1 0,-2-1,0 0,-2-1,-1 1,-1-1,-2 0,0-5,7-46,-23-120,5 839,20-328,-41 275,29-577,0 0,-1 0,0 0,-1 0,0 0,-1 0,1-1,-2 1,1-1,-1 0,0 0,-1-1,0 1,0-1,-1-1,1 1,-2-1,1 0,0-1,-1 0,0 0,-1 0,1-1,-1-1,1 1,-1-1,0-1,0 0,-1 0,1-1,0 0,-1 0,1-1,0 0,-1-1,1 0,0 0,0-1,0-1,0 1,-2-2,-3 1,0-1,1-1,-1 1,1-2,0 0,1-1,-1 0,1-1,1 0,-1-1,2 0,-1-1,1 0,1-1,0 0,0 0,1-1,0 0,1 0,1-1,0 0,0 0,2-1,0 1,0-1,1 0,0-9,6 1,2 0,0 1,1-1,2 1,0 0,1 1,1 0,1 1,1-1,0 2,2 0,0 1,1 0,0 1,2 1,-1 0,2 1,15-9,52-56,135-174,-8-30,15-23,-87 167,36 27,-243 148,49-29,0 0,1 1,0 0,0 2,1 0,0 0,0 2,1 0,1 1,0 0,1 1,1 1,0 0,1 0,0 1,1 1,1 0,1 0,0 1,-4 15,9-9,0 1,2 0,0-1,2 1,1-1,1 1,1-1,1 0,1 0,1 0,1-1,1 0,1-1,1 0,1 0,1-1,1-1,1 0,0-1,2-1,4 4,-4-11,-1-1,1 0,1-2,0 0,0-1,0 0,1-2,0 0,0-1,0-2,1 1,14-2,6 4,-24-2,1 0,-1-2,1 0,0-1,0 0,-1-2,1 0,-1-1,1 0,-1-1,0-1,0-1,-1 0,1-1,-2-1,1 0,-1-1,0-1,-1 0,0 0,0-2,-1 1,-1-2,0 1,-1-2,0 1,-1-1,-1-1,0 0,0 0,2-12,-1 1,-1-1,-2 0,0-1,-2 1,-1-1,-1 0,-1 0,-2 0,-1 0,-1 0,-2-5,1 20,-1 0,-1 1,0 0,0 0,-1 0,-1 1,0 0,0 0,-1 1,-1 0,1 1,-2 0,1 0,-1 1,0 1,-1 0,0 0,0 1,-9-3,-256-76,271 84,-45 0,73 2,477-48,-196 44,-244 22,-68 14,-4 6,2 1,2-1,1 2,2-1,2 1,2 0,1 0,3 0,1 1,1-3,2 1,2-1,1-1,2 1,2-2,2 0,1 0,20 33,-27-61,-1 0,1 0,1-1,0 0,0-1,1 0,-1-1,1 0,1-1,-1 0,1-1,0 0,0-1,0 0,0-1,5 0,-2-1,-1-2,1 0,0 0,0-2,-1 0,1 0,-1-2,0 1,0-2,0 0,11-7,-4-2,-1 0,0-2,-1 0,-1-1,-1 0,0-2,-2 0,0-1,-1-1,-1 0,-1 0,8-24,-13 25,-1 1,-1-1,-1 1,0-1,-2-1,-1 1,0 0,-2 0,-1-13,1-5,-51-152,22 75,25 170,2 0,3 0,2 0,3 0,2 0,2-1,3 0,7 17,72 160,-89-222,1 1,-1-1,1-1,1 1,0 0,0-1,0 0,1 0,0 0,0 0,1-1,0 0,0 0,0 0,1-1,0 0,0 0,0-1,1 0,-1 0,1-1,0 0,0 0,0-1,0 0,1 0,-1-1,1 0,-1-1,1 1,-1-2,0 1,1-1,-1-1,1 1,-1-1,0-1,0 1,0-2,0 1,21-17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3:52.987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12 9,'38'16,"-1"-9,0-1,1-2,0-1,0-3,0 0,4-3,33 0,691-9,-49-3,-371 6,-345 8,0 1,0-1,0 1,1 0,-1-1,0 1,0 0,0 0,1 0,-1 0,0 0,0 0,1 1,-1-1,0 0,0 0,0 1,0-1,1 1,-1-1,0 1,0 0,0-1,0 1,0 0,0 0,0 0,-1-1,1 1,0 0,0 0,-1 0,1 0,-1 1,1-1,-1 0,1 0,-1 0,1 0,-1 1,0-1,0 0,0 0,0 0,0 1,0-1,0 0,0 0,0 0,0 1,-1-1,1 0,0 0,-1 0,1 0,-1 1,0-1,1 0,-1 0,0 0,0 0,-49 59,-34 15,4 3,4 3,-9 18,-335 412,-27 84,-38 142,276-444,-44-13,189-200,97-59,-21-17,1 1,-1-2,1 0,0 0,-1-1,1-1,0 0,0-1,0 0,11-2,15 1,1580-9,-1433 21,-187-11</inkml:trace>
  <inkml:trace contextRef="#ctx0" brushRef="#br0" timeOffset="2202.147">2831 1188,'515'-84,"-416"73,186-22,210 7,-234 26,-244 1,0 1,0 0,0 1,0 1,0 0,-1 2,1 0,-1 0,10 7,-24-9,-1 0,0 1,0-1,0 0,-1 0,0 1,1-1,-1 0,-1 1,1-1,-1 0,0 0,1 0,-2 1,1-1,0 0,-1 0,0 0,0-1,0 1,-1 0,1-1,-1 1,0-1,1 0,-2 0,1 0,-1 1,-292 249,-267 310,204-135,26-36,246-293,114-81,-10-10,1-1,0 0,0-2,0 0,0-1,1 0,0-2,0 0,0-2,0 0,0 0,0-2,8-2,42 1,721-13,-339-1,-394 21,-41-3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4:47.864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1 518,'21'32,"-14"-27,0 1,1-1,-1 0,1-1,0 0,0 0,1-1,-1 0,1 0,-1-1,1 0,0 0,0-1,0-1,0 1,0-1,0-1,0 0,0 0,0-1,-1 0,1 0,0-1,-1 0,0 0,1-2,46-6,353-49,-312 63,-96 0,1-1,-1 1,1-1,-1 0,0 1,0-1,0 1,0-1,0 1,-1-1,1 1,-1-1,1 0,-1 1,0-1,0 0,0 0,0 1,-1-1,1 0,0 0,-1 0,0-1,1 1,-1 0,0 0,0-1,0 1,0-1,0 0,0 0,0 0,-1 0,1 0,0 0,-2 0,1 2,-419 394,231-176,81-118,110-103,-1 1,0-1,0 0,0 0,1 0,-1 1,0-1,1 0,-1 1,0-1,1 1,-1-1,0 1,1-1,-1 1,1-1,-1 1,1 0,-1-1,1 1,-1 0,1-1,0 1,-1 0,1 0,0-1,-1 1,1 0,0 0,0 0,0-1,0 1,0 0,0 0,0 0,0-1,0 1,0 0,1 0,-1-1,0 1,0 0,1 0,-1-1,0 1,1 0,-1-1,1 1,-1 0,1-1,-1 1,1-1,0 1,-1-1,1 1,0-1,-1 1,1-1,0 0,0 1,-1-1,1 0,0 1,310-44,-199 21,91-24,-126 46,-27-5,0-2,-1-2,0-2,0-2,-2-3,0-1,0-3,1-3,-9 6,23-7,-1-3,-2-3,-1-2,-1-2,-2-3,-1-2,-2-3,27-29,-73 64,0 1,-1-1,1 0,-1-1,-1 1,1-1,-1 0,-1 0,0 0,0-1,0 1,-1-1,0 1,-1-1,0 0,0 0,-1 0,0 0,-1 0,1 1,-2-1,1 0,-3-6,2 9,0-1,0 1,-1 0,0 0,0 0,0 0,-1 0,0 0,0 1,0 0,-1 0,0 0,0 0,0 1,0 0,-1 0,1 0,-1 1,0 0,0 0,-1 0,1 1,-1 0,1 0,-1 1,1 0,-1 0,0 0,0 1,-1 0,-16-3,-1 1,1 1,0 1,0 2,0 0,0 1,0 2,0 0,1 1,0 2,0 0,0 2,2 0,-1 2,1 0,1 1,0 1,1 1,1 1,0 0,1 2,0 0,-1 4,8-10,1 1,0-1,1 2,1-1,0 1,1 0,0 0,1 1,1 0,0 0,1 0,1 1,-2 1,1 1,1 0,0 0,1 0,1 0,1 0,1 0,0 0,2-1,0 1,0-1,2 1,0-2,1 1,6 9,-5-12,1 1,1-1,0-1,1 0,1-1,0 0,0-1,2 0,-1-1,1 0,0-1,1-1,0 0,0-1,1 0,0-2,0 0,1 0,-1-2,1 0,0-1,-1-1,1 0,0-1,0-1,3-1,13 1,0-1,1-2,-1-2,-1-1,1-1,-1-1,-1-2,0-2,-1-1,0-1,-1-1,0-2,11-10,-15 7,-1 0,0-2,-2-1,-1-1,-1-1,-1-1,-1 0,-2-1,-1-1,-1-1,-1 0,-2-1,15-58,-5-1,-3-1,-5-1,1-62,2-7,-27 20,-6 235,-3 260,2 13,18 61,-4-319,9-88,-5-43,-1-12,77-469,-71 475,1 0,1 0,1 0,2 1,1 1,1 0,12-19,-19 36,2-1,-1 1,1 1,0-1,1 1,0 0,0 1,1 0,0 0,0 1,1 0,0 1,0 0,0 0,0 1,1 0,0 1,-1 0,1 1,0 0,4 1,35 1,1 2,-1 3,-1 1,1 3,-1 2,5 4,-52-15,7 4,-1 0,1 0,-1 1,0 1,-1-1,1 1,-1 0,0 1,0 0,-1 0,0 0,5 8,10 10,-12-9,0 1,-2 0,0 0,-1 0,0 1,-1 0,-2 0,0 0,0 1,-2-1,0 1,-1-1,-2 9,1-11,-1 1,0-1,-2 1,0-1,0 0,-2 0,0 0,0-1,-2 0,0 0,0-1,-2 0,0 0,0-1,-1-1,-1 1,0-2,0 0,-8 4,-30 24,-1-3,-3-2,0-3,-31 12,61-33,-1-2,-1 0,1-1,-1-2,-1-1,1 0,-1-3,1 0,-1-1,-10-2,-111-53,147 55,0 0,1 0,-1 0,0 0,1 0,-1 0,0 0,1 0,-1 0,0-1,1 1,-1 0,1 0,-1-1,0 1,1 0,-1-1,1 1,-1 0,1-1,-1 1,1-1,-1 1,1-1,-1 1,1-1,-1 1,1-1,0 1,-1-1,1 0,0 1,0-1,0 0,-1 1,1-1,0 0,0 1,0-1,0 0,0 1,0-1,0 0,0 1,0-1,1 0,-1 1,0-1,0 0,1 1,-1-1,0 1,1-1,-1 1,0-1,1 0,-1 1,1 0,-1-1,1 1,-1-1,1 1,-1-1,1 1,238 6,-139 4,-75-6,1-2,0 0,0-2,1 0,-1-2,0-1,-1-1,1-1,-1-2,0 0,0-2,-1 0,0-2,-1-1,0 0,-1-2,0-1,-1 0,-1-1,0-2,-1 0,8-11,136-205,-97 70,-9-48,-79 629,0-35,22-370,-1 33,4-60,48-338,32 65,-26 133,38 59,-84 90,0 1,0 0,1 1,-1 1,1 0,0 0,0 1,0 1,1 0,-1 0,0 1,0 1,0 0,11 3,6 1,-1 2,0 1,0 2,0 1,-2 0,1 2,-1 2,-1 0,-1 1,0 2,1 1,106 66,-121-82,0 0,1-1,0-1,-1 0,1 0,0-1,-1 0,1-1,0 0,-1-1,1 0,-1-1,18-4,0-2,0-1,-2-1,1-2,-1 0,-1-2,-1 0,19-16,100-50,-1 30,-16 75,-40 24,-149-50,37-2,0 1,0 2,1 0,-1 2,0 1,0 1,0 1,1 1,0 1,0 1,1 2,-1 0,2 2,0 0,0 2,1 0,-7 7,13-8,1 1,0 1,1 0,0 1,1 0,1 1,1 0,0 1,1 1,1-1,1 2,0-1,1 1,1 0,1 0,1 1,0-1,2 1,0 0,1 0,1 0,1 0,1 0,1 0,0 0,2-1,0 0,1 1,1-2,1 1,0-1,1 0,1-1,1 0,1-1,0 0,1-1,0 0,13 10,-13-16,1-1,-1 0,1-1,0 0,1-1,0-1,-1 0,2-1,-1 0,0-2,1 0,0 0,-1-2,1 0,0 0,-1-2,1 0,-1-1,1 0,-1-1,0-1,-1 0,1-1,-1-1,0 0,0-1,-1 0,0-1,11-11,1-10,0-2,-2 0,-2-2,-1-1,-1 0,-2-1,-2-1,-1 0,-2-1,-2-1,2-18,-8 28,-1 1,-2-1,0 0,-2 0,-2 0,0 0,-6-18,9 7,-1 26,-5 40,4 243,3-236,1-1,1 1,2-1,1 0,1 0,2-1,2 0,0 0,2-1,10 16,-13-34,1-1,0-1,0 0,1 0,0-1,0-1,1 0,1-1,-1 0,1-1,0 0,0-1,1-1,-1 0,11 0,117-4,-116-4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4:56.663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0 169,'51'24,"113"-17,333 11,-391 0,-105-17,1-1,-1 0,1 0,0 1,-1-1,1 0,-1 1,0 0,1-1,-1 1,1 0,-1 0,0 0,0 0,1 0,-1 0,0 0,0 0,0 0,0 0,0 1,-1-1,1 0,0 1,0-1,-1 1,1-1,-1 1,0-1,1 1,-1-1,0 1,0-1,0 1,0-1,0 1,0 0,0-1,0 1,-1-1,1 1,-1-1,1 1,-1-1,0 0,1 1,-1-1,0 0,0 1,0-1,0 1,-55 59,22-38,-63 40,3 5,3 3,-14 20,1 20,-38 32,111-120,51-14,1 0,0-2,0 0,0-1,1-2,0 0,0-1,0-2,1 0,-1-1,0-1,0-1,1-1,63 0,156 16,-98-56,268-155,-352 168,-1-2,-2-3,-2-3,-1-2,-2-2,-2-2,-2-2,41-51,-81 86,0 0,0 0,-1 0,-1-1,0 0,0-1,-1 1,-1-1,0 0,-1 0,1-7,-5 13,0 1,-1-1,1 0,-1 1,-1-1,1 1,-1 0,0-1,-1 1,1 1,-1-1,0 1,-1-1,1 1,-1 0,0 1,0-1,-3-1,-9-4,0 1,-1 0,0 1,0 1,-1 0,0 2,0 0,0 1,-1 1,1 1,-1 1,0 0,0 2,1 0,-1 1,1 1,-1 1,-9 3,13 1,1-1,0 2,0 0,0 1,1 0,1 1,0 1,0 0,1 0,1 1,-7 11,0 5,1 1,1 0,2 2,1 0,1 0,2 1,1 0,2 1,1 0,2 0,1 1,2-1,1 6,0-25,1 1,0-1,1 0,1 1,0-1,1-1,1 1,0 0,1-1,1 0,0 0,1-1,0 0,1 0,1-1,0 0,0-1,1 0,0-1,1 0,1-1,-1 0,1-1,1 0,-1-1,1 0,1-1,-1-1,1-1,0 0,0 0,0-2,1 0,-1 0,12 0,1 0,0-1,-1-2,1-1,-1-1,0-1,1-1,-2-2,1-1,-1-1,0-1,-1-1,0-1,-1-2,0 0,16-14,-13 7,0-1,-1-2,-1 0,-2-2,0 0,-2-2,-1 0,-1-1,-1-1,-2-1,5-15,46-231,-46 71,-65 1025,44-723,1-184,3 0,4 1,4 0,4 1,4 0,5-7,-18 69,0 0,2 1,0 0,2 0,0 1,2 0,0 1,1 0,1 2,1-1,2 1,-3 9,-1 1,2 0,-1 2,1-1,0 2,1 0,0 1,0 1,0 0,0 2,0 0,1 0,-1 2,1 0,-1 1,1 1,-1 0,13 5,-15-3,-1 0,0 1,0 1,0 1,-1 0,0 0,-1 1,1 1,-1 0,-1 1,8 8,59 71,-67-81,0 0,0-1,0 0,1-1,0-1,1 0,-1 0,1-1,0-1,0 0,0-1,0 0,1-1,-1 0,0-1,1-1,-1 0,0-1,0 0,0-1,0-1,0 0,-1-1,1 0,-1 0,-1-2,11-6,82-45,-54 28,2 1,1 2,1 3,1 3,0 1,33-4,-74 22,0 1,0 1,1 0,-1 1,0 0,0 1,0 1,0 0,0 1,0 1,-1 0,0 0,0 2,-1-1,1 2,-1 0,-47 15,14-17,-1 0,0-1,-1-1,1-1,-1-1,1-1,-1-1,-11-2,-143 16,155-3,1 0,1 1,0 1,1 1,0 1,1 1,0 0,2 1,0 1,1 0,0 2,2-1,0 2,2 0,0 0,1 1,1 0,2 0,0 1,1 0,-1 15,3-22,1-1,0 1,2 1,0-1,0 0,2 0,0 0,1 0,0 0,2 0,-1 0,2-1,0 1,1-1,1-1,0 1,1-1,0 0,1-1,1 0,0 0,1-1,0 0,1-1,-2-1,1-1,0 0,0 0,1-1,0-1,0 0,1 0,0-1,0-1,0-1,1 1,-1-2,1 0,0-1,0 0,0-1,1-1,-1 0,0 0,0-2,0 0,0 0,0-2,-1 0,1 0,-1-1,0 0,0-2,-1 1,0-2,0 1,6-7,12-13,-1-1,-1-1,-2-2,-1 0,-2-2,18-32,-31 43,-1 0,-1-1,-1 0,-1 0,0-1,-2 0,-1 1,-1-1,-1-1,-2 1,0 0,-1 0,-1 0,-2 1,0-1,-1 1,-2 0,0 1,-1-1,-4-4,-89-79,42 57,81 57,0-1,1-1,-1-1,1 0,1-2,-1-1,0-1,1 0,-1-2,12-2,-11 3,-12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14:44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1,'0'0,"0"0,0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14:43.9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44 149,'0'0,"0"0,0 0,0 0,0 0,0 0,0 0,0 0,0 0,0 0,0 0,15 31,-6-25,0 0,1 0,0-1,0-1,0 0,0 0,1-1,-1 0,1-1,0 0,0 0,0-1,0-1,0 0,0-1,0 0,0 0,-1-1,3-1,18 1,404-3,-421 46,-397 291,138-98,190-158,96-69,510 49,-530-52,1-2,0-1,1-1,-1 0,0-2,-1 0,1-2,0 0,-1-2,0 0,0-2,0 0,-1-1,0-1,18-12,-14 3,-1-1,0-1,-2 0,0-2,-2-1,0 0,-2-2,-1 0,-1 0,-1-2,9-24,-9 24,26-61,-5-2,-3-2,16-83,-41 147,1-27,-6 44,-1 51,-1 387,12-269,46 1,-52-147,1 0,0-1,1 1,0-1,0-1,1 0,0 0,1 0,0-1,0-1,1 0,0 0,0-1,0 0,1-1,0 0,0-1,0-1,1 0,-1 0,1-1,0-1,0 0,-1-1,1 0,0-1,0 0,-1-1,1-1,-1 0,1 0,-1-2,0 1,-1-1,1-1,-1 0,6-5,3-3,-1-2,-1 0,0-1,-1-1,-1-1,-1 0,-1-1,0-1,-2 0,0 0,-1-1,-1-1,1-6,36-270,-46 246,-1 34,8 53,7 60,-5 0,-4 0,-4 35,1-4,4 63,9-1,26 110,8 103,-50-397,7 36,-5-46,-76-706,40 204,28 461,3-1,1 1,3-1,2 0,2 1,2 0,2 0,10-29,-11 65,1 1,0 0,0 0,1 1,0 0,1 0,0 2,1-1,0 1,0 1,1 0,0 1,0 0,7-1,-6 0,5 0,0 0,0 2,0 0,1 1,0 1,0 1,0 0,0 2,0 0,0 2,0 0,0 1,-1 1,1 1,-1 0,0 2,0 0,-1 1,0 1,16 10,-14-4,-1 0,-1 1,0 0,-1 2,-1 0,-1 1,0 0,-2 1,0 1,-1 0,-1 1,-1 0,-2 1,5 15,-10-20,-1 0,0 0,-1 0,-1 0,-1 0,-1 0,0 0,-2-1,0 1,0-1,-2 0,0 0,-1 0,-1-1,0 0,-1 0,-1-1,0-1,-1 1,-1-2,0 1,-1-2,0 0,-1 0,-15 9,8-6,-1-1,0-1,-1-1,-1-1,0-1,0-1,-1-1,0-1,0-1,-1-2,0 0,1-2,-1-1,0-1,0-1,0-1,0-1,-13-4,12 0</inkml:trace>
  <inkml:trace contextRef="#ctx0" brushRef="#br0" timeOffset="8834.302">21 2280,'-19'15,"20"-15,-1 0,0 0,0 1,1-1,-1 0,0 0,0 1,0-1,0 0,0 1,0-1,1 0,-1 1,0-1,0 0,0 1,0-1,0 0,0 1,0-1,0 0,0 1,0-1,-1 0,1 1,0-1,0 0,0 1,0-1,0 0,-1 0,1 1,0-1,0 0,0 0,-1 1,1-1,0 0,0 0,-1 0,1 1,0-1,612 18,-432 34,-201-26,-96 73,-270 237,140-141,246-194,-1 0,1 0,-1 1,1-1,0 0,0 1,0-1,0 1,0-1,0 1,0 0,0-1,1 1,-1 0,1 0,-1-1,1 1,0 0,0 0,-1 0,1 0,0-1,1 1,-1 0,0 0,1 0,-1-1,0 1,1 0,0 0,0-1,-1 1,1 0,0-1,0 1,0-1,1 1,-1-1,0 0,1 1,16 10,2-1,-1-1,1-1,1 0,-1-2,1 0,1-2,-1 0,1-1,4-1,337 27,-358-30,0 0,0-1,0 0,0-1,0 1,0-1,0 0,-1 0,1 0,-1 0,1-1,-1 0,0 0,0 0,0-1,0 1,-1-1,1 0,2-4,191-284,-32-59,-154 330,1 0,1 1,1 0,1 1,0 1,1 0,1 2,1 0,1 0,12-7,262-126,-280 146,0 0,1 1,-1 1,1 0,-1 1,1 0,0 1,-1 1,0 0,9 3,10 0,79 40,-156-38,-118 6,138-14,0 1,0 1,0 1,0 1,0 1,0 2,1 0,0 2,1 0,-1 2,2 0,-1 2,-9 7,20-11,2 1,-1 1,1 0,0 0,1 0,0 2,1-1,0 1,1 0,0 0,1 1,1 0,0 0,0 0,1 1,-1 11,-1-4,2 0,0 0,1 0,2 1,0-1,1 1,1 0,1-1,1 0,0 1,2-1,1 0,0-1,2 0,0 0,1 0,1-1,1 0,1-1,0-1,2 1,-1-2,2 0,0-1,1 0,1-2,5 4,-2-9,1 0,1-2,-1 0,1-1,0-2,1 0,-1-1,0-1,1-1,-1-1,0-2,0 0,0-1,0-1,0-1,-1 0,0-2,-1-1,1-1,-2 0,1-1,-1-1,-1-1,1-3,-9 5,-2-1,0 0,0 0,-1 0,-1-1,0 0,-1-1,0 0,-1 1,0-1,-1 0,-1-1,0 1,-1 0,-1-1,0 1,-1-1,-1 1,0 0,0 0,-2 0,0 0,0 0,-4-7,-5-44,12 52,0-6,-1 0,-1-1,0 1,-1 0,-1 0,-1 1,-1-1,0 1,-1 1,-1-1,-1 2,0-1,-2 1,1 1,-2 0,-3-3,-94-42,154 77,1-2,1-2,0-1,1-3,0-2,0-2,1-2,19-3,120 7,-188 38,-12 281,25 27,-5-296,-5-47,-7-38,-6-56,4 1,4-1,6-68,-1 17,47-69,-43 187,-1 9,1 0,0 1,0 0,1 0,0 0,0 1,0 0,1 0,0 1,0 0,0 1,1 0,1-1,10-2,1 0,-1 1,2 1,-1 1,0 0,1 2,0 1,0 0,-1 2,1 1,0 0,5 3,169 97,-104-11,-86-78,-1-1,0 1,-1 0,0 0,-1 1,0-1,-1 1,-1-1,0 1,0 0,-2 0,-1 12,1 3,13 292,-1-200,-10-117,0 0,0 0,0 0,1 0,-1-1,1 1,0 0,0-1,0 1,1-1,-1 0,1 1,0-1,0 0,0-1,0 1,0 0,1-1,-1 0,1 0,0 0,-1 0,1-1,2 1,10-1,1-1,-1-1,0-1,0 0,-1-1,1-1,-1 0,1-1,-1-1,0 0,-1-1,0-1,0 0,0-1,1-1,57-29,-32 20,-1-1,0-2,-1-1,-2-2,0-2,20-20,94-67,-34-15,-110 121,0-1,0 0,-1 0,0-1,-1 0,0 0,0 0,-1 0,-1 0,0-1,0 1,-1-1,0 1,-1-1,0 0,-1 1,0-5,-3 1,0-1,-1 1,-1 0,0 0,-1 0,-1 1,0 0,0 1,-2 0,0-1,0 6,1 0,-1 1,-1 0,1 1,-1 0,0 0,0 1,0 1,-1 0,1 0,-1 2,-5-1,1-1,0 2,0 0,0 1,0 0,0 1,0 1,0 1,1 0,-1 1,1 1,-1 0,2 1,-1 1,1 0,0 1,0 0,1 1,0 1,1 0,0 1,0 0,-7 10,3-1,1 1,0 1,2 0,0 1,2 0,0 1,-5 20,15 96,2-118,1-1,0 0,2 0,0 0,1 0,2-1,0 0,1 0,1-1,0 0,2 0,0-1,1-1,1 1,0-2,1 0,1-1,1 0,0-2,1 1,6 2,8-4,1-1,1-2,0-1,0-2,1-1,-1-1,1-2,0-2,23-2,-36 0,0 0,0-2,0 0,-1-2,1 0,-1-1,-1-1,1 0,-1-2,-1 0,0-1,0-1,7-8,-8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8:51.687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833 847,'0'0,"0"0,0 0,0 0,0 0,0 0,-34-20,11 6,-1 0,0 2,-1 1,0 1,-1 1,0 1,0 1,-1 2,0 0,0 2,0 1,0 1,0 1,0 2,-1 0,1 2,-6 3,14 0,0 1,1 0,0 2,0 0,1 1,0 1,1 1,0 0,1 1,1 0,0 1,1 1,0 0,2 1,0 1,1-1,0 2,2-1,0 1,1 0,1 1,1 0,0 0,2 0,0 0,2 1,0-1,1 0,1 1,1-1,4 19,-2-8,2-1,1 1,1-1,2 0,1-1,1 0,2-1,1 0,1-1,1-1,1 0,1-2,2 0,8 7,-14-22,1-1,0 0,1-1,0-1,0-1,0 0,0-2,1 0,-1 0,4-2,0 3,10-4,0 0,0-2,0-1,-1-2,1-1,-1-1,-1-2,1-1,-1-1,-1-1,0-2,-1 0,-1-2,0-2,-1 0,-1-1,0-1,-2-2,0 0,-2-1,0-1,-2-1,-1-1,6-11,-4 3,-1-1,-2-1,-1 0,-2-1,-1 0,0-13,45-473,-23 219,-43 226,-19 146,2 129,9 1,8 1,11 53,0-206,2 1,2-1,2 0,2-1,1 0,18 40,-19-69,0 0,1-1,0-1,1 0,1 0,1-1,0-1,0 0,1-1,0 0,9 3,-6-7,0 1,1-2,0-1,1 0,-1-1,1-2,0 0,0 0,0-2,1-1,2-3,-1-1,0-2,0 0,0-1,-1-1,-1-1,1-1,-2-1,0-1,0 0,-1-2,-1 0,0-1,-1 0,-1-1,0-1,-2-1,0 0,-1 0,-1-1,6-16,-5 17,36-61,4 2,3 2,60-63,-99 118,1 1,1 1,1 0,1 1,0 2,1 0,1 1,0 1,1 1,1 1,0 1,0 1,1 1,0 2,1 0,0 2,0 0,0 2,0 1,1 1,-1 1,10 2,33 27,25 26,-213-86,101 23,-1 2,0 0,0 1,0 1,0 1,0 0,-1 2,0 0,1 1,-1 1,1 1,-1 0,1 2,0 0,0 1,0 1,1 1,0 1,0 0,1 1,-7 6,9-5,0 1,0 0,1 2,1-1,0 2,0 0,2 0,0 1,0 1,2 0,0 0,0 1,2 0,0 0,1 0,1 1,-2 12,3-12,1 0,0-1,1 1,1 0,1 0,1 0,0 0,2 0,-1 0,2-1,1 1,0-1,1 0,1-1,0 1,1-1,1-1,1 1,0-2,1 1,0-1,1-1,1 0,0-1,1 0,8 4,10 1,2-1,0-2,0-1,1-2,1-1,0-2,0-2,1-1,0-2,0-1,1-2,-23-1,1-1,-1-1,0 0,0-1,0-1,0 0,-1-1,0 0,0-2,0 1,-1-2,0 1,-1-2,0 0,0 0,-1-1,-1-1,0 0,0 0,-1-1,-1 0,0 0,0-1,-2 0,0-1,0 1,-2-1,0 0,0 0,-1-1,-1 1,-1-1,0-1,0 1,-1 0,0 0,-1 0,-1 1,-1-1,0 0,-1 1,0-1,-1 1,-1 1,-1-1,0 1,0 0,-2 0,0 1,0 0,-1 1,-9-9,19 21,-12-14,-1 0,0 1,-1 1,-1 0,1 1,-2 1,1 0,-2 1,1 1,-17-7,-75-20,136 35,0-2,-1 0,0-2,1-1,-1-1,-1-1,1-1,-1-2,-1 0,0-2,0-1,-2-1,1-1,-2-1,0-1,-1 0,0-2,-2-1,0 0,-1-1,-2-1,0-1,-1 0,-1-1,-2-1,0 0,1-7,7-29,-3 0,-2-2,-3 0,-3 0,-3-1,-2-17,-37 152,19-18,1 0,4 1,1 0,3 1,2 0,3 4,-1-36,0 561,50-229,-44-337,0 1,2-2,0 1,1-1,1 0,1 0,0-1,1 0,1-1,0-1,1 0,0 0,1-1,1-1,0 0,1-1,0-1,1-1,0 0,0-1,1 0,-1-2,2 0,-1-1,1-1,0-1,0 0,0-2,0 0,0-1,0-1,0-1,0 0,0-1,10-4,1-4,-1-1,0-1,-1-1,0-1,-2-2,0-1,-1-1,0-1,-2-1,0-1,-2-1,0-1,-2-1,-1 0,0-2,-2 0,-1-1,-2 0,0-1,3-16,16-58,-4-1,-5-2,-4 0,-5-1,-5-1,-4 0,-6-14,1-233,-4 313,-1 29,-1 32,-70 567,58-313,16 207,4-236,35-426,-34 123,4 1,2-1,3 1,2 1,2 0,3 1,3 1,2 0,2 2,2 2,4-1,-25 43,1 1,0 0,1 1,0 0,0 0,0 1,1 0,0 0,0 1,0 1,1 0,0 0,0 1,0 0,0 1,0 0,0 1,0 0,1 1,-1 0,0 1,1 0,5 2,2 0,-1 0,1 2,-1 0,0 0,0 2,0 0,-1 2,0 0,-1 0,0 2,-1 0,0 0,10 11,-11-9,0 1,-2 0,1 1,-2 0,0 1,-1 1,-1-1,0 2,-1-1,-1 1,0 0,-2 0,0 1,-1 0,-1 0,3 325,-7-97,45-189,-37-55,1 1,0-1,0 0,0 0,0-1,1-1,-1 1,1-1,-1 0,1-1,-1 0,1-1,-1 1,1-2,-1 1,0-1,1 0,-1-1,0 0,0 0,-1-1,1 0,-1 0,4-4,226-126,-181 90,-2-3,-2-2,-2-2,-2-3,-3-1,-3-2,-1-2,-4-2,3-11,-9-97,-34 160,1 0,-1 1,0-1,-1 1,0 0,0 0,-1 1,0-1,-1 1,1 0,-1 0,0 1,-1 0,0 0,0 0,0 1,-1 0,1 0,-1 1,0 0,-1 0,1 1,-1 0,1 1,-1 0,0 0,0 1,0 0,0 0,0 1,0 1,0-1,1 1,-1 1,0-1,0 2,0-1,1 1,0 1,-1-1,-2 3,-134 98,127-79,2 1,0 1,2 1,0 0,3 1,0 0,1 1,2 0,2 0,0 1,2 0,1 0,2 0,1 0,1 0,2 0,1 0,1-1,8 26,54 84,34-64,-89-69,0-1,1 0,0-1,-1-1,1 0,1 0,-1-1,0-1,1 0,0-1,-1-1,1 0,-1-1,1 0,-1-1,1-1,-1 0,0 0,0-1,0-1,0-1,-1 1,0-2,0 0,-1 0,0-1,0-1,-1 1,0-2,4-4,142-177,-8-21,-109 159,3 1,1 2,3 2,38-29,-68 61,1 1,1 1,1 1,0 1,0 0,1 2,0 0,1 1,0 1,1 1,0 1,0 1,16-2,-23 5,0 1,0 0,1 1,-1 0,0 1,0 1,0 1,0 0,0 0,-1 2,0 0,0 1,0 0,0 1,-1 0,4 3,135 107,-199-139,-43-25,-134-46,209 90,1 0,-1 1,0 1,0 1,1 0,-1 1,0 0,1 1,-1 1,1 0,-1 1,1 1,0 0,1 1,-1 0,1 1,-5 4,-56 101,74-106,0 0,0 0,1 0,-1-1,2 1,-1 0,0-1,1 1,0-1,1 1,-1-1,1 0,0 0,0 0,1 0,-1-1,1 1,0-1,0 0,0 0,3 1,170 109,-16-82,-82-30,-63-3,0 1,0 0,0 1,-1 1,1 0,0 1,-1 1,1 0,-1 2,0-1,-1 2,0 0,3 2,-7 0,0 0,-1 1,0 0,-1 1,0 0,-1 0,0 0,-1 1,0 0,-1 0,0 1,-1 0,0 0,-1 0,-1 0,0 1,2 1,-5 58,-50 6,35-67,-1-1,0-1,-1 0,0-1,-1-1,0-1,0-1,-1 0,1-1,-1-2,-8 1,-7 3,0-2,-1-2,1-1,0-1,-1-3,1 0,0-3,0-1,0-1,1-2,-22-8,40 10</inkml:trace>
  <inkml:trace contextRef="#ctx0" brushRef="#br0" timeOffset="2708.821">3380 742,'0'0,"0"0,0 0,0 0,0 0,0 0,0 0,47 15,16-8,0-3,1-3,-1-2,0-4,39-8,30 0,-120 12</inkml:trace>
  <inkml:trace contextRef="#ctx0" brushRef="#br0" timeOffset="32989.47">844 3095,'0'0,"0"0,0 0,0 0,0 0,0 0,0 0,0 0,0 0,0 0,0 0,0 0,0 0,0 0,0 0,-27-18,-115-108,124 116,-1 1,-1 1,0 1,0 1,0 0,-1 2,0 0,0 1,0 1,0 1,0 2,0-1,0 2,0 1,1 1,-1 0,1 2,0 0,0 1,-16 9,16 0,1 1,0 0,2 2,0 0,1 1,0 1,2 0,1 1,0 0,2 1,0 1,2-1,1 2,1-1,0 1,2 0,1 1,1-1,2 1,0-1,2 8,2-11,1 0,1 0,1-1,0 0,2 0,1 0,0-1,2 0,0-1,1 0,1-1,1 0,0-1,1-1,1 0,0-1,2-1,8 6,-6-6,0 0,1-1,1-1,0-1,1-1,0-1,0-1,0-1,1-1,0-2,1 0,-1-1,10-1,-13-3,0 0,0-2,0 0,0-1,-1-1,1-1,-1-1,-1-1,1-1,-2 0,1-2,-1 0,-1-1,0 0,0-2,-1 0,-1 0,-1-2,0 0,-1 0,0-1,-2-1,0 0,-1-1,-1 0,0 0,4-17,-12 31,27-71,3 2,3 0,38-59,-40 81,-23 35,0-1,1 1,1 1,1 0,0 0,1 1,1 1,0 0,1 1,0 0,1 1,0 1,1 1,18-9,-5 8,1 1,0 2,0 0,1 2,0 2,0 1,0 1,1 2,-1 1,0 2,31 6,39 56,-126-79,0 2,-1 0,0 2,-1 0,0 2,0 1,-1 1,0 2,0 0,0 2,-1 1,1 1,0 1,0 2,0 0,0 2,-23 8,28-4,0 2,1 1,0 1,1 0,0 2,1 0,1 1,0 1,2 0,0 2,0 0,2 0,1 1,0 1,-4 11,9-11,1 0,1 0,0 1,2 0,1 0,0 0,2 0,0 0,2 0,0 0,2 1,0-1,2-1,0 1,1-1,1 0,1 0,1-1,1 0,1 0,0-1,2-1,0 0,1-1,2 2,-7-7,1 0,1-1,0 0,0 0,1-1,0 0,1-1,0-1,0 0,1-1,0 0,0-1,1-1,0 0,0-1,0 0,0-1,0-1,1-1,3 0,6-4,0-1,0-1,-1-2,1 0,-2-1,1-2,-1 0,0-2,-1 0,-1-1,0-2,-1 0,0-1,-1-1,-1 0,-1-2,0 0,-1-1,-2-1,0 0,11-22,7-114,-34 135,-2 0,0 1,-2-1,0 1,-1 0,-1 1,-1 0,-1 0,-1 1,0 0,-2 1,0 0,0 1,-2 1,0 0,-1 1,-6-4,-54-66,110 61,232-13,-27 19,-237 17,0 0,0 0,1 0,-1 0,0 0,0 1,0-1,0 1,1-1,-1 1,0 0,0 0,1 0,-1 0,0 1,0-1,1 0,-1 1,0 0,0-1,0 1,0 0,0 0,0 0,0 0,0 1,0-1,0 0,-1 1,1 0,0-1,-1 1,1 0,-1 0,0-1,0 1,0 0,0 0,0 0,0 1,0-1,-1 0,1 0,-1 0,1 1,-1-1,0 0,0 0,0 1,0-1,0 0,-1 0,1 1,-1-1,1 0,-1 0,-1 1,-21 316,21-257,2 1,4-1,1 0,4-1,2 1,3-2,4 3,-14-53,0 0,1-1,0 1,0-1,1 0,0-1,1 1,0-1,0 0,1-1,0 0,1 0,-1-1,1 0,0 0,1-1,-1 0,1-1,0 0,0 0,0-1,1-1,-1 1,1-2,-1 0,1 0,0-1,0 0,-1 0,1-2,0 1,-1-1,1-1,-1 0,0 0,0-1,0 0,0-1,3-2,10-6,-1-2,-1 0,0-1,-1-1,0-1,-2-1,0-1,-1 0,-1-1,10-18,-13 10,-2-1,-1 0,-1-1,-1 0,-2 0,-1-1,-1 0,-2-24,6-19,10-171,-30 25,36 761,50-198,-72-335,1-1,0 0,1-1,-1 1,1-1,0 1,1-1,-1 0,1-1,0 1,0-1,0 0,1 0,-1 0,1-1,0 0,0 0,0-1,1 1,-1-1,0-1,1 1,0-1,-1 0,1-1,0 1,-1-1,1-1,0 1,-1-1,1 0,-1-1,1 0,-1 0,1 0,5-5,-1 0,0-1,-1-1,1 0,-1 0,-1-1,0 0,0 0,-1-1,-1 0,0-1,0 0,-1 0,0 0,-1-1,-1 0,0 0,0-3,23-253,-24 179,-9-404,14 209,-16 202,7 28,1 55,-1 19,-15 517,34-268,3-78,10 76,-26-252,-1 1,2-1,0 0,1-1,0 0,1 0,0 0,1-1,1 0,0-1,0 0,12 9,-10-11,1-1,0 0,0-1,0 0,1-1,0 0,0-1,1-1,0 0,-1-1,1-1,0 0,0-1,0-1,0 0,0-1,0 0,0-2,0 1,0-2,-1 0,1-1,-1 0,0-1,-1-1,0 0,0-1,0 0,-1-1,0 0,-1-1,0-1,0 0,-1 0,-1-1,8-11,138-289,101-102,-244 402,0 0,1 0,1 1,0 1,1 0,0 1,0 1,1 0,-1 1,2 1,-1 0,1 1,0 1,0 1,0 0,1 1,-1 1,1 0,-1 2,0 0,1 1,-1 1,8 2,171 50,-121-5,-60-42,-2-2,-29-25,-103-73,104 83,0 2,0 0,0 1,-1 0,0 2,0 0,-1 0,1 2,-1 0,1 0,-1 2,0 0,1 1,-1 1,1 0,-1 1,-9 4,6 0,0 1,1 1,0 1,0 1,1 1,1 0,0 1,1 1,0 0,1 1,-5 7,4 0,0 0,1 2,2 0,0 0,2 1,0 0,2 1,1 1,1-1,1 1,2 0,0 1,2-1,1 1,1-1,2 0,0 1,2-1,2 5,-2-16,0 1,1-1,1 0,0-1,1 0,1 0,0 0,1-1,9 11,-1-7,0 0,1-1,1-1,0-1,1 0,1-2,0 0,1-1,0-1,1-2,0 0,1-1,0-2,0 0,0-1,0-2,1 0,15-2,-27-5,0 0,-1-1,1 0,-1-1,-1-1,1 0,-1-1,0 0,-1 0,0-1,0-1,-1 1,0-2,0 1,-1-1,-1 0,0-1,-1 0,0 0,0-1,-4 9,95-188,-89 169,-1 0,-1 0,0 0,-2-1,-1 0,-1 0,-1-24,-97-462,6-174,127 873,18 178,69 222,-113-537,71 234,-71-252,2-2,1 1,2-2,1 0,1-1,6 6,-20-31,0 1,0-1,1 0,0 0,0-1,0 0,0 0,1 0,-1 0,1-1,0 0,0 0,0-1,0 1,1-1,-1-1,1 1,-1-1,1 0,0-1,-1 1,1-1,0-1,-1 1,1-1,0 0,-1-1,1 0,-1 0,0 0,5-3,19-11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15:01.8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1 218,'12'7,"0"0,0-1,0 0,1-1,0-1,1 0,-1-1,0 0,1-1,0 0,-1-1,1-1,0 0,0-1,-1 0,1-1,0-1,3-1,-3 2,314-3,-82 31,-146 12,-112 9,-113 32,-273 201,226-156,115-80,56-43,1 0,-1 0,1 0,0 1,-1-1,1 0,0 0,0 1,0-1,0 0,0 0,0 1,0-1,0 0,1 0,-1 1,0-1,1 0,-1 0,1 0,-1 1,1-1,0 0,-1 0,1 0,0 0,0 0,0 0,0 0,0-1,0 1,0 0,0 0,0-1,0 1,0-1,0 1,0-1,1 1,-1-1,0 0,1 1,-1-1,21 11,1-1,0-1,1-1,0-1,1-1,-1-1,1-1,14 0,21 5,232 35,-262-80,24-124,-42 128,1 0,2 0,1 2,1 0,2 1,1 0,1 2,1 1,1 0,2 2,6-5,162-124,16 24,-189 121,0 1,1 0,0 2,0 0,0 1,1 1,0 1,-1 2,1 0,0 1,15 2,-17 0,10 0,-49-3,-4-4,0 2,0 1,0 1,-1 1,1 1,0 1,0 1,0 1,1 1,0 1,0 1,0 1,1 1,0 1,1 0,0 2,1 0,1 1,0 1,1 1,0 0,1 1,1 1,1 1,-9 14,17-19,1-1,0 1,1 0,0 0,1 1,1-1,0 1,1-1,0 1,2-1,-1 1,2 0,0-1,1 0,0 1,1-1,1 0,0-1,3 7,0-3,1 0,1 0,0-1,1 0,1-1,0 0,1-1,1-1,0 0,1-1,0 0,1-1,0-1,0 0,1-1,1-1,0-1,0 0,0-2,0 0,1-1,0 0,0-2,0 0,0-1,0-1,1-1,-1-1,0 0,0-2,0 0,-6-1,0 0,0-1,-1 0,0-1,0 0,-1-1,0-1,0 1,-1-2,0 1,-1-2,0 1,0-1,-1 0,-1-1,0 0,0 0,-1-1,-1 1,0-1,0-1,4-15,-1 1,-2-1,0-1,-2 1,-1-1,-2 1,0-1,-2 0,-3-9,1 22,-2 0,0 0,0 1,-2 0,0 0,-1 1,0 0,-2 0,1 1,-2 0,0 0,0 1,-2 1,1 0,-1 1,-1 0,0 1,-11-5,-8 0,18 8,40 3,543 0,-182-2,-348-1,-67 8,1 3,-1 1,1 1,0 2,0 0,1 2,0 2,1 0,0 1,1 2,0 1,2 0,0 2,-18 18,34-28,-1 0,2 1,-1 0,1 1,1-1,0 1,0 0,1 1,0-1,0 1,2 0,-1-1,1 1,1 0,0 1,0-1,1 0,1 0,0 0,0 0,1 0,1 0,0 0,3 7,2 4,1 1,1-2,1 0,1 0,1-1,1 0,1-1,0-1,1 0,18 14,-17-18,1 0,0-2,0 0,1-1,1-1,0-1,0-1,0-1,1 0,0-2,1 0,-1-1,1-2,0 0,0-1,0-1,-1-1,1-1,0-1,-1-1,1-1,-1-1,0-1,-1 0,0-2,0 0,-1-1,0-1,0-1,11-11,-23 13,0 0,-1-1,0 0,-1 0,0 0,-1-1,0 0,-1 0,-1 0,1 0,-2 0,0 0,0-1,-1 1,-1 0,0-1,0 1,-2 0,1 0,-2 0,1 0,-3-3,-4-11,-2 0,0 1,-2 0,0 1,-2 1,-1 0,-1 1,0 1,-15-12,9 7,-77-98,57 103,56 21,1 2,565 38,-409-72,-143 66,-29 70,-9 355,23-306,12-535,-23 355,2 0,0 0,2 1,2-1,0 1,1 1,2-1,0 1,2 0,1 1,1 1,2-3,105-80,23 69,73 56,-88 58,-51 41,-45-56,-22-39,0 1,-1 0,-1 0,-1 1,-2 0,0 0,-2 0,0 1,-2 24,11 102,-15-23,-5-192,2 0,3 0,3 0,5-38,19-145,-18 234,-1 0,1 1,1 0,0 0,0 0,1 1,0 0,1 1,0 0,1 0,0 1,0 0,1 1,5-3,0-1,6-5,1 1,0 2,2 0,-1 1,1 2,1 1,0 0,0 2,0 1,1 1,0 2,6 0,-23 5,0 1,-1 1,1-1,-1 1,0 1,0 0,-1 0,1 1,-1 0,0 0,-1 1,1 0,-1 0,-1 1,1 0,-2 0,2 2,-3-4,6 9,-1 1,-1 0,-1 0,0 1,-1 0,-1 1,-1-1,0 1,-1 0,-1 0,-1 3,8 36,61 392,-70-444,1 1,0-1,0 1,0-1,0 0,1 0,0 1,0-1,1 0,0-1,-1 1,1 0,1-1,-1 0,1 1,0-1,0-1,0 1,0-1,1 1,-1-1,1 0,0-1,0 1,0-1,0 0,0 0,0-1,1 1,-1-1,1-1,-1 1,1-1,-1 0,1 0,-1 0,1-1,-1 1,0-2,1 1,-1 0,0-1,0 0,3-2,20-15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4:09.611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856 907,'-44'-10,"-47"-38,71 39,-1 1,1 1,-1 1,-1 1,1 0,-1 2,0 1,0 0,0 1,0 2,0 0,0 2,0 0,1 1,-1 1,1 1,1 2,-1-1,1 2,0 1,1 0,0 2,-13 10,16-11,0 1,0 1,2 1,-1 0,2 0,0 2,1 0,0 0,1 1,1 0,1 1,0 0,2 0,0 1,1 0,1 1,0-1,2 1,0 0,1 0,1 0,1 0,1 0,1 0,1 7,3-7,0 1,1-1,2-1,0 0,0 0,2 0,0-1,2-1,0 0,0-1,2 0,0-1,0-1,2 0,-1-1,2-1,0-1,3 2,9 0,0-1,0-1,1-1,0-2,1-2,0 0,0-2,0-2,0-1,1-1,-1-2,0-1,0-1,0-2,-1-1,26-10,-41 10,0 0,0-1,-1-1,0 0,0-1,-1-1,-1 0,0-1,0 0,-1-1,-1 0,0-1,-1 0,0-1,-1 0,-1-1,2-4,94-288,-80 199,-6-1,-4-1,-4 0,-6-1,-5 0,-8-41,-5-67,4 155,-8 106,7 72,6 0,4 0,9 43,-3-41,37 363,-17-199,-13-125,-21-209,2-1,3 0,3 0,2-1,5-33,13-100,-13 170,0 1,2-1,0 1,1 1,1 0,0 0,2 1,0 0,0 1,2 0,0 1,1 1,0 0,1 1,1 1,0 0,0 1,11-4,-9 5,1 2,0 0,0 1,0 0,1 2,0 1,0 0,0 2,0 0,0 1,1 2,0 0,55 56,-59-34,0 1,-1 0,-1 1,-2 0,0 2,-2 0,-1 0,-1 1,-2 0,0 0,-2 2,0-11,10 58,-13 52,22 113,-22-234,0-1,0 0,0 1,1-1,0-1,1 1,0-1,0 0,0 0,0 0,1-1,0 1,0-2,1 1,0-1,-1 1,1-2,0 1,1-1,-1 0,1-1,-1 0,1 0,0 0,0-1,0 0,0-1,-1 0,1 0,6-1,6-1,0 0,0-1,0 0,0-2,-1-1,0 0,0-1,-1-1,1-1,-2-1,11-7,2-7,-1-1,-2-1,0-2,-2 0,-1-2,-2 0,-1-2,-1 0,-1-2,-2 0,-2-1,-1 0,-2-1,-1 0,-2-1,-1-1,-3 1,0-1,-3 0,-1 0,-3-21,-2-52,-7 167,2 0,3 0,2 1,2-1,4 11,-2-55,-1 61,-1-29,2 1,2-1,2 1,2-1,7 25,-10-60,-1 1,1-1,1 0,0 0,0 0,1 0,0-1,0 0,1 0,0 0,1-1,0 0,0 0,0 0,1-1,0 0,0-1,0 0,1 0,0-1,0 0,0 0,0-1,0 0,1-1,0 0,-1 0,1-1,0 0,0-1,-1 0,1-1,0 0,0-1,-1 1,1-2,-1 1,1-2,-1 1,0-1,0 0,-1-1,1 0,3-4,26-28,-2-2,-2-2,-2 0,-1-3,-3-1,-1 0,-2-2,-3-1,-1-1,-3-1,-2-1,-2 0,-3-1,1-17,0-5,-4 0,-3-1,-3 0,-6-52,1-16,-9-64,-10 159,3 83,11 8,2 0,1 0,3 1,1 0,5 39,-1 13,19 387,33 24,-51-488,1 0,1 0,0-1,1 0,1 0,1-1,1 0,0-1,6 7,64 6,-63-29,1-1,0-1,0 0,-1-1,0-1,1-1,-1-1,-1 0,1-1,-1 0,0-2,-1 0,0 0,-1-2,0 0,0 0,-1-2,-1 1,0-1,0-1,-2 0,1-1,6-15,37-32,186-223,-178 209,142-142,-186 203,1 1,1 1,0 1,0 0,1 2,1 0,0 2,0 0,1 2,-1 0,1 1,1 2,-1 0,0 2,1 0,-1 2,1 0,-1 2,0 0,0 2,0 0,0 2,-1 0,0 2,-1 0,0 2,4 3,53 61,-131-89,-19-8,53 13,-1 2,0 1,-1 0,1 1,-1 1,0 2,0 0,0 1,0 0,0 2,0 1,0 0,0 2,1 0,-6 3,9 3,0 1,1 0,0 2,0-1,2 2,0 0,0 1,1 0,1 1,0 1,2 0,0 0,1 1,0 0,1 0,2 1,0 0,0 1,2-1,1 1,0 0,1 0,1 0,1 0,1 0,1 0,1 4,-3-11,0 0,1 1,0-1,1 0,0 0,1 0,1 0,0 0,0-1,1 1,1-1,0-1,1 1,0-1,1 0,0 0,1-1,0 0,1-1,7 6,-17-15,11 12,2 0,-1-1,1-1,1 0,0-1,0 0,1-1,0-1,0 0,1-1,0-1,0 0,0-2,0 1,1-2,0 0,-1-1,1-1,3 0,-6-3,0 1,0-2,0 0,-1 0,0-1,0-1,0 0,0-1,-1-1,0 0,-1 0,0-1,0 0,0-1,-2-1,1 1,-1-1,-1-1,0 0,0 0,-2 0,1-1,-1 0,3-13,8-22,-2 0,-2 0,-3-1,-1-1,-3 0,-2 0,-2-29,-25-706,11 651,-23 29,22 166,27 407,5 107,37-218,30-225,-81-128,0 1,0-1,0 0,1 0,0 0,0-1,0 0,0 0,0-1,1 1,-1-1,1-1,-1 1,1-1,0 0,-1-1,1 0,0 0,0 0,0-1,-1 0,1 0,-1 0,1-1,-1 0,1-1,-1 1,0-1,0-1,0 1,0-1,-1 0,0 0,1 0,-1-1,-1 0,1 0,-1 0,0 0,0-1,0 0,-1 0,0 0,0 0,-1 0,0-1,1-1,10-24,-1-1,-2 0,-1 0,-1-1,-3 0,0-1,-2 1,-2-13,-1-274,21 434,-8 441,-2-420,1-722,-11 564,2 0,1 1,1-1,0 1,2 0,1 1,1 0,1 0,0 1,14-19,-16 30,0 0,1 1,1 0,-1 1,2 0,-1 1,1 0,0 0,0 2,1-1,-1 1,1 1,1 0,-1 0,0 1,1 1,0 0,-1 1,3 0,5-2,-3 2,1 0,0 2,0 0,-1 1,1 1,-1 0,1 1,-1 1,0 1,-1 1,0 0,0 1,0 0,-1 2,4 3,2 3,-1 2,0 0,-2 1,0 1,-1 1,-2 0,0 1,9 18,10 12,-26-39,1 0,0 0,0-1,1 0,1-1,0 0,0-1,1 0,1-1,0 0,0-1,0 0,13 5,5 1,1-1,0-2,0-1,1-1,0-2,1-1,-1-2,1-1,0-2,0-1,0-2,0-1,7-3,174-112,-206 109,0-1,-1 0,0 0,0-1,-1 0,0-1,-1 1,-1-1,0 0,0-1,-1 1,-1-1,0 0,-1 0,0 0,-1 0,0 0,-1 0,-1 0,0 0,-1 0,0 0,-1 0,-2-4,1 9,0 0,-1 1,0 0,0 0,-1 0,0 1,0-1,-1 2,0-1,0 1,0 0,-1 0,1 1,-1 0,0 0,-5-1,-5 0,-1 0,0 1,0 2,0-1,-1 2,1 1,0 0,-1 1,1 2,0 0,0 0,0 2,1 0,-1 2,1 0,1 1,-1 0,1 1,1 2,0-1,0 2,1 0,0 1,1 0,1 1,0 1,1 0,1 0,0 1,-5 12,6-9,0 1,1 1,2-1,0 1,1 1,1-1,1 1,1 0,1 0,1 0,0 0,2 2,-2 5,0-14,1 0,0 0,2 0,-1 0,2-1,0 1,0 0,2-1,0 0,0 0,1 0,1-1,0 1,1-2,1 1,0-1,0-1,1 1,1-2,0 1,0-1,1-1,0 0,1-1,-1 0,2-1,3 1,2 3,1 0,0-2,1-1,0 0,0-1,0-1,1-2,0 0,0-1,0-1,0-1,0-1,0-1,1-1,-1-1,-1-1,1 0,0-2,-1-1,11-5,4-7,-1-1,0-2,-2-2,0-1,-2-1,-1-2,23-27,-35 35,-1-1,-1 0,-1-1,-1-1,-1 0,-1-1,-1-1,-1 1,-1-2,-1 1,-2-1,3-18,26-116,-42 92,2 76,1 1,-1-1,2 1,-1 0,1 0,1 0,0 0,0 0,0 1,1-1,1 1,0-1,0 1,1-1,0 1,0-1,1 0,3 9,2 43,4 337,0-262,10-213,-10-204,-10 257,1 1,2 1,0-1,1 0,1 1,1 0,1 0,1 1,1 0,1 1,1 0,0 1,7-8,170-161,-64 105,-118 80,-1-1,1 1,0 0,1 1,-1-1,0 1,1 1,-1 0,1 0,-1 0,1 1,-1 0,1 0,0 1,-1 0,1 0,-1 1,0 0,1 0,-1 1,0 0,0 0,-1 1,1 0,-1 0,0 0,0 1,0 0,0 0,0 2,7 9,-1 1,0 1,-2 0,0 0,-1 1,-1 0,-1 1,1 8,29 63,-24-56,0 1,-3 1,-1 0,-2 0,-1 1,0 28,9 49,-14-102,0-1,0 0,1 1,1-1,0 0,1 0,0 0,1-1,0 1,1-1,0 0,1-1,0 0,0 0,1 0,1-1,0 0,0-1,0 0,1 0,0-1,1 0,0-1,0 0,0-1,2 1,3-2,-3-2</inkml:trace>
  <inkml:trace contextRef="#ctx0" brushRef="#br0" timeOffset="1151.178">2808 416,'0'0,"0"0,0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9:40.651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55 221,'0'41,"12"351,7 593,-38-80,32-358,-9-203,-6-326</inkml:trace>
  <inkml:trace contextRef="#ctx0" brushRef="#br0" timeOffset="1930.91">1 257,'67'-4,"0"2,0 4,0 2,0 4,-1 2,0 3,-1 3,0 3,-2 2,33 18,105 42,-118-50,-1 3,-2 3,-1 5,11 10,-20-2,-1 2,-3 4,-3 2,-2 3,-2 3,-4 2,-2 2,15 31,-23-30,-3 2,-3 2,27 71,-43-84,-2 1,-3 1,-3 0,-3 1,2 45,-8-51,0-5,-2 1,-2 0,-2 0,-3 0,-5 20,-9 36,12-66,-2 0,-2 0,-2-1,-2 0,-1-1,-4 3,-127 239,111-241,-2-1,-2-1,-2-3,-1-1,-1-2,-3-2,0-1,-2-3,-1-2,-1-2,-1-2,-1-2,-48 11,-159 26,-52-41,223-17,-232-44,263 33,34 7</inkml:trace>
  <inkml:trace contextRef="#ctx0" brushRef="#br0" timeOffset="5684.936">4765 1707,'-7'-34,"1"17,0 1,-1 0,-1 0,-1 1,0 0,-1 0,0 1,-1 1,0-1,-2 2,1 0,-1 0,-1 1,0 1,-1 0,0 1,-2 0,-19-11,-2 2,0 2,-1 1,0 2,-2 2,-28-5,3 6,0 3,-1 3,1 3,-1 3,1 2,-1 4,-24 7,44-1,1 2,0 3,2 1,0 2,2 2,0 2,2 1,1 3,1 1,1 1,2 3,2 0,-4 9,-3-2,3 2,1 2,3 1,2 1,1 2,3 1,3 1,1 1,3 2,2-1,3 2,1 4,3 1,3 0,3 0,2 1,3 0,3-1,8 47,-7-62,1 0,3-1,1 0,3 0,1-1,2-1,2 0,2-1,24 38,-14-39,2-2,1-1,2-1,1-2,2-2,1-1,2-2,1-1,1-2,1-3,1-1,1-2,25 7,-39-20,1 0,-1-2,1-2,0-1,1-1,-1-2,0-1,0-1,0-2,0-1,0-2,-1-1,0-2,-1 0,0-2,13-9,-13 4,-1-1,-2-2,0-1,-1-2,0 0,-2-1,-2-2,0 0,-1-1,15-28,150-307,-146 263,-5-2,-4-1,-4-2,-5-1,-5 0,-1-34,19-452,-27-186,-8 592,-45-398,35 405,30 1191,-8-524,22 682,-29-1080,5 0,4 0,3-2,5 0,3-1,35 80,51-7,-106-153,0-1,1 0,0 0,1 0,-1-1,1 0,0 0,1 0,0-1,0-1,0 1,0-1,0 0,1-1,0 0,0-1,0 1,0-2,0 1,10-1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5:02.45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743 826,'-6'9,"-28"9,10-28,2-2,0 2,0 0,-1 1,0 2,-1 0,1 1,-1 2,0 0,-1 2,1 0,0 2,-1 1,1 0,0 2,0 1,-11 4,21-4,1 2,0 0,1 0,-1 1,1 1,0 0,1 0,0 1,1 1,-1 0,2 0,-1 1,2 0,-1 1,2 0,-1 0,2 1,0-1,0 1,1 1,1-1,0 1,1 0,-1 5,-1 6,0 0,2 0,1 0,1 1,1-1,1 0,1 0,1 1,2-2,0 1,2 0,0-1,2 0,1-1,1 0,0-1,9 12,-16-29,4 11,1-1,1 0,0-1,1 0,1-1,0 0,0-1,1 0,1-1,0-1,0 0,1-1,1 0,-1-1,1-1,1 0,-1-2,16 4,-16-6,-1-1,0 0,1-2,-1 0,1 0,-1-2,1 0,-1 0,0-2,0 0,0 0,0-1,-1-1,0-1,0 0,-1-1,0 0,0-1,-1 0,0-1,0-1,-1 0,-1 0,0-1,0 0,-1-1,5-10,12-39,-3-1,-2-1,-3 0,-4-2,-2 0,-3-1,-2 1,-4-2,-3 1,-2 0,-4 0,-9-39,2-116,3-68,-14 154,15 232,-3 123,1-84,6 0,6-1,6 1,11 34,68 190,-65-286,41 86,-58-155,1 1,-1-1,1 0,0 0,0 0,0-1,0 0,0 0,1 0,0-1,-1 1,1-1,0-1,0 1,0-1,0 0,1-1,-1 1,0-1,0 0,0-1,1 1,-1-1,0 0,0-1,0 0,0 0,9-3,1 0,-1-1,0-1,-1 0,0-1,0-1,-1 0,0-1,10-10,3-6,-2-2,-1 0,-2-2,0 0,-2-2,-2 0,0-1,-3 0,0-2,-3 1,0-1,-3-1,-1 0,-1 0,-1-22,10-300,-15 931,12-413,21-25,-31-129,1 0,0-1,0 1,1-1,-1 0,1 0,1 0,-1-1,0 1,1-1,0 0,0 0,0-1,1 1,-1-1,1 0,0-1,0 1,0-1,0-1,0 1,0-1,0 0,0 0,1 0,-1-1,0 0,1-1,-1 1,0-1,1 0,-1-1,0 0,0 0,5-2,3-1,-1 0,0-1,0 0,-1-1,0-1,0 0,0 0,-1-1,-1-1,1 0,-1 0,7-11,41-58,-4-4,-3-1,24-59,35-59,-97 184,1-1,1 2,1 0,0 1,1 0,0 2,2 0,-1 1,2 1,-1 0,2 2,0 0,0 1,0 1,1 2,0 0,1 1,-1 1,16-1,-19 6,0 0,0 1,0 0,-1 2,1 0,-1 1,0 1,0 1,0 0,1 3,20 5,5 13,-61-41,-1 2,0 2,0 0,-1 1,-1 0,1 2,-1 1,0 0,-1 1,-12 0,19 1,-1 2,0-1,0 2,0 0,1 1,-1 0,0 1,0 1,1 0,0 1,0 1,0 0,0 1,-5 3,4 0,0 0,0 1,1 1,0 0,1 1,0 0,1 1,0 1,-1 2,5 0,0-1,0 1,2 1,0-1,1 1,0 0,2 0,0 1,1-1,0 0,2 1,0 0,1-1,0 1,2-1,0 0,1 0,1 0,4 11,159 492,-71-280,19 134,-112-348,-1-1,-2 1,0 1,-2-1,0 0,-2 0,-1-1,-2 5,6-22,-1 0,0 0,-1 0,0 0,0-1,-1 1,0 0,0-1,0 0,-1 0,0 0,-1 0,0-1,0 1,0-1,-1 0,1-1,-1 0,-1 1,1-2,-1 1,0-1,0 0,0-1,0 1,-1-1,1-1,-2 1,0-1,-1-1,1 0,0 0,0 0,0-1,-1-1,1 0,0 0,0-1,0 0,0 0,0-1,1 0,-1-1,1 0,0 0,0-1,0 0,0 0,1-1,0 0,0 0,1-1,0 0,0 0,0 0,1-1,0 1,-1-4,-8-13,1 0,1-1,2 0,0 0,2-2,1 1,0-1,2 1,1-12,-1-188,10 209,0 1,2 0,0 1,0-1,1 1,1 1,1 0,0 0,1 1,0 0,1 1,0 0,1 0,8-4,365-285,-40 94,-316 183,-1-1,-1-1,-2-2,0 0,-2-2,-1 0,-1-2,-2-1,4-12,-7 13,0 1,2 1,1 1,2 0,0 1,2 2,1 0,1 2,1 1,1 1,1 1,1 1,1 2,0 1,7-1,-31 15,1-1,-1 1,1 0,0 1,0 0,0 0,0 1,0 0,0 0,0 1,0 0,0 0,1 1,-1 0,0 1,0-1,0 2,-1-1,1 1,0 0,3 2,-112-19,82 10,0 1,0 2,0 0,0 0,0 2,0 0,0 2,0 0,0 1,1 0,-1 2,1 0,1 1,-1 1,1 1,0 0,1 1,0 1,1 1,0 0,1 0,1 2,-1 0,2 0,0 1,-6 12,11-12,0 0,1 1,1 0,0 0,1 1,1-1,1 1,0 0,1-1,1 1,2 14,1 3,1 0,2 0,2-1,1 0,1 0,2-1,1 0,1-1,2 0,7 7,71 141,13 64,-86-186,-2 1,-3 1,-3 1,-2 0,-3 0,0 32,4 20,-9-97,-2 1,1 0,-2 0,0 0,-1 0,-1 0,0 0,-1 0,-1 0,0-1,-1 0,-1 0,0 0,-1-1,-4 6,5-16,0 0,0-1,0 0,0 0,0-1,-1 1,1-1,-1-1,0 1,0-1,1 0,-1-1,0 0,0 0,0 0,0-1,1 0,-1 0,0 0,1-1,-1 0,1-1,-1 0,1 0,0 0,0 0,0-1,1 0,-5-4,-8-7,0-1,2-1,0 0,0-1,2-1,0 0,2-1,0 0,1-1,-2-6,9 20,-3-13,0-1,2 0,0 1,1-2,1 1,1 0,1-1,1-9,2 0,1 0,2 0,1 0,1 0,1 1,2 0,1 1,2 0,0 0,7-7,85-60,-75 73,2 1,0 1,2 2,0 1,1 2,29-9,214-90,19-3,-69 12,-182 83,-1-3,-1-2,-1-1,-2-2,-1-3,-1 0,-3-3,0-1,-3-1,19-30,-47 63,-1-1,0 1,0-1,0 0,-1 0,0 0,0 0,-1 0,0-1,-1 1,1-1,-1 0,-1 1,1-1,-1 0,-1 0,1 1,-1-1,-1 1,1-1,-1 1,-1-1,1 1,-1 0,-1 0,1 0,-1 0,0 1,-1-1,1 1,-1 0,-1 1,1-1,-1 1,0 0,0 0,0 1,-7-4,-4 3,-1 1,0 1,0 0,0 1,-1 1,1 1,0 0,0 1,0 1,0 1,0 1,0 0,0 2,1-1,0 2,0 1,1 0,0 1,0 0,1 1,1 1,-1 1,-5 6,2 3,0 1,1 1,2 0,0 1,2 1,0 0,2 1,1 0,1 1,1 0,1 1,2-1,1 1,0 0,3 0,0 0,3 18,1-27,1 1,0-1,2 1,1-1,0-1,1 1,1-2,0 1,2-1,0 0,1-1,0 0,1-1,1-1,13 10,-9-11,0-1,2 0,-1-2,1 0,1-1,0-1,0-2,0 0,1-1,0 0,0-2,0-1,0-1,1-1,-1 0,0-2,0-1,0 0,0-2,0 0,-1-2,0 0,0-2,-1 0,10-7,-1 0,-2-2,0-1,-1-1,-1-2,-1 0,-1-2,0 0,17-27,-9 6,-1-3,-3 0,-2-2,15-39,-34 74,35-187,-32 56,8 502,42 128,-68-535,2 0,2-1,3 1,1-1,3 0,3 1,1-1,3 1,2 1,2 0,8-16,-17 51,1 0,0 0,1 0,1 1,0 0,1 0,0 1,1 0,1 1,0 0,1 0,0 1,1 0,0 1,0 0,1 1,1 1,-1 0,1 0,1 2,8-4,-6 7,0 1,1 0,-1 2,0 0,1 0,-1 2,0 0,1 1,-1 1,0 0,-1 1,1 1,-1 1,-1 0,1 1,-1 1,0 0,-1 1,0 0,-1 2,4 3,86 50,124 96,-208-147,1-1,0-1,1-1,1 0,0-2,0-1,1 0,-1-2,2-1,-1 0,24 0,-23-2,0-2,0-1,0 0,0-2,0-1,0-1,-1-1,1-1,-1-1,0-1,-1-1,0 0,-1-2,0-1,0-1,-1 0,17-17,-1-1,-32 29,0 0,0-1,0 0,0 0,-1 0,1 0,-1 0,0-1,0 0,0 1,-1-1,1 0,-1 0,0-1,0 1,0 0,-1-1,0 1,1-1,-2 0,1 1,0-1,-1-3,-1 0,-1-1,1 0,-2 1,1 0,-1-1,-1 1,1 0,-2 1,1-1,-1 1,0-1,0 1,-1 1,0-1,0 1,0 0,-1 1,0-1,0 1,0 1,-1-1,0 1,0 1,0-1,0 1,0 1,-7-2,-6-1,-1 0,0 2,0 0,0 1,0 2,0 0,0 1,0 2,0 0,1 1,-1 1,1 1,0 1,0 1,1 1,0 0,1 2,0 0,1 1,0 1,-12 12,18-13,2 1,0 0,0 1,1 0,1 1,0 0,1 0,1 1,1-1,0 2,0-1,2 0,0 1,1-1,1 1,0 0,1 0,1-1,1 1,0 0,1 0,-1 5,0 0,1 0,1 0,1 0,1-1,1 1,1-2,0 1,2-1,0 0,2-1,0 0,1-1,1-1,0 0,1 0,7 4,-8-10,0 0,0-2,1 1,0-2,1 0,0-1,0 0,0-1,1-1,0-1,0 0,0-1,0-1,1-1,-1 0,0-1,1-1,-1-1,0 0,1-2,-2 1,1-2,0 0,-1-2,0 1,11-8,19-8,-2-1,-1-3,0-2,-2-1,-2-2,0-2,-3-1,0-2,-3-2,-1-1,-1-1,-3-2,-1-1,11-26,-31 48,-2 1,0-1,-1 0,-1-1,-1 1,0 0,-2-1,-2-19,1-5,-7 142,52 329,-3-155,-49-369,5 0,4 0,4 0,11-51,40 6,-47 127,1 0,0 1,2 0,0 1,1 0,0 1,1 0,1 1,0 0,0 2,2 0,-1 0,1 2,1 0,-1 1,2 1,-1 0,1 1,0 2,10-2,97 5,-119 3,0 1,0 0,-1 1,1 0,-1 0,0 0,0 1,-1-1,1 1,-1 1,0-1,0 1,-1 0,0 0,0 0,0 1,-1-1,0 1,2 6,5 4,-1 4,-1 0,-1 0,-1 1,0 0,-2 0,-1 0,0 1,-2 8,6 33,25 204,20-92,-46-168,-1-1,1 0,1 0,-1 0,1-1,1 0,-1-1,1 1,0-1,0-1,0 0,0 0,1 0,0-1,0 0,0-1,0 0,0 0,4-1,-6-2,0-1,0 0,-1 0,1 0,-1-1,1 0,-1 0,0-1,0 0,-1 0,1 0,-1-1,0 0,0 0,0 0,-1 0,0-1,0 0,0 0,-1 0,13-26,-1-2,-3 1,0-2,-2 1,-2-2,-1 1,-2-1,-1 0,-1-34,6-29,36-537,-34 323,-10 276,-2 48,13 429,1-85,73 278,-84-624,1 0,0 0,0 0,0-1,1 0,0 1,1-2,0 1,0 0,1-1,0 0,0 0,1-1,3 3,99 77,-100-82,1-1,0 0,0-1,0 0,0-1,0 0,0-1,0 1,0-2,0 0,0 0,0-1,1 0,8-4,-1 0,1-1,-2-1,1-1,-1 0,0-1,-1-1,-1-1,1 0,-2-1,0 0,0-2,10-13,-21 24,14-13,-4 3</inkml:trace>
  <inkml:trace contextRef="#ctx0" brushRef="#br0" timeOffset="688.853">9125 795,'83'6,"362"-45,-413 39</inkml:trace>
  <inkml:trace contextRef="#ctx0" brushRef="#br0" timeOffset="1580.046">1470 304,'0'0,"0"0,0 0</inkml:trace>
  <inkml:trace contextRef="#ctx0" brushRef="#br0" timeOffset="12853.393">788 2996,'-4'2,"0"1,0 0,0-1,-1 0,1 0,-1 0,1 0,-1-1,0 1,1-1,-1-1,0 1,0-1,0 1,0-1,1-1,-1 1,0-1,0 0,0 0,1 0,-1-1,1 1,-1-1,1 0,-1-1,1 1,0-1,0 1,0-1,1-1,-3-1,-26-10,0 4,-1 1,0 2,-1 1,0 1,0 2,0 2,0 1,-13 2,33 2,-1 0,1 2,-1 0,2 0,-1 1,0 1,1 0,0 1,1 0,0 1,0 1,1-1,0 2,1 0,0 0,1 1,0 0,1 0,-1 3,-1 7,1 0,1 0,2 1,0 0,1 0,1 0,1 1,1 0,2-1,0 1,1 0,2 5,-2 36,1-49,-1-1,2 1,0-1,1 0,1 1,0-2,1 1,0-1,2 0,-1 0,2-1,0 0,0 0,1-1,1 0,0-1,0 0,1-1,0 0,1-1,0-1,1 0,0 0,0-1,1-1,-1-1,1 0,1-1,-5 0,1 0,0-1,-1-1,1 0,0-1,0 0,0 0,0-2,0 1,0-1,0-1,0-1,0 1,-1-2,1 1,-1-2,0 1,0-2,-1 1,1-2,-1 1,-1-1,1-1,-1 0,0 0,-1-1,7-9,7-6,-1-2,-1 0,-2-1,-1-1,-1-1,-1 0,-1-1,-2-1,-1 0,-2 0,0-5,-1-17,-2 0,-3-1,-1 1,-4 0,-1 0,-3 0,-6-23,7 39,-41-365,12 258,17 209,23 321,-9 68,42-97,-32-331,0-1,1 0,2 0,0-1,2 0,1-1,0 0,12 13,-22-34,0 0,1-1,-1 1,1-1,-1 1,1-1,0 0,0 0,-1-1,1 1,0-1,0 0,0 0,-1 0,1-1,0 1,0-1,-1 0,1 0,0 0,-1 0,1-1,-1 1,1-1,-1 0,0 0,0 0,0-1,0 1,0-1,0 0,-1 1,3-4,9-15,-1 0,-1-1,0 0,-2-1,-1 0,0-1,-2 0,-1 0,-1-1,2-22,8-25,50-214,-60 270,0 0,1 0,1 1,0 0,1 0,1 1,0 0,1 0,0 1,1 1,1-1,7-5,3 6,1 0,0 2,0 0,1 1,0 2,0 0,1 2,0 1,23-2,-33 5,0 1,0 0,0 1,0 0,0 1,-1 1,1 0,0 1,-1 1,0 0,0 1,-1 1,1 0,-1 0,7 7,40 42,-39-32,-37-34,2 0,-1 0,0 0,0 2,-1 0,-1 1,1 0,-1 1,0 1,0 1,-1 0,1 1,-1 1,1 1,-1 0,0 2,0 0,-12 2,9 2,1 0,-1 1,1 1,0 1,1 1,0 1,1 0,0 2,0 0,1 0,1 2,0 0,1 1,0 1,1 0,1 1,0 2,3-2,2 1,0 1,1-1,0 1,2 0,0 1,1 0,1-1,1 1,1 0,1 0,0 0,2 0,0 0,1 0,1 0,1-1,1 0,0 0,2 0,6 11,-7-14,1 0,1 0,0-1,1-1,1 1,0-2,1 1,1-1,0-1,0-1,1 0,1 0,0-2,0 0,1 0,0-1,1-1,-1-1,1-1,0 0,1-1,-1-1,1 0,0-1,10-1,-13-1,-1 0,1 0,0-1,-1-1,0-1,1 0,-1-1,0 0,0-1,-1-1,0 0,0-1,0 0,-1-1,0 0,0-1,-1 0,0-1,-1 0,0-1,0 0,-1-1,-1 0,0 0,0-3,4-15,0 0,-3-1,0 0,-2-1,-2 0,0 0,-3-1,0 1,-2-1,-2 1,0 0,-3-1,0 1,-2 1,-5-12,6 27,-1 1,-1 0,0 1,0-1,-2 2,0-1,0 1,-1 1,-1 0,-7-6,-67-36,129 61,1-1,0-2,0-2,0-2,0-2,0-2,0-2,0-1,-1-3,-1-1,0-3,12-5,154-24,26 63,-297-5,41-12,0 1,0 2,1 0,0 1,0 1,1 1,0 1,0 0,1 2,1 0,0 1,1 1,0 1,1 0,0 1,2 1,0 0,0 1,2 0,-3 8,3 0,2 0,1 1,1 0,1 0,1 1,2 0,1 0,1 0,1 1,1-1,2 0,2 6,0-16,1 0,0-1,2 0,0 0,1-1,0 0,1 0,1-1,1 0,0-1,1 0,0 0,1-2,1 1,0-2,0 0,1-1,1 0,7 3,-12-6,0 0,1 0,0-1,0-1,1 0,-1-1,1 0,0-1,0 0,0-1,1-1,-1 0,0-1,1 0,-1-1,7-1,-2-2,-1-2,1 1,-1-2,0-1,-1 0,1 0,-2-2,1 0,-1-1,-1-1,0 0,-1 0,2-4,-5 0,0-1,-1 0,-1 0,-1 0,0-1,-2 0,0-1,-1 1,0-1,-2 0,0 0,-1-3,2-2,0-32,-3-1,-2 1,-2 0,-3 0,-2 1,-2 0,-3 0,-3 2,-5-10,8 34,6 47,69 215,33 190,-31-78,-21 56,-37-366,4 26,-2-1,-3 1,-3 0,-4 37,0-81,0 1,-1-1,0 0,-1 0,-2 0,1-1,-2 0,0 0,-1-1,0 0,-1-1,-1 0,-1 0,1-1,-2-1,0 0,-2 0,4-3,0 0,0-2,-1 1,0-2,0 1,-1-2,0 1,0-2,0 0,-1 0,0-2,1 1,-1-2,0 0,0 0,0-1,1-1,-1 0,0-1,0-1,1 0,-1-1,1 0,0-1,0-1,1 0,0 0,0-1,0-1,1 0,-10-9,9 9,0-1,1 0,0-1,1 0,0 0,0-1,1-1,1 0,0 0,0 0,1-1,1 0,0-1,1 1,0-1,1 0,1 0,0-2,3-12,2 0,0 0,2 0,2 0,0 1,2 0,0 0,2 1,1 0,2 1,0 0,1 1,2 0,0 2,2 0,8-8,33-37,4 3,2 3,3 2,23-11,106-94,-57 53,-127 100</inkml:trace>
  <inkml:trace contextRef="#ctx0" brushRef="#br0" timeOffset="23401.35">630 5088,'-37'0,"-73"-31,101 27,0-1,-1 1,1 0,-1 1,0 0,-1 0,1 1,0 1,-1 0,1 0,0 1,-1 0,1 1,-1 0,1 1,0 0,0 0,0 1,0 0,0 1,0 1,1-1,-6 5,-8 13,1 2,0 0,3 1,0 1,1 1,2 1,0 0,2 1,1 0,2 2,1-1,1 1,2 0,1 1,1 0,2 0,1 0,1 0,2 0,4 21,-6-44,2 1,-1 0,1-1,1 1,0-1,0 0,1 1,0-1,0 0,1 0,0-1,1 1,0-1,0 0,1 0,0-1,0 0,1 0,0 0,0-1,1 0,0 0,2 1,3 2,0-1,1-1,0 0,0-1,1 0,-1-1,1-1,0 0,1-1,-1-1,1 0,-1-1,1 0,-1-2,1 0,-1 0,1-2,-1 0,0-1,0 0,0-1,0-1,-1 0,0-1,-1 0,1-1,-1-1,-1 0,1-1,-2 0,4-5,5-9,-1-2,-1 0,-1-1,-2 0,0-2,-2 0,-2 0,0-1,-2 0,-1-1,-2 0,0-1,-1-23,-1-49,-4 1,-5-1,-11-55,3 34,-40-183,47 284,-5-13,-3 68,6 29,3 0,3 0,3 1,2-1,5 19,-3-6,74 371,-46-298,32 135,-8-199,-54-80,0 0,1 0,-1-1,1 1,0-1,0 0,-1 0,1 0,0 0,0-1,0 1,0-1,0 0,0 0,0-1,0 1,0-1,0 0,-1 0,1 0,0-1,-1 1,1-1,0 0,-1 0,0 0,0 0,1-1,-1 1,-1-1,1 0,0 0,-1 0,1 0,-1 0,0 0,0-1,0 1,0-1,-1 0,0 1,1-1,-1 0,-1 0,1-3,54-270,-21 107,50 41,-74 114,1 0,1 1,0 0,1 0,1 1,0 1,0 1,2 0,-1 0,1 2,0 0,1 1,0 0,1 2,-1 0,1 1,0 0,1 2,-1 0,1 1,154 2,-132 6,-55 6,-133-6,127-8,-1 1,1 1,-1 0,1 2,0 1,-1 0,1 1,0 2,-17 6,24-4,-1 0,2 1,-1 0,1 1,1 0,-1 1,2 0,0 1,0 0,1 1,1 0,0 1,0-1,2 1,0 1,0-1,1 1,1 0,-1 11,-1 4,1-1,2 1,0 0,3 0,0 0,2 0,1 0,2 0,6 23,-5-37,1 0,1-1,0-1,1 1,1-1,0 0,1-1,0-1,1 1,0-2,1 0,0 0,1-1,0-1,1 0,7 3,-6-4,1-1,-1 0,1-1,1-1,-1 0,1-2,0 0,0 0,0-2,0 0,0-2,0 0,0 0,0-2,-1 0,1-1,-1-1,1-1,-1 0,-1-1,0-1,0-1,0 0,-1-1,0 0,-1-1,8-9,-8 5,-1-1,-1-1,0 0,-2 0,0-1,0 0,-2-1,0 0,-2 0,0-1,-1 1,-1-1,0-1,-2 1,-1 0,0-1,-1 1,-1-1,-1 1,-1 0,-1 0,-1 0,-3-7,-1 8,-1 0,-1 1,0 0,-1 1,-1 0,-1 1,-1 0,0 1,0 1,-2 1,-5-4,-89-57,176 71,132-1,228-22,-193 15,-259 38,-118 67,132-82,1 0,1 1,0 1,1-1,0 1,1 1,1 0,0 0,1 1,1 0,0 0,1 1,1-1,1 1,0 0,1 0,1 0,0 15,-1-16,41 172,-31-171,0-1,1 0,1 0,1-1,0 0,0-1,2-1,-1 1,2-2,0 0,0-1,1 0,1-1,0 0,0-2,0 0,1-1,1 0,-1-2,1 0,0 0,0-2,0-1,3 0,-6 1,1-2,-1 0,0-1,1-1,-1 0,0-1,1 0,-1-1,0-1,-1-1,1 0,-1-1,0 0,0-1,-1-1,0 0,0-1,-1 0,0-1,0 0,-1-1,-1 0,8-10,-10 11,-1 0,0 0,0-1,-1 0,0 0,-1 0,0-1,-1 1,0-1,-1 0,-1 0,0-1,0 0,1-6,0-1,-2 1,0-1,-1 1,-1-1,-1 1,-1-1,-1 1,0 0,-1 0,-1 1,-1-1,-1 1,0 1,-8-13,2 11,-1 1,0 0,-1 1,-1 1,-1 0,0 1,-1 1,-1 1,0 1,0 0,-1 2,-1 0,1 1,-24-5,-100-16,680 32,-278-12,-179 28,-76 61,-10-34,1 0,2 1,3 0,1 0,3 19,-1 16,34 125,-21-87,-58-320,39-28,58-20,-47 239,0-1,1 1,0 0,1 1,0-1,1 1,-1 1,2 0,-1 0,1 1,0 0,1 1,0 0,-1 0,2 2,-1-1,1 1,0 1,-1 0,1 0,1 1,-1 1,0 0,0 1,0 0,1 1,1 1,16-1,0 2,0 1,0 1,-1 2,0 1,0 1,26 13,18 20,-60-36,2-1,-1 0,0-1,1-1,0 0,0-1,0-1,0 0,0-1,0-1,14-2,-11-1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5:41.08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704 714,'-117'-28,"89"19,0 1,-1 2,0 0,0 2,-1 2,1 0,-12 3,28 3,2 0,-1 1,0 1,1 0,0 1,1 0,0 0,0 1,0 0,1 1,0 0,0 1,1 0,-1 3,-1-1,-14 19,2 2,1 0,2 1,1 1,2 1,-7 24,4-15,14-25,1 0,0 1,2-1,0 1,2 0,0 0,1-1,1 1,1 0,1-1,0 0,2 0,1 0,0 0,1-1,6 9,-8-10,1 0,1 0,1-1,0 0,1 0,1-1,1-1,0 0,1-1,0 0,1 0,1-2,0 0,1 0,0-2,0 0,1-1,1 0,-1-2,1 0,1-1,12 3,-19-7,-1-1,1-1,0 0,-1 0,1-1,0 0,-1-1,1-1,-1 0,0 0,0-1,0 0,0-1,-1 0,0-1,0 0,0-1,-1 0,0 0,0-1,-1 0,0-1,0 0,-1 0,0 0,-1-1,0 0,-1-1,2-2,7-15,-1 0,-2-1,-1-1,-1 0,-1 0,-2-1,-1 0,-1 0,-2 0,-1-2,-30-546,-46-24,74 602,-4-44,1 32,3 31,1 37,1 231,36 270,13-239,-49-293,1-1,1 0,1 0,1 0,1-1,1 1,1-1,1-1,1 0,1 0,0 0,2-2,0 0,1 0,1-1,1-1,0 0,1-1,13 8,-24-23,0-1,0 1,0-1,0 0,0-1,0 0,0 0,0 0,0 0,-1-1,1 0,-1 0,1-1,-1 0,0 0,1 0,-1 0,-1-1,3-1,4-8,0-1,-1 0,-1-1,0 0,-1 0,-1-1,0 0,-1 0,-1-1,0 0,-1 1,-1-2,-1 1,0 0,-1 0,-1-1,-1-9,-11-166,5 58,43 414,-19-87,13-48,-41-192,2 0,2-1,2 1,3-1,1 0,3 0,2 0,2 0,10-39,-12 73,0-1,0 1,2 0,0 1,0-1,2 1,-1 0,2 1,0 0,1 0,0 1,0 1,1-1,1 2,0-1,1 2,0 0,0 0,1 1,0 1,0 0,0 1,1 0,0 1,1 1,-1 1,13-2,160 22,-175-15,110 54,-34-10,-71-34,-9-4,1-1,0 0,0-1,1 0,0 0,0-1,0 0,0-1,1-1,0 0,8 1,-6-4,-1-1,1 0,0-1,-1-1,1 0,-1-1,0-1,0 0,-1 0,1-1,-1-1,0 0,-1-1,0 0,0 0,-1-1,7-7,112-63,-108 66,1 1,0 0,0 2,1 1,1 0,0 2,0 1,0 0,0 2,1 1,24 0,-31 4,-1 1,0 1,0 1,0 0,0 1,-1 1,1 1,-2 0,1 1,-1 0,0 1,13 11,-81-20,-229-48,263 47,0 1,0 0,0 1,1 2,-1-1,0 2,1 1,-1 0,1 1,-6 4,-72 96,90-97,-3 11,1 1,1 0,1 0,1 1,1 0,0 0,2 0,1 0,0 1,2-1,0 0,2 0,0 0,2 0,0 0,1-1,6 12,-2 11,57 99,-59-134,-1-1,1 0,0 0,1-1,0 1,0-2,0 0,1 0,0 0,0-1,0-1,1 0,8 2,16 9,-20-11,0-1,0-1,0 0,1 0,-1-2,0 0,1-1,-1 0,0-1,1-1,-1 0,-1-1,1-1,0 0,-1-1,0-1,9-6,-9 3,-2-1,1 0,-2-1,1 0,-2-1,1-1,-2 1,0-1,-1-1,0 0,-1 0,-1-1,0 1,-1-1,-1-1,1-6,4-24,-2 0,-2-1,-2 0,-3 1,-1-1,-6-30,-6-64,3 240,42 300,16-222,28-115,-70-62,0 0,0-1,0 0,-1 0,1-1,-1 0,1 0,-1 0,0 0,0-1,0 0,-1 0,1 0,-1 0,0-1,0 0,-1 0,1 0,-1 0,0 0,0-1,-1 0,1-2,159-406,-156 396,2 1,0 0,1 0,1 0,0 2,1-1,1 1,1 1,0 0,0 1,2 0,-1 1,1 1,1 0,0 1,1 0,0 2,3-1,3 2,0 0,1 2,0 0,0 2,0 1,0 0,0 2,0 1,1 1,-1 1,0 1,-1 1,9 4,-18-2,0 0,-1 1,0 1,0 0,-1 1,0 0,-1 1,0 1,-1-1,1 2,-66-24,-216-59,259 70,0 0,0 1,0 0,0 1,0 0,1 0,-1 2,1-1,0 1,0 1,0 0,1 1,-1 0,1 0,0 1,1 0,-5 6,-101 108,42 63,64-149,7-19,2 1,0-1,1 1,0 0,1-1,1 0,1 0,0 0,1 0,1 0,0-1,2 0,2 4,-2 1,85 77,-79-86,1 0,1-1,0-1,0 0,1-2,0 1,0-2,0 0,1-1,0-1,0-1,1 0,-1-2,0 0,1-1,-1 0,1-2,-1 0,0-1,0-1,0-1,-1 0,8-4,-13 2,0 0,0-1,-1 0,0-1,-1-1,0 1,-1-1,0-1,0 0,-1 0,0-1,-1 0,-1 0,0-1,0 0,-1 0,-1 0,0 0,-1-1,-1 1,1-6,4-4,2-17,-1 0,-2-1,-1 1,-3-1,-1 0,-2 0,-2 0,-1 0,-5-11,-15-26,6 105,15-6,0 0,2 0,0 0,2 0,0 0,1-1,2 1,2 10,4 34,67 354,-61 57,-17-340,2-109,-2-1,-1 0,-1 0,-1 0,-2 0,0 0,-2-1,0 0,-2-1,-1 0,0-1,-2 0,-1 0,-1-1,0-1,-9 7,12-18,0-1,-1-1,0 0,-1-1,1 0,-1-1,-1-1,1 0,-1-1,0 0,0-1,0-1,0-1,0 0,0 0,-1-2,1 0,0-1,0 0,0-1,0-1,0 0,1-1,0-1,0 0,0-1,1 0,0-1,-4-4,8 1,0 0,1 0,1 0,0-1,0-1,1 1,1-1,0 0,1 0,0 0,1-1,0 1,2-1,-1 0,2 0,-1 1,2-1,0-2,2-2,1-1,0 1,1 1,1-1,1 1,1 0,0 0,1 1,0 0,6-5,13-16,2 1,2 2,1 1,1 1,2 2,1 2,22-12,-39 26,20-20,-2-2,-1-1,-2-2,-2-2,-2 0,-1-3,52-65,112-157,52-12,-90 169,-23 60,-302 98,144-34,12-8,1 0,0 0,0 1,1 1,0 0,0 1,1 0,0 0,1 1,-6 9,6-4,1 0,1 0,0 1,1 0,1 0,1 0,0 0,1 1,1 0,1 0,0-1,2 1,1 8,-3 0,2-1,1 0,1 1,2-1,0-1,1 1,2-1,0 0,2 0,1-1,0-1,2 0,0 0,2-1,14 16,-16-26,1-1,1 0,0 0,0-1,1-1,0-1,0-1,1 0,0 0,0-2,0 0,0-1,1-1,0-1,-1 0,1-1,-1-1,1-1,-1-1,1 0,-1-1,0 0,8-5,-4 1,1-2,-2-1,1 0,-1-1,-1-1,-1-1,0-1,0 0,2-5,-9 5,-1 0,0-1,-1 0,-1-1,0 0,-2 0,0-1,0 0,-2 0,0 0,-1 0,-1-1,-1 1,-1-1,-1-14,2 13,0 0,-2-1,-1 1,0 0,-1 0,-1 0,-2 1,1-1,-2 1,-1 0,0 1,-1 0,-1 0,-1 1,0 0,-1 1,-1 0,-1 1,0 1,-1 0,0 1,-1 0,0 1,-5-1,-9-1,0 1,-1 2,0 1,-1 1,0 2,-20-2,23 4,130 24,191-53,-107 4,-27 27,-154 6,-1 0,0 0,1 0,-2 1,1-1,0 1,-1 0,1 0,-1 0,0 0,-1 0,1 0,-1 0,0 1,0-1,0 0,0 1,-1-1,1 1,-1-1,-1 1,1-1,0 1,-1-1,-1 4,2-1,13 255,30 59,-32-153,-35-292,2-178,39 183,-16 108,0-1,1 0,1 0,0 1,1-1,0 1,0 0,1 0,1 0,0 1,0 0,1 0,1 0,-1 1,1 0,1 1,0 0,0 0,0 1,1 0,0 1,8-4,-3 1,1 1,-1 0,2 1,-1 1,0 1,1 1,0 0,0 1,1 0,-1 2,0 0,1 1,-1 0,1 2,-1 0,0 1,0 1,0 0,-1 1,1 1,-1 1,6 3,-5 2,-2 0,0 2,-1-1,0 2,-1 0,0 0,-1 2,-1-1,4 10,-7-15,55 161,-39-83,-10 66,20 8,-32-158,1-1,-1 1,1-1,0 0,0 0,0 0,0 0,1-1,-1 0,1 1,0-1,0 0,0-1,1 1,-1-1,1 0,-1 0,1 0,0-1,-1 1,1-1,0 0,0-1,0 1,0-1,0 0,2 0,13-8</inkml:trace>
  <inkml:trace contextRef="#ctx0" brushRef="#br0" timeOffset="12576.708">704 3037,'-49'-30,"38"21,-1 1,1 1,-1 0,-1 1,1 0,-1 1,0 0,0 1,-1 1,1 0,-1 0,-8 1,-3 1,1 1,-1 2,1 0,0 2,0 0,0 2,1 1,-1 0,2 2,-17 8,27-12,-1 1,1 0,0 0,0 2,1-1,0 1,1 1,-1 0,1 1,1 0,0 0,1 1,0 0,0 0,1 1,1 0,0 0,0 1,1 0,1 0,0 0,1 0,-1 10,4 15,1 0,1 1,3-1,1-1,2 1,1-1,2 0,2-1,1 0,1-1,3-1,0-1,2 0,20 24,-34-47,0-1,1 1,0-1,1-1,-1 1,2-1,-1-1,1 1,0-1,0-1,1 0,0 0,0-1,1 0,-1-1,1 0,0-1,0 0,0-1,0 0,1 0,-1-2,1 1,-1-1,0-1,1 0,-1-1,0 0,0 0,0-1,0-1,0 0,2-1,6-6,-1 0,0 0,-1-2,-1 0,0-1,0-1,-2 0,1-1,-2-1,-1 0,0-1,-1 0,0 0,-2-1,0-1,-2 0,0 0,-1 0,-1-1,-1 0,2-17,5-119,-7 0,-7 0,-7 0,-22-110,15 151,8 73,2 0,2-1,3 0,1 0,3-31,-7 18,1 38,3 41,47 766,-36-302,-8-461,0-1,2 1,1-1,1 0,0 0,2 0,1-1,1 0,1-1,1 0,9 13,-14-29,0-1,0 1,0-1,0-1,1 1,0-1,0-1,0 1,0-2,0 1,1-1,-1 0,1 0,0-1,-1-1,1 1,0-1,-1-1,1 0,0 0,-1 0,1-1,-1 0,5-3,0 0,1-1,-1-1,0-1,-1 1,1-2,-2 0,1 0,-1-1,-1-1,0 0,0 0,-1-1,-1 0,0 0,0-1,-1 0,-1 0,0-1,-1 0,-1 0,0 0,0-1,-2 1,0-1,0-3,12-480,-18 452,-1 34,-2 31,6 214,7-153,49 300,-50-364,0 0,1 0,1-1,0 0,1 0,0 0,1-1,1-1,0 1,1-2,1 1,0-1,-1-5,0 0,0-1,1 0,0 0,0-2,0 1,1-1,-1-1,1 0,0-1,0-1,0 0,0 0,0-1,0-1,0 0,0-1,0-1,0 0,0 0,-1-1,0-1,0 0,0-1,0 0,-1 0,0-2,0 1,0-2,1-1,-1 0,-1 0,0 0,0-2,-1 1,0-1,-1 0,-1-1,0 0,0 0,-1-1,-1 1,-1-1,1 0,-2-1,0 1,-1-1,-1 1,0-1,-1 0,0 0,-1 1,-1-4,1-301,-33 78,22 388,33 195,39-88,-4-181,-15-73,-33-4,-1-1,1 0,-1-1,0 0,0 0,0 0,-1-1,0 0,0-1,-1 1,0-1,0 0,-1 0,0 0,0-1,-1 1,0-1,-1 0,0 0,0 0,-1 0,0-5,3 1,79-312,-78 311,0 0,1 1,1 0,0 0,1 0,1 1,-1 0,2 0,0 1,4-4,155-136,-53 91,-105 54,1 0,0 1,0 0,1 1,0 1,-1 0,1 0,0 2,0-1,0 2,0-1,1 2,-1 0,13 4,-1 1,0 2,0 0,0 2,-1 0,-1 2,1 0,13 12,-28-19,-78-6,-155-43,183 41,24 0,0 0,0 2,0 0,1 1,-1 1,0 0,0 2,0 0,1 0,-1 2,-10 4,8 2,0 1,1 0,1 2,0 0,1 1,1 0,0 1,1 1,-3 7,4-3,1 1,1 0,1 1,1 1,1-1,1 1,1 0,2 1,-2 18,4-22,1-1,2 0,0 0,1 0,0 1,2-2,1 1,0 0,1-1,1 0,1-1,1 1,0-1,2-1,0 0,0-1,2 0,0 0,1-1,0-1,1-1,1 0,0-1,1 0,0-1,0-1,1-1,1-1,0 0,5 0,5 1,0-2,0 0,1-3,0 0,0-2,0-1,0-1,0-2,-1-1,14-3,-21-2,-2-1,1-1,-1 0,-1-2,0 0,0-1,-1-1,-1 0,0-2,-1 0,-1 0,8-14,3-10,-1-1,-3-1,-1-1,-2-1,-3-1,-1-1,-2 0,-2 0,-2-1,-1-11,-1-9,-3-1,-3 1,-2-1,-4 1,-3-1,-12-50,1-7,17 100,-5-23,-2 78,14 335,31-80,41 216,-43-304,-43-280,-3 39,2 0,2 0,2-1,2 0,2 0,1 0,3 0,3-12,29-73,41 58,-51 48,2 2,0 0,1 2,1 1,1 1,0 1,13-3,100 19,-26 70,-114-66,1 1,-1 0,1 0,-1 0,0 0,-1 1,1-1,-1 0,0 1,0-1,0 1,-1-1,1 1,-1-1,0 1,-1 0,1-1,-1 1,0-1,0 1,0-1,0 0,-3 4,-1 7,-1-1,-1 0,0-1,-1 0,-1 0,0 0,0-1,-1 0,-1-1,0-1,-1 1,1-2,-2 1,0-2,0 0,0 0,-1-1,0-1,0 0,-1-1,-14 3,-220 50,242-58,-1 0,0-1,0 0,0 0,1-1,-1 0,1 0,-1-1,1 0,0 0,0-1,0 1,0-2,1 1,0-1,0 0,0 0,0-1,-2-2,60 36,145 161,-173-160,1 0,2-2,0 0,2-2,1-2,1 0,1-2,14 6,-37-22,1 0,-1-1,1 0,0-1,0 0,0-1,0 0,1 0,-1-1,1 0,-1-1,1 0,-1-1,1 0,-1-1,0 0,0 0,0-1,0-1,0 0,0 0,-1 0,0-1,0-1,0 0,-1 0,7-6,0-6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2:14.310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251 0,'0'0,"0"0,0 0,-17 17,6-1,1 0,0 0,1 1,1 0,1 1,0 0,2 0,0 0,0 1,2 0,0 8,-2-4,-67 745,14-218,42 102,45-72,19 96,-40-607,71-93,-56 9,19-3,2 1,0 3,1 1,0 2,0 2,1 2,1 3,-1 1,0 2,1 2,4 3,-12-4,71 0,6-3,0 4,0 6,0 4,-1 6,105 29,-209-43,26 11,1-1,0-2,1-2,0-2,0-1,1-2,0-1,0-3,-1-1,1-2,1-2,-8-2</inkml:trace>
  <inkml:trace contextRef="#ctx0" brushRef="#br0" timeOffset="988.41">120 1843,'0'0,"0"0,0 0,0 0,22-9,14-8,21-11,0 3,1 2,1 3,2 3,-1 2,2 2,9 2,560-7,-608 18</inkml:trace>
  <inkml:trace contextRef="#ctx0" brushRef="#br0" timeOffset="1887.017">361 43,'79'15,"140"-6,195-18,-304 4,714-11,-637 8,-170 7</inkml:trace>
  <inkml:trace contextRef="#ctx0" brushRef="#br0" timeOffset="5147.342">2840 2778,'71'32,"-21"-34,-1-2,1-3,-1-1,0-3,-1-2,0-1,13-9,-8 6,74-33,-2-6,-2-5,-4-5,-2-5,-4-6,76-66,-146 112,-1-1,-2-3,-1-1,-2-2,-1-1,-3-2,-1-1,-1-2,-3-1,-2-1,-2-1,9-28,-27 61,-1 0,0-1,-2 0,1 0,-2 0,0 0,-1 0,0-1,-1 1,-1 0,-1-1,0 1,-1 0,0 0,-1 1,-1-1,0 1,-1 0,-1 0,0 0,-1 1,0 0,-1 1,0 0,-1 0,-1 1,0 0,-2-1,-23-8,0 2,-2 1,1 2,-2 1,0 2,-1 2,1 2,-2 1,1 2,-1 2,0 2,1 1,-1 3,0 1,1 1,0 3,-26 8,5-2,1 3,1 2,1 3,1 2,1 3,1 2,2 3,0 2,3 2,1 2,2 2,1 3,3 1,1 2,-28 43,43-46,2 1,1 2,3 0,2 1,2 1,2 0,3 1,1 1,0 21,-22 324,35-348,3 1,1 0,3-1,1-1,3 0,2 0,1-1,3-1,1-1,2 0,3-2,1-1,1-1,18 17,-16-18,1-1,2-2,2-1,1-2,1-1,2-2,1-2,1-1,1-2,1-2,1-2,1-1,1-3,5 0,12-2,1-3,0-2,0-3,1-3,-1-3,1-2,-1-3,0-3,60-16,-68 4,-1-2,-1-3,-1-2,-2-2,-1-3,-1-1,-2-3,15-16,114-87,-150 119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6:24.9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63 1035,'37'34,"-24"-30,0 0,0-1,0-1,0 0,1-1,-1-1,0 0,1 0,-1-1,0-1,7-2,9 1,480-78,-406 50,-6-53,-82-37,-18 111,-1-1,0 1,0 0,-1 0,-1 1,1 0,-1 0,-1 0,0 0,0 1,0 0,-1 1,-1 0,1 0,-1 1,0 0,0 0,-1 1,0 0,0 1,0 0,0 0,-1 1,1 1,-1 0,-7-1,-18-5,-1 1,1 1,-2 2,1 2,0 1,0 3,0 0,0 2,0 2,0 2,1 1,0 2,1 1,1 1,0 3,-16 9,36-14,0 1,1 0,0 1,1 0,0 1,1 1,0 0,2 0,0 1,0 0,2 1,0-1,1 1,0 1,1-1,2 1,-1 0,2 0,1 0,0 0,1 1,1-1,0 0,2 0,0 0,2 5,-1-3,1 0,1-1,0 0,2 0,0 0,1-1,0-1,2 1,0-1,1-1,1 0,0-1,12 10,-13-13,1-1,0 0,1-1,0 0,0-1,1-1,0-1,1 0,-1 0,1-2,1 0,-1-1,1 0,0-2,-1 0,1-1,0 0,6-2,6-2,0-2,0-1,-1-1,1-1,-2-2,1-1,-1-1,-1-1,0-1,-1-2,-1 0,0-2,-1 0,-1-2,4-6,60-70,100-117,-183 208,44-56,2 1,3 3,2 2,3 2,55-38,-91 79,0 1,1 1,0 1,0 1,1 1,0 1,1 1,-1 1,1 1,0 1,0 1,0 1,0 1,0 2,-1 0,10 3,96 59,-223-93,62 19,0 1,0 2,-1 1,0 2,0 0,-1 3,1 1,0 1,0 2,0 1,1 1,-10 5,30-8,1 2,0-1,0 1,1 1,-1 0,1 0,0 1,1 1,0-1,0 2,0-1,1 1,1 0,-1 1,1-1,1 2,0-1,0 1,1 0,1 0,-4 11,-3 12,2 1,1 0,2 0,1 0,2 1,1 27,3-42,0 0,2-1,0 1,1 0,2-1,0 0,0 0,2-1,1 0,0 0,1-1,1 0,1-1,1 0,0-1,1 0,1-2,0 1,1-2,0 0,1 0,1-2,0 0,0-1,1-1,0-1,1-1,11 3,-18-10,-1 0,1-1,-1-1,1 0,-1 0,0-1,1-1,-1 0,-1-1,1 0,-1-1,0 0,0-1,-1 0,0 0,0-1,0-1,-1 1,-1-2,1 1,0-4,6-6,-2-1,0 0,-1-1,-1 0,-1-1,-1-1,5-19,7-13,-7 11,-1 0,-3-1,-2 0,-1-1,-3 0,-1-41,-5-28,-16 490,16-336,1 1,3-1,1 0,1 1,3-2,1 1,2-1,2 1,-9-33,1 0,0-1,0 0,0 0,1 0,0 0,0-1,0 1,1-1,-1-1,1 1,0-1,0 0,0 0,0-1,4 1,41-35,-36 12,-1 0,0-1,-2 0,0-1,-2-1,0 1,-2-2,0 1,-2-1,0 0,-2-2,6-10,85-216,-80 219,1 0,2 2,1 0,1 1,1 1,2 1,1 1,1 1,2 1,11-8,-21 24,0 2,0 0,1 1,0 0,0 2,0 0,0 1,1 1,0 1,-1 0,1 1,13 3,114 38,-71 2,10 29,-186-135,79 49,-1 0,0 1,-1 1,-1 1,1 1,-1 1,-1 2,0 0,0 2,0 1,-12 0,20 5,0 1,0 1,0 0,0 1,0 2,1-1,0 2,0 0,1 2,0-1,0 2,1 0,0 1,1 0,0 1,1 1,0 0,1 1,1 0,0 1,1 0,0 1,2 0,-1 0,2 1,0 0,2 0,-1 1,2 0,0 0,2 0,0 0,0 9,-1-3,2-1,0 1,1 0,1-1,2 1,0-1,1 0,2 0,0 0,2 0,0-1,1-1,1 1,2-1,0-1,1 0,0-1,2 0,0-1,2-1,-1-1,2 0,0-1,1-1,1 0,0-2,0 0,2-2,-1 0,5 1,3-4,-1 0,1-2,0-1,0-1,0-2,0-1,0-1,0-1,0-2,0-1,0-1,-1-1,0-2,-1-1,0-1,0-1,-1-1,-1-2,0-1,-1 0,-1-2,6-6,2-2,-2-2,0-2,-2 0,-2-2,0-1,-2 0,-2-2,-1-1,-2 0,-1-2,-2 0,-2 0,-1-1,-2-1,-2 0,-1 0,-3-1,-1 1,-2-1,-1 0,-3 0,-1-1,-69-416,63 519,9 703,-11-481,12-68,13-554,-8 301,2 0,2 0,2 1,1 0,1 1,3 0,0 1,13-17,-19 37,0 1,1 1,0 0,1 0,0 1,1 0,0 1,1 1,0 0,1 1,0 1,1 0,-1 1,1 0,1 1,-1 1,1 1,0 1,0 0,0 1,1 0,-1 2,0 0,0 1,1 1,-1 0,3 2,86 55,-55 49,-40-69,-1 1,-3 0,-1 0,-2 1,-2 0,-2-1,-1 3,1-31,-1 41,-1-19,2-1,1 1,1-1,2 0,2 0,1 0,1 0,5 9,-9-32,1 0,0 0,0-1,1 0,0 0,0-1,1 1,1-1,-1-1,1 0,0 0,1 0,3 1,0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6:32.5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1 523,'0'0,"0"0,0 0,0 0,0 0,0 0,0 0,0 0,0 0,0 0,19 30,-10-27,1 0,0-1,-1 0,1-1,0 0,0 0,0-1,0 0,1-1,-2 0,1-1,0 0,0 0,28-3,341-39,-363 42,0 0,0-2,0 1,-1-2,0 0,1-1,-2 0,1-2,-1 1,0-2,-1 0,0 0,0-1,-1-1,0 0,-1-1,-1 0,1-1,4-8,-13 11,-1 0,0 1,-1-1,0 0,0 0,-1 0,-1 1,1-1,-2 0,1 1,-1-1,-1 1,1 0,-2 0,1 1,-1-1,0 1,-1 0,0 0,-1 1,1-1,-1 1,0 1,-1-1,0 2,-7-6,5 4,-1-1,1 2,-1-1,0 2,-1-1,0 2,1-1,-1 2,-1-1,1 2,0 0,-1 0,1 1,-1 0,1 2,-1-1,0 1,1 1,0 0,-1 1,-4 2,-8 0,1 1,0 2,0 0,1 2,0 0,1 2,0 0,0 1,2 2,0 0,-10 10,16-10,2 0,0 1,0 0,2 1,0 1,1-1,0 1,2 1,0 0,1 0,1 0,1 1,0-1,2 1,0 0,1 0,1 0,1 0,1 0,1-1,0 1,2 0,0-1,1 0,6 12,-4-15,1-2,1 1,0-1,0-1,1 0,1 0,1-1,-1-1,2 0,-1 0,2-2,-1 0,1 0,1-2,-1 1,1-2,0 0,1-1,-1-1,1-1,14 2,10 0,1-2,-1-1,1-3,-1-1,0-2,0-2,0-2,22-7,-41 6,-1-1,0-1,-1-1,0-1,-1-1,0 0,-1-1,-1-1,0-1,-1-1,-1 0,-1-1,-1 0,0-1,-2-1,0 0,-1 0,-1-1,-1 0,3-17,30-136,-8-53,2 248,-27-11,1-1,-1 1,-1 1,1 0,-2 0,1 0,-2 1,1 0,-1 0,-1 0,0 1,-1 0,2 7,-1-6,131 337,-40-153,-17-66,-51-164,3-141,-27 114,54-300,-27 241,-8 8,17 137,193 220,-196-221,2-1,0-2,1-2,1-1,1-2,1-2,6 0,-9-1,-9-5,1-2,-1 0,1-2,0-2,0-1,0-1,1-1,-1-2,0-2,0 0,-1-2,1-1,-1-2,-1-1,0-1,7-5,91-81,-122 93,0-1,0 0,-1 0,0 0,0 0,0-1,-1 1,0-1,0 0,0 0,-1 0,0 0,0-1,0 1,-1-1,0 1,0-1,-1 1,0-1,0 0,0 1,-1-1,0 1,0-1,-1 1,0 0,0-1,0 1,-1 0,0 0,0 0,0 1,-4-5,-11-5,-1 1,-1 1,0 1,-1 0,0 2,-1 0,0 1,-1 2,1 0,-1 1,-1 2,1 0,-1 1,1 2,-1 0,0 2,1 0,-1 2,1 0,-15 5,26-5,0 0,1 1,0 1,0-1,0 2,0 0,1 0,0 1,0 0,1 0,0 1,0 0,1 1,0 0,0 1,1-1,0 1,1 1,0-1,-3 10,-3 6,1 0,2 0,0 1,2 0,1 1,1-1,2 1,0 15,2-27,2 0,0 0,1 1,0-1,1 0,1 0,1-1,0 1,1-1,1 0,0-1,1 0,0 0,1 0,1-1,0 0,1-1,0 0,1-1,0 0,1-1,0-1,1 0,0 0,14 5,-5-4,1-1,-1-1,1-2,1 0,-1-2,1 0,0-2,0-1,-1 0,1-2,0-1,0-1,0-1,-1-2,0 0,0-1,-1-2,1 0,-2-1,1-2,-2 0,18-13,-8-3,-2 0,0-2,-3-1,0-1,-2-1,-1-1,-2-1,-2-1,-1-1,-1 0,-3-2,6-22,20-176,-58 621,18 26,41-638,9-96,-47 302,1 1,1 0,1 0,1 0,0 1,2-1,1 2,0 0,1 0,1 1,1 0,0 1,1 0,1 1,5-2,-9 10,0 1,1 0,0 1,0 1,0-1,1 2,0 0,0 0,0 2,0-1,0 2,1-1,-1 2,1 0,-1 1,1 0,-1 1,0 0,0 1,0 0,0 1,0 1,-1 0,0 1,0 0,6 5,3 2,-1 2,0 0,-1 1,-1 1,0 1,-2 1,0 0,9 15,-12-9,0 0,-2 1,-2 1,0 0,-1 0,-2 1,-1 0,-1 0,-1 0,-2 0,-1 0,-2 19,2 0,-2-13,1 0,3-1,0 1,2-1,2 1,1-1,7 18,-11-45,1-1,0 1,0 0,0-1,1 0,0 0,0 0,0-1,1 0,-1 0,1 0,0 0,0-1,0 0,3 0,2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6:44.6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1 468,'32'29,"-14"-24,0-1,1 0,-1-2,1 0,0-1,0-1,-1-1,1 0,10-3,1 1,338-9,-244-21,-54-35,-64 60,-1 0,0-1,-1 1,0-1,0 0,-1 0,0 0,-1 0,0-1,0 1,-1-1,0 1,-1-1,0 0,0 1,-1-1,-1 1,1-1,-1 1,-1 0,0-1,0 1,-1 0,0 1,-1-1,1 1,-2 0,1 0,-1 0,0 1,-1 0,0 0,0 1,-6-5,-15-3,-1 1,0 1,-1 2,0 1,-1 1,0 1,0 2,0 1,-1 2,0 1,1 1,-1 2,1 1,0 2,0 1,0 1,0 1,-3 4,22-6,1 1,0 1,1 0,-1 1,2 0,-1 0,1 1,1 0,-1 0,2 1,0 1,0-1,1 1,0 0,1 0,0 1,0 3,1 142,8-122,-3-17,0 1,2 0,0-1,1 0,0 0,2 0,0 0,1-1,1 0,1 0,1-1,0 0,1-1,1 0,0-1,1 0,1-1,0 0,1-1,0-1,1 0,1-2,-1 1,2-2,13 6,17-4,-1-1,1-2,1-3,0-1,-1-3,1-2,0-2,5-3,-35 3,1-2,-1 0,0-2,-1 0,1 0,-1-2,-1 0,0-2,0 1,-1-2,0 0,-1-1,0-1,-1 0,-1-1,0 0,-2-1,1-1,-2 0,0 0,-1-1,-1 0,4-12,55-149,-22-64,-22 265,-5 1,-1 0,-1 1,-1 1,-1 0,-1 1,-2 1,9 27,7 12,153 259,-113-250,-44-102,-11 4,0 0,-1 0,-2-1,0 0,-1-1,-2 0,0 0,-2 0,-1-1,0-23,6-23,45-222,-40 239,239 258,-237-190,0-1,2-1,-1 0,2-2,-1 0,1-1,0 0,1-2,6 1,25 10,1-2,0-3,1-2,0-2,1-2,0-3,0-3,0-1,-1-3,1-2,15-6,-60 9,1-1,-1 0,-1 0,1-1,-1 0,0 0,0-1,0 0,-1-1,0 1,0-2,0 1,-1-1,0 0,-1 0,0 0,0-1,-1 0,0 0,0 0,-1 0,-1 0,1-1,-1 0,-1 1,0-1,0 0,-1 0,0 1,-1-1,0 0,-1 0,1 1,-2-1,0 1,-2-6,-3 3,0 0,-1 1,0 0,-1 1,0 0,0 0,-1 1,-1 0,0 1,0 1,0 0,-1 0,0 1,0 1,0 0,-1 1,0 0,0 1,0 1,0 0,0 1,-1 0,1 1,0 1,-12 2,6-1,1 1,0 1,-1 0,1 2,1 0,-1 1,1 1,1 0,-1 2,2 0,-1 1,1 0,1 2,0 0,1 0,-6 8,12-9,0 0,1 1,1 0,0 0,1 1,0 0,1-1,0 1,1 1,1-1,1 0,0 1,0-1,1 1,-3 22,3-16,0 0,2-1,0 1,1 0,1-1,1 1,1-1,1-1,0 1,2-1,0-1,1 1,1-1,0-1,2 0,0-1,0 0,2-1,0-1,1 0,0-1,1-1,0 0,1-1,0-1,1-1,0-1,0 0,17 3,-15-6,1 0,-1-2,0-1,1 0,-1-2,1 0,0-1,-1-2,0 0,0-1,0-1,0-1,0-1,-1-1,6-4,2-3,0-1,-2-2,0-1,-1-1,0-1,-2-1,-1-1,-1-1,0-1,-2 0,-1-2,-2 0,0-1,-2-1,-1 0,-1-1,-2 0,-1-1,-1 0,-1 0,1-32,25-73,-11 189,-4 372,-2-248,-2-126,-7-30,-12-64,-11-67,6 54,3 0,2-1,2 0,3 1,3-3,0 36,1 0,2 0,0 0,1 1,1 0,2 0,0 1,1 1,1-1,0 2,10-11,-11 22,1-1,0 1,0 1,1 0,0 1,0 0,1 1,-1 1,1 0,0 0,0 2,1 0,-1 0,0 1,1 1,-1 1,1 0,7 2,-4 0,0 0,0 2,0 0,0 1,-1 1,0 1,-1 0,1 1,-2 1,1 1,-1 0,7 7,58 60,-70-66,0-1,1 1,0-2,1 0,0 0,0-1,1 0,1-1,-1-1,1 0,0-1,13 4,-15-7,0-2,-1 1,1-2,0 1,0-2,0 0,-1 0,1-1,0 0,-1-1,0 0,0-1,0 0,0-1,0-1,-1 1,0-1,0-1,0 0,-1 0,0-1,-1 0,0-1,0 0,-1 0,2-4,34-73,-115 392,88-103,53-96,-60-96,0 0,0 0,1-1,0-1,1 0,0 0,0-1,1 0,0-1,1 0,8 3,-5-7,0 0,-1-1,1-1,0-1,0 0,0-1,0 0,-1-1,1-1,0-1,-1 0,0-1,0-1,-1 0,1-1,-1 0,-1-1,1-1,-1 0,-1-1,0-1,9-8,7-11,-2-2,-1 0,-1-1,-2-2,-1 0,-2-2,-1 0,5-18,-12-101,-23 27,9 174,2-1,2 0,2 0,2 0,2 0,1-1,5 10,15 99,3 220,-23-153,-14 136,1-337,-1 1,0-1,-2 0,0-1,-1 0,0 0,-2-1,0 0,-1-1,0 0,-1-1,-1 0,0-1,-1-1,0 0,-1-1,0-1,-1-1,0 0,0-1,-1 0,0-2,0 0,-1-1,0-1,0-1,0 0,0-1,0-2,-1 0,1 0,0-2,0-1,0 0,0-1,1-1,-1-1,1-1,0 0,0-2,11 6,0-1,1 0,-1 0,1 0,0-1,0 0,1 0,-1 0,1-1,0 0,1 0,-1-1,1 1,0-1,1 0,0 1,0-2,0 1,1 0,0-1,0 1,1-1,0 1,0-1,1-7,2-20,2 1,1-1,1 1,2 0,2 1,1 0,1 0,2 1,1 1,1 0,2 1,1 1,2 0,0 2,2 1,1 0,23-18,250-171,-132 104,-21 13,-133 89</inkml:trace>
  <inkml:trace contextRef="#ctx0" brushRef="#br0" timeOffset="21082.018">35 2631,'-3'26,"3"-26,-1 1,1-1,0 1,0 0,0-1,-1 1,1-1,0 1,0 0,0-1,0 1,0 0,0-1,0 1,0 0,0-1,0 1,0 0,1-1,-1 1,0-1,0 1,1 0,-1-1,0 1,1-1,-1 1,1-1,-1 1,0-1,1 1,-1-1,1 0,-1 1,1-1,0 0,-1 1,1-1,-1 0,1 1,0-1,-1 0,1 0,-1 0,1 0,0 0,-1 0,1 0,0 0,-1 0,1 0,0 0,-1 0,1 0,-1 0,1-1,0 1,-1 0,1 0,-1-1,1 1,-1 0,1-1,51-2,-1-3,0-1,-1-3,1-2,8-5,36-8,-66 17,-1-2,1-2,-2 0,0-2,-1-1,0-1,-1-1,-1-1,12-12,-31 22,-1 1,0-1,-1 0,0-1,0 1,-1 0,0-1,-1 0,1 1,-2-1,1 0,-1 1,0-1,-1 0,0 0,-1 1,-1-6,-1 6,0-1,-1 1,-1 0,1 0,-1 0,0 1,-1 0,0 0,0 1,-1-1,1 2,-1-1,0 1,-1 0,1 1,-6-2,-1 1,-1 0,0 1,-1 1,1 0,0 2,-1-1,1 2,-1 0,1 2,-1-1,1 2,0 0,0 1,0 1,0 0,1 1,0 1,0 0,1 1,0 0,0 2,1-1,0 2,0 0,1 0,1 1,0 0,1 1,-2 4,-4 0,0 2,2 0,0 0,1 1,1 1,1 0,1 1,1 0,1 0,1 1,1 0,1 1,1-1,1 1,1 0,1-1,1 1,1 0,1 0,1 0,1-1,6 18,-5-25,1 1,1-1,1-1,0 1,0-1,2 0,0-1,1 0,0-1,1 0,0-1,1 0,1-1,-1-1,2 0,-1-1,2 0,-1-1,1-1,0 0,1-1,-1-1,1-1,9 2,8-5,0-1,0-2,0-1,0-2,-1-1,0-2,0-1,-1-2,0-1,-1-1,0-2,-1-1,-1-1,0-1,-2-2,0-1,-1-1,-1-1,-1-1,-2-2,0 0,-2-1,0-1,7-17,-16 22,-1 1,-2-1,0-1,-1 0,-1 0,-2 0,0-1,-2 1,0-2,7-49,2-39,23 159,-15-16,-1 0,-2 1,-1 1,-1 1,-1 0,0 9,18 39,70 136,-67-143,32 13,-30-114,26-131,34-183,-40 172,-34 57,13 141,173 100,-52-21,-106-79,1-2,1-3,1-1,0-3,2-3,0-2,1-2,0-3,1-2,33-1,-73-6,0-1,0 0,0-1,0-1,-1-1,1 0,-1-1,0-1,0-1,-1 0,9-5,6-71,-28 67,-1-1,-1 0,0 0,-1 1,0-1,-2 0,0 1,-1 0,-1 0,0 0,-1 0,0 1,-2 0,0 0,0 0,-2 1,1 1,-6-5,5 11,-1 0,0 1,0 1,0 0,0 1,-1 0,0 0,0 1,0 1,0 0,0 0,0 2,-1-1,1 2,0-1,0 2,-1 0,1 0,0 1,1 0,-1 1,0 1,1-1,-8 7,-13 3,1 2,1 2,1 0,1 2,0 1,2 2,0 0,2 2,1 0,0 2,-7 13,26-31,0 0,1 0,0 1,0-1,1 1,0 0,0 0,1-1,1 1,0 0,0 0,1 0,1 5,3 15,2-1,2 0,0 0,2 0,1-2,1 1,2-2,1 0,0 0,2-2,1 0,7 6,-12-18,0-1,1 0,0-1,1 0,1-1,-1-1,1-1,0 0,1-1,0-1,-1-1,2 0,-1-2,0 0,1 0,-1-2,11-1,-7 2,1 0,-1-2,0-1,1 0,-1-2,0 0,-1-2,1 0,-1-1,0-2,-1 0,0-1,0-1,-1 0,-1-2,0 0,-1-1,0-1,-1-1,3-4,3-10,-2-1,-1-1,-1 0,-1-2,-3 0,0-1,-2 0,-2-1,-1 0,-2-1,-2 0,0-16,7-55,-2 479,25-45,-44-467,0 38,5 0,5 0,4 0,8-33,-7 122,0 1,0 0,1 0,1 0,0 1,1 1,0-1,1 1,0 1,1 0,0 0,0 1,1 1,0 0,1 0,-1 1,9-2,-1 0,1 1,-1 1,1 0,1 2,-1 1,1 0,0 2,0 1,0 0,17 3,100 50,30 110,-156-152,1-1,0 0,0-1,1-1,0 0,0-1,1-1,0 0,0-1,0 0,0-2,0 0,1 0,6-2,91-45,-73-8,-30 37,-11 51,-40 276,43-276,2-1,1 1,1-1,2-1,2 0,3 6,-13-35,94 91,-82-85,3-2,0 0,1 0,0-2,0 0,1 0,-1-2,1-1,0 0,0-1,0 0,0-2,1 0,-1-1,0-1,0-1,0-1,-1 0,1-1,-1-1,0 0,0-2,-1 0,0 0,0-2,-1 0,-1 0,1-2,-2 0,2-1,-3-4,0-1,-1 0,0 0,-2-1,0-1,-1 1,-1-1,-1 0,-1-1,-1 0,0 1,-2-2,0 1,-2 0,-1-16,0-142,-21 90,86 508,16-89,-63-251,-2 1,-5 1,-3 0,-3 0,-4 0,-4 0,-3 1,4-60,-1 0,0 0,-2 0,-1-1,0 0,-2 0,0-1,-1 0,-2-1,0 0,0-1,-2 0,0-1,-1 0,-1-1,0-1,-1-1,-1 0,-9 5,11-13,1 0,-1-1,0 0,0-1,-1-1,1-1,-1 0,1-1,-1-1,0 0,1-1,-1-1,1-1,-1 0,1-1,0-1,1 0,-1-2,1 1,-15-10,18 7,1-1,-1 0,2-1,-1 0,1 0,1-1,0 0,1-1,0 0,1-1,1 1,0-1,0-1,2 1,0-1,0 1,1-1,1 0,1-1,0 1,1 0,0 0,2 0,0 0,0 0,1 0,1 0,2-3,0-4,0 1,2 0,1 1,0 0,2 1,0-1,1 2,12-15,-6 13,0 2,1 0,1 1,1 1,0 1,1 0,0 2,1 1,1 1,18-6,-39 15,67-30,-2-4,-1-2,-2-4,-1-3,-30 16,-2-2,-1-1,-2-1,-1-2,-2-1,-1-1,-2 0,-2-2,-1-1,-2-1,-2 0,-2-1,-1-1,-2 0,-3 0,-1-1,-2 0,-2-1,-2 1,-2-5,0-684,-12 919,14 465,44-227,-46-230,-11-287,4 1,4-1,4 0,10-65,-6 133,2 1,1 0,0 1,2-1,1 1,1 1,0 0,2 1,1 0,0 0,12-11,-15 23,0 1,0 0,0 0,1 1,0 1,1 0,-1 1,1 0,0 1,0 0,1 1,-1 1,1 0,9 0,159 19,-169-12,0-1,-1 2,0-1,0 2,0 0,-1 0,0 1,0 0,-1 1,0 0,-1 1,0 0,6 9,-2 1,-1 1,0 0,-2 0,-1 1,0 0,-2 1,-1 0,0 0,-2 0,1 11,-2-8,-1 1,-1-1,-1 0,-1 1,-1-1,-2 1,0-1,-2 0,-1-1,-3 7,-62 66,59-83,-1 1,-1-2,0 0,0-1,-2 0,0-1,0-1,-1-1,0 0,0-1,-6 0,4-4,0 0,0-2,0-1,-1 0,1-1,-1-1,1-2,0 0,-1 0,-14-6,-89-25,152 37,0-1,0-1,0-1,0-2,0-1,-1-1,1-1,-1-1,1-2,-2-1,1-1,-1-1,0-1,-1-2,1-1,12-17,0-2,-2-2,-2-1,-1-2,-2-1,-2-1,1-6,-29 46,187-235,-165 214,1 2,1 0,0 2,2 0,0 2,1 1,0 2,1 0,6 0,3 1,0 1,0 2,1 1,-1 2,2 2,-1 2,0 1,37 6,-94-12,-1 1,0 1,1 1,-1 0,0 2,0 0,0 1,-1 1,1 0,0 2,1 0,-1 1,1 1,-1 1,1 0,1 2,-1 0,1 1,1 0,0 1,0 1,1 1,-10 9,13-3,1 0,1 1,0 0,1 0,2 1,0 0,0 1,2-1,1 1,1 0,0 1,2-1,0 0,1 1,2 0,-3-2,2 0,0 1,1-1,1 0,1 0,1-1,1 1,1-1,0 0,1-1,1 0,1 0,0-1,2 0,0-1,0 0,4 2,0-6,0-1,0 0,1-2,0 0,1-1,0 0,0-2,0 0,1-1,0 0,0-2,0-1,1 0,-1-1,0-1,1-1,-1-1,0 0,0-1,0-2,0 0,0-1,-1 0,0-2,-1 0,1-1,-2 0,1-2,-7 2,0 0,-1-1,-1 0,1 0,-2-1,1 0,-1 0,-1 0,0-1,-1 0,0-1,-1 1,0-1,-1 0,-1 0,0-1,2-6,-2-1,-1 0,0 0,-1 1,-2-1,0 0,-1 1,-1-1,0 1,-2 0,-1 0,0 1,-1 0,-2 0,1 1,-2 0,-1 0,0 1,-1 1,0 0,-2 1,0 1,0 0,-1 1,-1 0,0 2,-2-1,-57-20,125 13,281-25,48-7,13 51,-438-25,16 28,-1 2,1 1,0 1,0 1,1 2,0 2,1 0,-12 8,27-12,1 1,-1 1,2 0,-1 0,1 2,1-1,0 1,1 1,0 0,1 1,0-1,1 2,1-1,0 1,1 0,1 0,0 1,1 0,1 0,0 0,1 0,1 0,0 1,1-1,1 0,1 0,0 1,1-1,1 9,1-1,1 0,0 0,2 0,1-1,1 0,1 0,1-1,1-1,1 0,0-1,9 9,-11-18,1 0,0-1,0 0,1-1,0-1,0 0,1-1,0 0,0-1,1-1,0 0,0-1,0-1,0-1,1 0,-1-1,0-1,1 0,-1-1,14-3,58-72,-71 46,-1 0,-2 0,-1-2,-2 1,-1-2,-1 1,-2-1,-2-1,0 1,-2-1,-2 1,-1-1,-3-16,-10-306,-56-102,36 244,24 286,5 83,7 1,6-1,11 29,29 66,5 33,29-24,-81-254,1 0,0-1,0 1,0 0,1-1,-1 0,1 0,0 0,1 0,-1-1,0 0,1 0,0 0,0 0,0-1,0 1,0-1,0-1,1 1,-1-1,0 0,1 0,0 0,-1-1,1 0,-1 0,1 0,-1-1,1 0,-1 0,1 0,-1-1,0 0,0 0,1 0,6-3,-1 0,0-1,0 0,-1-1,1 0,-2 0,1-1,-1 0,0-1,-1 0,0 0,0-1,-1 0,0-1,1-3,71-201,-67 150,-2 0,-3 0,-4-1,-2-21,-24-39,14 218,4-58,1 1,2 0,2 0,1 0,1 0,2 0,2-1,8 29,30 111,-39-160,1-1,0 1,1-1,1-1,0 1,1-1,0-1,0 0,2 0,-1-1,1 0,1 0,0-2,2 2,3-1,1-1,0 0,0-2,1 0,0-1,0-1,0-1,0 0,0-2,1 0,-1-1,1-1,-1 0,0-2,0-1,0 0,0-1,0-1,-1-1,8-3,-12-1,-1-1,0 0,-1 0,0-1,0-1,-2 0,0 0,0-1,-1 0,-1-1,-1 0,0 0,-1-1,-1 0,0 0,-2 0,0 0,0-1,-2 1,0-15,-7-268,-16 151,46 700,43-178,-45-88,-22-180,-20 256,15-350,1-1,-1 0,0 0,-1-1,-1 0,1 0,-1 0,-1-1,1 0,-2 0,1-1,-1 0,0 0,0-1,-1 0,0-1,0 0,-3 1,-3-1,0-1,0 0,0-1,0-1,-1 0,1-2,-1 0,1 0,-1-2,1 0,0 0,0-2,0 0,0-1,1-1,-1 0,1-1,1 0,0-1,-9-7,10 5,0 1,1-2,0 0,1 0,0-1,1-1,0 1,1-2,0 1,1-1,1-1,0 1,1-1,1 0,0-1,1 1,1-1,0 0,1 0,1 0,0 0,2 0,-1 0,2 0,0 0,1 0,1 1,0-1,1 1,0 0,2 0,0 1,0-1,1 2,1-1,0 1,3-2,47-41,1 2,3 3,2 3,2 3,3 3,0 3,27-8,186-88,-227 95,-43 29</inkml:trace>
  <inkml:trace contextRef="#ctx0" brushRef="#br0" timeOffset="31950.01">91 4672,'-1'3,"0"-1,1 1,-1-1,0 1,1-1,0 1,-1-1,1 1,0-1,0 1,0-1,1 1,-1-1,1 1,-1-1,1 1,0-1,0 1,0-1,0 0,0 0,1 1,-1-1,1 0,-1 0,1 0,0-1,0 1,0 0,0-1,0 1,0-1,0 1,1-1,-1 0,0 0,1 0,-1 0,2 0,112 4,-73-6,85 8,-75-2,1-1,-1-4,0-1,0-3,1-2,37-11,-84 15,1 0,-1-1,0 0,0 0,0-1,0 0,-1 0,0 0,1-1,-1 0,-1 0,1-1,-1 0,0 0,-1 0,1 0,-1-1,0 1,-1-1,1 0,-1-1,-1 1,0 0,0-1,0 1,-1-1,0 0,0 1,-1-1,0 0,0 0,-1 1,0-1,0 0,-1 1,0-1,0 1,-1 0,0 0,0 0,-1 0,0 0,0 0,-1 1,1 0,-1 0,-1 0,1 1,-1 0,-3-3,-17-12,-1 1,0 1,-2 1,0 1,0 2,-2 1,0 1,0 2,-25-4,35 14,0 1,-1 2,1 0,0 1,0 1,1 1,0 1,0 1,0 0,1 2,0 0,1 1,0 1,0 0,2 2,0 0,0 1,1 0,1 1,1 1,0 0,1 1,-1 4,4-2,0 1,2 1,1-1,0 1,2 1,0-1,2 0,0 1,2-1,0 1,1 0,2-1,0 0,2 1,0-1,1-1,1 1,2-1,0 0,1-1,0 0,2-1,7 9,-13-16,1-1,0 0,0 0,1-1,1 0,0 0,0-1,1 0,0-1,0 0,1 0,0-1,0-1,1 0,0 0,0-1,0-1,1 0,-1-1,1 0,0-1,0 0,9 0,26-3,0-1,0-3,0-1,0-3,-1-2,-1-2,0-1,0-3,-2-2,0-2,21-14,68-87,-60-51,-57-25,-27 119,11 79,0 15,-4 134,0-98,2-1,2 1,2-1,3 1,2-1,12 43,-16-85,0 0,0 0,1 0,0-1,0 0,1 1,0-2,1 1,-1-1,1 1,0-2,1 1,0-1,-1 0,2 0,-1 0,0-1,1-1,0 1,0-1,0 0,0-1,0 0,1 0,-1-1,1 0,222-8,-66-57,-153 56,1-1,-1-1,0 0,-1 0,0-1,-1-1,0 0,-1 0,0-1,-1 0,0 0,-2-1,1 0,-1 0,0-4,4-153,-10 24,-3 215,3 0,2 0,4-1,8 29,-3-7,38 342,-50 103,2-521,-1 0,-1 0,0-1,0 1,-2 0,1 0,-2-1,0 0,0 1,-1-2,-1 1,1 0,-2-1,0 0,0-1,-1 1,0-1,-1-1,0 0,-1 0,0-1,0 0,-1 0,0-1,0-1,0 0,-1-1,0 0,0 0,0-1,-1-1,1 0,-1-1,0 0,-5-1,-3 1,1-2,-1 0,1-2,-1 0,1-1,0-1,0-1,0 0,0-2,1 0,0-2,1 0,0 0,0-2,1-1,0 0,1 0,1-2,0 0,1-1,0 0,1-1,1-1,6 7,1-1,0 1,1-1,0 0,1 0,0 0,1-1,0 1,1-1,0 1,1-1,0 1,1-1,0 1,1-1,0 1,1 0,0-1,1 2,0-1,1 0,0 1,1 0,0 0,0 0,1 1,0 0,1 0,0 1,0 0,1 0,0 1,0 0,1 1,0 0,3-2,420-265,-96 97,-228 128,333-221,-210 78,-220 178,-1 0,0 0,0-1,-1 0,-1-1,-1 0,0-1,0 1,-2-2,0 1,-1-1,-1 1,0-1,-1 0,-1-1,-1 1,0 0,-1-1,-1 1,-1 0,-1-5,-2 13,0 0,0 1,-1 0,0 0,0 1,-1-1,0 1,0 1,-1-1,1 1,-2 0,1 1,-1 0,-6-5,-1 1,-1 1,1 0,-1 2,-1 0,1 0,-1 2,0 0,0 1,0 1,0 0,-1 2,1 0,0 1,-1 1,1 0,0 2,0 0,1 1,-1 1,1 0,0 1,1 1,0 1,0 0,1 1,0 1,0 0,-3 6,5-3,0 1,2 0,0 1,0 1,2 0,0 0,1 0,1 1,0 1,1-1,1 1,1 0,1 0,1 0,0 1,2-1,0 0,1 1,0-1,2 0,1 0,0 0,1 0,7 14,-8-8,2 0,1 0,1 0,0-1,2-1,1 0,1 0,1-1,1 0,1-1,1-1,0-1,2 0,0-1,1-1,1 0,0-2,8 4,-16-15,0-1,0-1,0 0,0 0,0-1,0-1,1 0,-1-1,0 0,0-1,6-1,0 1,-2-1,-1-1,0 0,0-1,0 0,-1-2,0 1,0-2,0 0,-1 0,0-1,-1-1,0 0,0-1,-1 0,6-10,134-197,-138 196,86-151,24 17,10 11,-111 134,1 0,0 1,0 1,1 2,0 0,1 2,-1 0,1 2,0 0,0 2,0 1,0 1,0 1,0 1,0 1,-1 1,0 2,0 0,20 10,-37-14,23 10,-41-19,-17-9,-1 1,-1 1,0 2,-1 1,0 1,-1 2,1 1,-1 2,0 1,-16 1,-102 65,142-57,1 0,0 0,0 1,0 0,1 0,0 0,0 1,1 0,0 0,1 1,0 0,0-1,1 1,0 0,0 1,1-1,0 0,1 1,-1 5,64 71,-45-74,1 0,-1-1,2-1,0 0,0-2,0 0,1-1,0-1,1-1,10 1,123 9,-131-15,0 0,-1 1,1 2,0 0,0 2,-1 0,0 1,0 2,-1 0,0 1,13 8,-26-10,-1 1,0 0,0 0,-1 0,0 1,0 0,-1 0,0 0,-1 1,0-1,0 1,-1 0,-1 0,1 1,-2-1,1 0,-1 1,-1-1,0 1,-1-1,0 1,0-1,-1 1,0-1,-2 2,-2 0,0-1,-1 1,-1-1,0 0,0-1,-1 0,-1 0,1-1,-1 0,-1-1,0 0,0-1,-1 0,1 0,-2-1,-8 2,-8 6,-2-3,1 0,-2-2,1-1,-1-2,0-1,-1-1,1-2,-1-1,-30-4,-46-44,87 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0:35.4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661 518,'0'0,"0"0,0 0,0 0,0 0,0 0,0 0,0 0,0 0,0 0,0 0,0 0,0 0,0 0,-35-7,-122-50,142 54,0 1,-1 1,1 0,0 1,0 1,0 0,0 1,0 1,0 0,0 1,0 1,1 0,0 1,0 0,1 1,-1 1,2 0,-1 1,1 0,0 1,0 1,-4 6,0 1,2 0,0 2,0-1,2 2,1 0,0 0,2 1,0 0,2 1,0 0,2 0,0 0,1 1,2-1,1 1,0 0,2 5,0-3,1-1,1-1,1 1,1 0,1-1,1 0,2 0,0-1,1 0,6 8,-12-23,1 1,1-1,0 1,0-1,0-1,1 0,0 0,0 0,1 0,0-1,0-1,1 1,-1-1,1-1,0 0,0 0,1 0,-1-2,1 1,0-1,0 0,-1-1,1 0,0-1,0 0,0 0,4-2,4-1,0-1,-1-1,1-1,-1 0,0-1,-1-1,0-1,0 0,0-1,-1-1,-1 0,0-1,-1-1,0 0,-1-1,0 0,-1 0,-1-2,0 0,16-27,-2-1,-2-1,-2 0,-2-2,-3 0,4-21,-9-156,-13 134,3 73,1-9,-4 39,-8 135,7 0,10 85,29-45,41-116,-72-71,1 0,-1 0,0 0,1-1,-1 1,1-1,-1 0,0-1,1 1,-1-1,1 1,-1-1,0-1,0 1,0-1,0 1,0-1,0 0,0-1,0 1,-1-1,1 1,-1-1,1 0,-1 0,0-1,-1 1,1-1,0 1,-1-1,1-3,185-407,-166 369,3 0,1 2,3 1,1 1,2 2,1 1,39-33,-54 60,0 2,1 0,0 1,1 1,-1 0,2 2,-1 0,0 2,1 0,0 1,-1 1,1 1,0 1,0 1,-1 0,1 2,8 3,65 31,-403-63,287 26,-1 1,1 1,-1 2,1 0,1 1,-1 1,1 1,0 1,-13 8,-36 49,49-2,42-12,-14-42,1-1,1 0,-1-1,1 0,0 0,1-1,0 0,0-1,1 0,0 0,0-1,0-1,0 0,1 0,0-1,-1-1,1 0,0 0,0-2,0 1,0-1,0-1,3 0,30 4,149 38,-186-38,0 0,0 1,0 0,-1 0,1 1,-1 0,0 0,0 1,-1 0,0 0,0 0,0 1,0 0,-1 0,-1 0,1 1,-1-1,0 1,-1 0,0 1,2 5,0 16,-2 0,-1 0,-1 0,-1-1,-2 1,-1 0,-1 0,-1-1,-7 19,10-40,-1 0,0-1,0 1,0-1,-1 0,0 0,0-1,-1 1,0-1,0 0,-1 0,1 0,-1-1,0 0,-1 0,1 0,-1-1,0 0,0-1,-1 1,1-1,-1-1,1 1,-1-1,0-1,0 1,0-1,0-1,-1 1,-233-25,128-41,90 50,11 7,37 16,241 101,-249-103,1-1,0-1,0 0,0-1,0-1,1-1,-1-1,1 0,-1-1,0 0,0-2,1 0,-1-1,-1-1,1 0,-1-1,0-1,0-1,-1 0,0-1,0-1,-1 0,0-1,-1 0,0-1,-1 0,6-10,7-13,-2-2,-1 0,-3-2,0 0,-3-1,-1-1,-2 0,-2-1,-1-3,23-371,-31-37,9 956,37 42,-27-369,-21-608,2 415,2 1,0 0,1 0,0 0,1 0,1 1,1 0,0 1,1-1,0 2,1-1,1 1,0 1,0 0,2 1,-1 0,1 0,1 2,0-1,7-2,-2-3,-4 6,0 1,1 0,0 2,0-1,0 2,1 0,0 1,0 1,0 0,0 1,0 1,0 1,1 0,7 2,-16-1,-1-1,1 2,-1-1,0 1,0 0,1 0,-1 1,-1 0,1 1,0 0,-1 0,0 1,0-1,0 1,-1 1,1 0,-1 0,-1 0,1 0,-1 1,0 0,0 0,-1 0,0 1,-1-1,1 1,-1 0,-1 0,1 0,-2 1,1-1,-1 0,0 1,-1-1,0 1,0-1,-1 1,0-1,0 0,-1 1,0 0,-6 2,0-1,0 0,-1 0,-1-1,1 0,-1-1,-1 0,1 0,-2-1,1 0,-1-1,1-1,-2 0,1 0,0-1,-3-1,-9 7,-1 0,0-1,-1-1,0-1,-1-1,1-1,-1-2,0 0,0-2,-23-2,-12 12,66-1,1 1,0-1,1 0,0 0,0-1,1 0,1 0,-1-1,1 1,1-2,-1 1,1-1,1 0,-1-1,8 4,17 14,247 169,-163-86,-94-110,-2-8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2:33.057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12 75,'0'0,"0"0,13 32,1 28,-4 1,-1 0,-4 0,-2 1,-3 20,0-39,2 42,32 607,-22-536,-6 0,-11 67,1-19,48 347,-32-453,29 534,-39-590,0-17</inkml:trace>
  <inkml:trace contextRef="#ctx0" brushRef="#br0" timeOffset="926.54">0 99,'0'0,"0"0,0 0,0 0,0 0,0 0,22 8,236 6,-17-9,0-11,119-22,-142 0,-14 0,1 9,42 8,140 6,-371 4</inkml:trace>
  <inkml:trace contextRef="#ctx0" brushRef="#br0" timeOffset="1765.316">208 1562,'35'7,"46"1,0-3,-1-5,1-2,8-5,24 0,422-7,-207-10,-308 21</inkml:trace>
  <inkml:trace contextRef="#ctx0" brushRef="#br0" timeOffset="5190.222">4808 1353,'-10'-17,"-1"0,-1 1,0 0,-1 1,-1 1,0 0,-1 0,0 2,-1 0,-1 1,0 0,0 1,-1 1,0 1,-1 1,0 0,0 1,0 2,-1-1,-14 0,-59-23,49 10,-2 3,0 1,0 2,-2 3,1 1,-1 3,0 2,1 2,-1 2,0 2,0 2,0 2,1 2,1 2,0 3,-4 2,13 0,1 1,1 1,0 2,1 2,2 1,0 1,2 2,0 1,2 1,-18 24,16-12,2 0,2 2,1 1,3 1,1 0,3 2,1 1,3 0,1 0,3 2,1 5,10-10,1 0,2-1,2 1,2-1,2 0,2-1,2 0,1-1,3-1,1 0,1-1,13 14,24 63,205 321,104 189,-273-423,-22-56,-8 3,36 127,-86-222,-3 0,-2 1,-2 0,-3 1,-3-1,-1 0,-4 0,-1 0,-14 50,7-34,-4-1,-3-1,-2-1,-4-1,-4 3,19-52,0-1,-1 0,0-1,-1-1,-2 0,1 0,-2-1,0-1,0-1,-1 0,-1-2,0 1,-1-2,0-1,-1 0,0-1,0-2,0 0,-1 0,0-2,0-1,0-1,0 0,-1-2,-15-1,1-5,1-2,0-1,0-2,1-1,1-2,0-1,1-2,1-1,0-1,1-1,-21-21,-90-53,123 83,1-2,1 0,0 0,1-2,1 0,0 0,1-1,0-1,1 0,2-1,-1-1,2 1,1-1,0-1,1 1,1-1,1-1,-2-18,1-1,2 0,1 0,3 0,1 0,2 0,2 0,1 0,2 1,6-16,124-249,-92 225,4 1,3 3,3 2,3 3,4 3,2 2,29-19,218-122,-277 187,0 1,1 2,1 2,1 1,-1 1,2 3,9-1,24-7,350-82,-56-63,-22-71,-313 211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5:21.674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963 2490,'-40'-23,"-160"-145,185 160,0 0,0 1,0 1,-1 1,1 0,-1 1,0 1,-1 1,1 0,0 1,-1 0,1 1,-1 1,1 1,-1 0,1 2,0-1,0 2,1 0,-1 1,1 1,1 0,-1 1,1 0,0 1,-11 11,3-4,1 2,1 1,1 0,1 1,0 1,2 1,0 0,2 1,-4 8,17-23,0 0,1 0,0 1,0-1,0 0,1 0,0 0,1 0,0-1,0 1,1 0,0-1,3 7,-3-7,10 21,1-1,2-1,1 0,1-1,1 0,1-2,1 0,24 19,45 53,-63-63,-2 1,-1 0,-1 2,-2 1,-2 1,-1 0,-2 2,5 20,10 62,-6 1,-5 2,0 50,-15-120,-3-40,-1 0,-1 0,0 0,-1 0,-1 1,0-1,-1 0,0-1,-1 1,-1 0,0-1,-1 0,0 0,-1-1,0 0,-1 0,0-1,-1 0,-1 0,0-1,0 0,-1 0,-2 0,2-6,-1-1,1 0,-1 0,0-1,0-1,0 0,0 0,0-1,-1-1,1 0,0-1,1 0,-1-1,0 0,1-1,-1 0,-7-5,3 5,1 0,-1-1,1-1,0-1,1 0,-1-1,1 0,1-1,0-1,0 0,1-1,0 0,1-1,0 0,1-1,0 0,1 0,1-1,-7-13,9 11,1 0,0 1,2-2,-1 1,2 0,0-1,1 1,1-1,0 1,1-1,1 1,0 0,2-1,0 1,0 0,2 1,0-1,0 1,2 0,0 1,0 0,1 0,1 1,1 0,0 0,0 1,6-3,459-291,-248 120,-104 50,-7-5,32-58,99-126,-238 315,0 0,1 2,0-1,1 1,0 1,0 0,1 1,0 0,0 1,0 1,0 0,1 0,0 1,0 1,-1 1,1 0,1 0,-1 2,0-1,7 3,124 29,-235-25,23-4,37-3,-1 2,0 1,1 1,0 1,0 2,0 1,-2 2,15 2,0 1,1 1,1 0,0 1,1 1,1 0,0 1,1 0,1 1,0 0,2 0,0 2,1-1,1 1,1 0,1 0,0 1,2-1,0 1,1 0,2 16,-3-13,1 0,2 1,0-1,2 0,1 1,0-1,2 0,1 0,1-1,1 0,1 0,0-1,2 0,1 0,7 9,-11-22,1 0,0 0,0 0,0-1,1-1,0 0,1 0,-1-1,1 0,1-1,-1 0,1-1,-1 0,1-1,0 0,1-1,-1-1,0 0,1 0,-1-1,0-1,1 0,-1 0,0-1,0-1,11-4,-8 3,-1-1,1 0,-1-1,-1-1,1 0,-1-1,0 0,-1-1,0 0,0-1,-1-1,0 0,-1 0,0-1,-1 0,-1-1,1 0,-2 0,0-1,2-6,10-45,-2-2,-3 0,-3-1,-1-19,2-286,-18 321,2 35,3 38,1 613,1-612,1 0,0-1,2 1,1-1,0 0,2 0,0-1,1 0,1 0,1-1,1 0,0 0,2-1,14 16,-23-31,0 1,1-1,0 0,0 0,0-1,0 1,0-1,0 0,0 0,1-1,-1 0,1 0,-1 0,1-1,0 1,-1-1,1 0,-1-1,1 0,0 0,-1 0,0 0,1-1,-1 0,0 0,0 0,0-1,0 0,0 0,0 0,-1 0,0-1,0 0,0 0,0 0,0 0,-1-1,0 1,1-1,-2 0,1 0,-1 0,0 0,0 0,1-6,17-32,-2-1,-2-1,-2 0,-2-2,-2 1,0-20,-2 23,44-459,-33 250,-15 102,-4 101,-2 32,-3 44,-33 401,28 160,9-571,1-1,0 0,2 0,0 1,0-1,2 0,0 0,1-1,0 1,1-1,1-1,1 1,0-1,0 0,2 0,-1-1,2-1,0 0,0 0,1-1,1 0,0-1,0-1,1 0,0-1,0 0,1-1,0-1,0 0,1-1,-1-1,17 3,-9-3,0-1,1-1,0-1,-1-1,1-1,0-1,-1-1,1-1,-1-1,0-2,-1 0,1-1,-2-1,1-1,-1-1,0-1,-1-1,-1 0,0-2,-1 0,-1-1,0-1,-1 0,-1-1,0-1,-2-1,0 0,-1 0,0-3,-10 17,27-56,-2-1,-3-1,-4-2,-2 0,-3-1,0-17,-4-30,-5-1,-4 0,-6 1,-9-38,13 110,0 20,0 46,-2 883,5-840,40 312,-36-458,64-326,-66 373,2 2,0-1,2 1,1 0,2 1,1 0,1 1,1 1,2 0,0 1,2 1,21-22,116-12,-147 57,0 0,0 1,-1 0,1 0,0 1,0 1,0-1,0 1,-1 1,1 0,0 0,-1 1,0-1,1 2,-1-1,0 1,-1 1,1 0,-1 0,0 0,0 0,0 1,0 2,114 167,-84-32,-3 92,-12 29,-21-257,0-1,0 0,0 0,1 0,-1 0,1-1,1 1,-1 0,1-1,0 0,0 1,1-1,-1-1,1 1,0 0,1-1,-1 0,1 0,0 0,0 0,0-1,0 0,1 0,-1 0,1-1,0 0,-1 0,1 0,0-1,0 0,0 0,0-1,1 1,-1-1,0 0,0-1,0 0,0 0,0 0,0 0,2-2,20-7,0-2,-1-1,0-1,-1-1,-1-1,0-1,-1-2,-1 0,-1-1,13-16,95-76,-86 79,-1-1,-2-2,-2-1,-1-3,-2-1,-2-1,-2-2,-2-2,19-36,-44 66,0 1,-1-1,0 0,-1 0,-1 0,-1 0,0 0,-1-1,-1 1,0 0,-1 0,-1 0,-2-4,2 14,-1 0,0 0,0 0,-1 0,0 1,0 0,0 0,0 0,-1 0,0 1,0 0,0 0,-1 1,1 0,-1 0,0 0,1 1,-1 0,-1 0,1 1,0 0,0 0,0 1,-1-1,-5 2,-16 2,0 2,1 1,0 1,0 1,1 2,0 0,1 2,0 1,1 1,0 1,2 1,-1 2,2 0,0 1,2 1,0 1,1 1,1 1,1 0,1 1,1 1,2 0,-3 7,9-13,1 0,1 1,0-1,2 1,0 0,1 0,1 0,1 0,1 0,0 0,2 0,0-1,1 1,1-1,1 1,1-2,0 1,5 6,-3-6,1-1,0 0,2 0,0-1,1-1,1 0,0-1,1 0,0-1,2-1,-1 0,2-1,-1-1,2-1,-1 0,2-2,-1 0,1-1,0-1,0 0,1-2,-1-1,1 0,0-2,0 0,0-1,0-1,0-1,-1-1,1-1,-1-1,1 0,-1-2,-1 0,0-1,0-1,0-1,-1-1,-1 0,1-2,4-4,3-11,0-1,-3-1,0-1,-2 0,-1-2,-2 0,-1-1,-1-1,-2 0,-2-1,-1-1,-2 1,1-22,3-180,-12 145,55 638,-21-243,44-775,27 187,-99 275,2 0,-1 0,2 1,-1-1,2 2,-1-1,1 2,0-1,1 1,0 1,1 0,-1 0,1 1,5-1,-2 3,1 1,0 1,-1 1,1 0,0 1,0 1,0 0,0 1,-1 1,1 0,-1 1,0 1,0 0,0 1,0 1,-1 0,12 9,165 101,-185-114,0 0,0-1,1 1,-1-1,1 0,-1-1,1 1,0-1,0-1,0 1,-1-1,1 0,0-1,0 0,0 0,-1 0,1-1,0 0,-1 0,0-1,1 1,-1-1,0-1,0 1,-1-1,1 0,-1-1,2-1,3-4</inkml:trace>
  <inkml:trace contextRef="#ctx0" brushRef="#br0" timeOffset="1181.841">2472 2281,'0'0,"0"0,0 0,0 0,0 0,0 0,0 0,41 16,209-44,-165 17,-73 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7:55.203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856 822,'-34'-23,"-27"-22,46 33,0 0,-1 1,0 0,-1 1,0 1,-1 1,0 0,0 2,-7-2,13 3,0 1,0 0,0 1,-1 1,1 0,-1 0,1 1,-1 1,0 0,1 1,-1 0,1 1,-1 0,1 1,0 0,0 1,0 1,1 0,-1 0,1 1,0 1,1-1,-1 2,1 0,1 0,0 1,0 0,0 0,1 1,1 0,0 0,0 1,1 0,0 0,1 1,0-1,1 3,1 22,3-1,0 0,3 1,0-1,3 0,1-1,1 1,2-1,1-1,9 16,15 62,131 413,-145-441,-7-35,-2 0,-2 0,-2 1,-3 0,-2 1,-2 27,0-55,-2 1,0-1,-2 1,0-1,-2 0,0 0,-2-1,0 0,-1 0,-1 0,-1-1,-1 0,-1-1,-2 2,9-14,0-1,-1 1,1-1,-1-1,-1 1,1-1,-1 0,0 0,0-1,0 0,-1 0,1-1,-1 0,0 0,0-1,0 0,0 0,0-1,0 0,-1 0,1-1,0 0,-1-1,1 0,0 0,0 0,0-1,0-1,0 1,0-1,0-1,1 1,0-1,-1 0,1-1,-2-2,-9-13,1-1,1-1,0 0,2-1,1-1,1 0,1 0,1-1,1-1,1 0,1 0,2 0,0-1,2 0,1 0,1 0,2 0,0 0,2 0,1 1,3-10,-4 23,2 1,0 0,0 0,1 0,0 0,1 1,0 0,1 1,1 0,6-7,-2 1,16-16,2 2,0 1,3 1,0 2,1 2,2 1,25-12,9-7,161-129,-169 119,-2-2,-3-3,-2-3,0-4,94-99,-136 149,11-17,2 1,0 1,3 2,0 0,1 2,2 2,0 1,2 1,0 2,1 1,1 3,0 0,1 3,1 1,34-5,34 18,-184-12,60 5,-1 1,1 1,-1 1,0 0,0 1,1 1,-1 1,0 0,0 1,1 1,-1 1,1 0,0 2,0 0,1 0,0 2,0 0,-2 2,1 10,1 0,1 2,1 0,1 0,1 1,1 1,1 0,1 0,1 1,1 0,2 0,0 1,2 0,0 0,2 16,-6 9,5-36,1 0,1 0,0 1,1-1,1 0,0 0,1 0,1 0,0 0,1-1,1 0,0 0,1 0,0-1,1 0,1 0,0-1,0 0,1 0,1-1,0-1,0 0,1 0,0-1,1-1,0 0,7 3,-5-6,1 0,0 0,0-2,0 0,0-1,0 0,1-1,-1-1,1-1,-1 0,0-1,0-1,0 0,0-2,0 1,-1-2,1 0,-2-1,1 0,-1-2,0 1,0-2,-1 0,-1 0,0-1,0-1,-1 0,0 0,-1-1,-1 0,0-1,0-1,3-10,0-1,-1 0,-2 0,-1-1,-1 0,-1-1,-1 0,-2 0,-1 0,-1-24,-15-221,11 249,-2-5,-7 52,-10 279,20-251,2-1,2 1,3 0,1-1,3 0,11 34,-19-80,-1 0,1 0,0 0,0 0,0 0,1 0,0 0,-1 0,1-1,0 1,1-1,-1 1,1-1,-1 0,1 0,0 0,0 0,0-1,1 1,-1-1,0 0,1 0,0 0,-1 0,1 0,0-1,0 0,0 0,0 0,0 0,0-1,0 1,1-1,-1 0,0-1,0 1,0 0,0-1,0 0,0 0,0-1,0 1,0-1,-1 1,1-1,0 0,-1-1,1 1,1-2,20-33,-2 0,-1-2,-2-1,-2 0,-1-2,-2 1,-2-2,-2 0,5-41,-14 73,6-10,1 1,1 0,1 0,0 1,2 0,0 1,1 1,0 0,2 1,0 1,1 0,0 1,1 1,1 0,14-7,-15 9,1 1,0 1,0 1,0 0,1 1,0 2,1 0,-1 1,1 1,0 0,0 2,0 1,0 0,0 1,-1 2,1 0,0 1,-1 1,0 1,0 1,-1 1,1 0,1 2,43 59,-104-79,-277-74,302 82,0 1,0 0,0 1,1 0,-1 2,0 0,0 0,1 1,0 1,-1 0,1 1,-1 2,-70 84,84-85,0-1,1 1,0 0,1-1,-1 1,1-1,0 1,0-1,1 0,-1 1,1-1,1 0,-1 0,1 0,-1 0,1-1,1 1,-1-1,1 0,0 1,-1-2,2 1,-1 0,0-1,1 0,0 0,0 0,-1-1,2 1,-1-1,0 0,5 0,200 49,-113-37,16 54,-105-59,-1 0,0 1,-1-1,0 2,0-1,-1 0,0 1,-1 0,-1 0,1 1,-2-1,1 1,-2-1,0 1,0 9,1-7,-3 5,0-1,-1 1,-2-1,0 1,0-1,-2 0,0-1,-1 1,-1-1,-1-1,-6 11,-69 31,71-52,1 0,-2 0,1-1,0 0,-1-2,0 1,0-2,0 0,0 0,0-2,0 1,-1-2,1 0,0-1,0 0,0-1,0 0,-5-3,-152-115,261 152,-69-21,2 0,-1-2,1-1,0 0,1-2,-1-1,1-1,0 0,0-2,0-1,0-1,0-1,0-1,-1-1,1-1,-1-1,0-1,-1-2,1 0,-2-1,1-1,-1-1,-1 0,0-2,-1-1,-1 0,0-1,-1-1,9-11,108-197,-6-90,-90 52,-6-243,-29 408,-6 89,-4 65,-20 300,15 103,11-405,2 1,2-1,2 0,3 0,3-1,11 35,-14-66,1 1,1-2,1 1,1-2,1 1,1-2,0 0,2 0,0-1,1-1,9 6,-11-12,0 0,1-2,0 0,0 0,1-2,0 0,1-1,-1 0,1-2,0 0,1-1,-1-1,0 0,1-2,-1 0,1-1,-1-1,0-1,1 0,-1-1,-1-1,1-1,-1 0,0-2,0 0,-1 0,0-2,-1 0,0-1,0 0,1-3,16-18,-6 4</inkml:trace>
  <inkml:trace contextRef="#ctx0" brushRef="#br0" timeOffset="560.644">3522 847,'36'-15,"330"-142,-352 152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8:16.877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715 819,'0'0,"0"0,0 0,0 0,0 0,0 0,0 0,0 0,0 0,0 0,0 0,0 0,0 0,0 0,-27 0,-85-7,-60 30,162-20,1 1,-1 0,1 0,-1 1,1 0,1 1,-1 0,1 0,0 1,0 0,1 1,0-1,0 1,1 1,0-1,-3 7,3-6,0 0,1 0,0 1,1 0,0 0,0 0,1 1,0-1,1 1,1-1,-1 1,2 0,-1 0,1-1,1 1,0 0,1 0,2 9,16 68,3-2,4-1,4-1,3-1,4-2,37 58,55 212,-114-298,-5-13,-1 1,-2 0,-2 1,-1-1,-3 1,-1 0,-2 0,-3 10,4-43,-1 1,-1-1,1 1,-1-1,-1 0,0 0,0 0,-1 0,0-1,0 1,-1-1,0 0,-1 0,0-1,0 0,0 0,-1 0,0-1,0 0,-1 0,0-1,0 0,0 0,-1-1,1 0,-1 0,0-1,0 0,0-1,-1 0,1 0,0-1,-1 0,1-1,-1 0,-6-1,0-2,0 0,0-1,0 0,1-2,-1 0,1 0,1-2,0 1,0-2,0 0,1-1,0 0,1-1,0 0,1-1,0-1,1 1,0-2,1 1,1-1,0-1,1 1,0-1,1-1,1 1,-1-6,3 12,1 0,0 0,0 0,1-1,0 1,0-1,1 1,0-1,1 0,0 1,1 0,0-1,0 1,1 0,0 0,1 0,0 0,0 1,1 0,0 0,0 0,1 0,0 1,0 0,1 0,0 0,0 1,1 0,2-1,28-21,1 3,1 0,1 3,1 2,15-5,23-10,-2-3,-2-4,58-42,28-17,-114 74,-1-2,-1-2,-1-2,32-31,-43 27,-1-1,-2-1,-1-1,-2-2,-3-1,-1-1,-2-1,-2-1,-2-1,-2 0,-2-1,-2-1,-3 0,3-36,-2-63,-14 330,13 235,-6-395,0 0,2-1,1 0,0 0,2-1,0 0,1 0,1 0,5 5,-11-18,1-1,0 1,0-1,1 1,-1-1,2-1,-1 1,0-1,1-1,0 1,0-1,1 0,-1-1,1 1,0-1,0-1,0 0,0 0,0 0,0-1,0 0,1-1,-1 0,0 0,7-2,8 0,-1-1,1-2,-1 0,0-1,0-1,-1-1,0-1,-1-1,0-1,0 0,-1-2,0 0,-2-1,1-1,-2 0,0-2,-1 0,0 0,-1-1,-2-1,6-10,125-285,-140 175,-3 736,28-492,-26-89,-2-17,1 1,-1 0,0-1,1 1,-1-1,1 1,-1 0,1-1,-1 1,1 0,-1 0,1-1,-1 1,1 0,-1 0,1 0,0 0,-1 0,1 0,-1 0,1 0,-1 0,1 0,0 0,-1 0,1 0,-1 0,1 0,-1 1,1-1,-1 0,1 0,-1 1,1-1,-1 0,1 1,-1-1,1 0,-1 1,0-1,1 1,-1-1,0 1,1-1,4-116,3-286,-4 382,1 0,0 0,2 0,0 1,1 0,1 1,1-1,0 2,2 0,0 0,0 1,3-1,5-1,0 2,1 0,1 2,0 0,1 2,1 0,0 1,0 2,1 0,0 2,1 1,-1 1,13-1,-28 5,1 0,-1 1,1 0,-1 1,1 0,-1 1,1 0,-1 0,0 1,0 0,0 1,0 0,-1 1,1 0,-1 1,-1-1,1 2,-1-1,0 1,0 0,-1 1,0 0,0 0,-1 1,0 0,0 1,4 7,-1 0,0 1,-2 0,0 0,-1 1,-1 0,0 0,-2 0,0 1,-1-1,-1 1,-2 19,13 132,33 74,-10-194,30-46,-50-14,0-2,-1 0,0-1,0 0,-2-1,1 0,-2-1,0 0,0-1,-2-1,0 1,0-1,-1-1,-2 0,1 0,-2 0,0-1,-1 1,1-14,31-80,-30 90,1 0,1 1,1 0,1 1,1 0,0 0,1 1,1 1,1 0,0 0,1 2,1 0,1 0,0 2,0 0,2 1,-1 1,2 1,-1 0,1 1,0 2,1 0,0 1,14-2,-15 6,1 0,-1 2,0 0,0 1,0 1,0 1,0 1,-1 1,1 1,-1 0,-1 1,1 1,2 3,-14-8,31 20,-65-17,-127-39,124 23,0 2,-1 2,0 1,0 1,0 1,-1 2,1 1,0 2,-8 2,29-3,0 1,0 1,1 0,-1 0,0 1,1 0,0 1,0 0,0 0,1 1,-1 0,1 1,1-1,-1 1,1 1,1 0,-1 0,1 0,1 1,-1-1,2 1,-1 1,1-1,0 1,1-1,0 1,1 0,-1 9,-2 0,-3 9,1 0,1 1,1-1,2 1,0 0,3 0,0 1,2-1,0 0,3 1,-2-14,1 1,1-1,0 0,1 0,1-1,0 1,1-2,1 1,1-1,0 0,0-1,1 0,1-1,0 0,1-1,0-1,0 0,1 0,1-1,0-1,0-1,0 0,1-1,0 0,7 0,-10 0,1-1,0-1,1-1,-1 0,1-1,0 0,-1-1,1-1,0 0,0-1,-1-1,1 0,-1-1,1 0,-1-1,0-1,0 0,-1-1,0-1,0 0,0 0,-1-2,0 1,0-2,-1 1,0-2,-1 1,0-1,-1-1,0 0,-1 0,0-1,-1 0,3-8,6-55,-3-1,-4 0,-3-1,-4 1,-3-1,-3 0,-4 1,-3 0,4 3,-22-150,14 128,4 0,4 0,5-33,-21-2,47 537,-8-91,45 246,-56-520,2 0,2 0,1-1,2 0,2-1,1 0,13 20,-25-53,0 0,0 1,1-1,0 0,0-1,0 1,1-1,0 0,0 0,1 0,-1 0,1-1,0 0,0-1,0 1,1-1,-1 0,1-1,-1 1,1-1,0-1,0 1,0-1,0 0,0-1,1 0,-1 0,0 0,0-1,6-1,19-10</inkml:trace>
  <inkml:trace contextRef="#ctx0" brushRef="#br0" timeOffset="9280.089">806 3026,'-42'-18,"-150"-83,181 99,-1-1,0 2,0-1,1 2,-1-1,0 2,0-1,0 2,0 0,1 0,-1 1,1 0,0 1,0 0,0 1,-4 3,4 0,1 1,0 1,0 0,1 1,0 0,1 0,0 1,0-1,2 2,-1-1,2 1,0 0,0 0,1 1,1-1,0 1,1 0,0 0,1 0,1 0,0 0,1 0,1 4,3 45,3-1,2-1,3 0,3 0,2-1,4 0,162 423,-161-417,-3 1,-3 0,-3 2,-3 0,-3 0,-3 1,-3 0,-5 33,3-96,0 0,-1 0,0-1,0 1,-1 0,1 0,-2-1,1 1,-1-1,0 1,0-1,0 0,-1 0,0-1,-1 1,1-1,-1 0,0 0,0 0,0-1,-1 0,1 0,-1 0,0-1,-1 1,1-1,0-1,-1 0,0 1,1-2,-1 1,0-1,0 0,0-1,0 1,0-1,-5-1,-9-5,0-1,1 0,0-2,0 0,0-2,2 0,-1-1,1 0,1-2,0 0,1-1,1 0,0-2,1 1,1-2,1 0,0 0,1-2,1 1,1-1,1 0,1-1,0 0,2 0,0 0,1-1,2 0,0 1,1-21,5 28,0-1,0 1,1-1,1 1,1 1,0-1,0 1,1 0,1 1,0 0,1 1,0-1,1 2,8-6,6-5,2 1,0 2,2 1,0 1,0 2,1 0,1 2,1 2,-1 1,15-2,177-69,-181 61,-1-1,-1-2,0-2,-2-2,-1-1,-1-2,-1-1,-2-2,-1-2,-2 0,-1-2,-2-1,-2-2,-1 0,-2-1,-1-2,7-26,62-354,-66 252,-9-2,-5-56,-10 210,1-42,-2 45,-4 27,-21 239,1-98,6 2,6 0,8 1,7 45,0-171,1-1,2 1,1-1,1 0,1 0,1 0,7 10,-5-20,0-1,2 0,0-1,1 0,0-1,2-1,0 0,5 3,113 11,-112-28,0 0,0-1,0-2,0 0,0-2,0 0,0-1,-1-1,0-1,0-1,-1-1,1-1,3-8,-1 0,-1-1,-1-1,-1-1,-1-1,0-1,-2-1,-1 0,-1-1,-1-1,0-2,61-92,107-114,40 33,-209 195,1 1,-1 0,1 1,0 0,0 1,0 1,1 0,-1 1,1 0,-1 1,1 1,-1 1,0 0,1 0,-1 1,1 2,87 14,-119-29,0 0,-1 1,0 1,-1 0,1 2,-1 0,-1 1,1 1,-1 1,0 0,0 2,0 0,0 1,0 1,0 1,1 1,-1 1,1 0,-1 2,1 0,1 1,-1 1,1 1,1 0,0 1,7-1,1 1,0-1,1 2,0-1,0 1,1 0,1 1,0 0,1 0,0 0,0 0,2 1,-1 0,2 0,0 0,0 0,1 0,1 4,18 242,-17-252,8 29,0-1,3-1,1 0,1 0,2-2,1 0,8 10,-19-29,0 0,1 0,0 0,2-1,-1 0,1-1,1 0,0 0,0-1,1-1,1 0,-1 0,1-1,1 0,0-1,0-1,0 0,0 0,1-2,0 0,9 2,-3-9,0 0,0-1,-1-1,1 0,-1-2,0 0,0-1,-1-1,-1-1,1-1,-1 0,-1-1,0-1,-1 0,0-1,-1-1,-1 0,0-1,1-3,1 2,-1 0,0-1,-1 0,-1-1,0-1,-2 0,0 0,-1-1,-2 0,0-1,-1 0,-1 0,-1 0,-1-2,-1 8,-1 0,-1 0,0 1,-1-1,-1 0,0 0,-1 1,-1-1,0 1,-2 0,1 0,-2 0,0 1,0 0,-2 0,0 1,0 0,-1 1,0 0,-1 0,-5-2,-192-132,279 150,497-14,-278-33,-177 19,12 9,-169 18,1 2,-1 2,1 2,1 2,-1 1,-39 19,69-25,0 0,0 1,0 1,1 0,0 1,1 0,0 1,0 0,1 1,0 0,1 0,1 1,-1 0,2 1,0 0,0 0,1 1,1-1,0 1,1 0,1 1,-2 9,0 8,2 0,0 0,2 1,2-1,1 0,1 0,2 0,1 0,10 30,-12-47,0 0,2 0,0 0,0-1,1 0,1 0,1-1,0 0,0 0,1-1,1 0,0-1,1 0,0-1,0 0,1-1,0 0,1-1,0-1,4 2,-1-2,0-1,1 0,-1-1,1-1,0-1,1-1,-1 0,0-1,1-1,-1-1,0 0,0-2,1 0,-2-1,1 0,0-2,14-6,-6 3,-1-2,-1 0,1-1,-2-2,0 0,0-2,-2 0,0-2,-1 0,0-1,-2-1,0-1,-11 11,0 0,-1-1,0 1,-1-1,0 0,-1-1,0 1,-1-1,0 0,-1 0,0 0,-1 0,0 0,-1 0,0 0,-1 0,-1 0,0 0,0 0,-1 0,-1 0,-110-236,89 204,14 29,0 0,-1 1,-1 1,0 0,-1 1,0 0,-1 1,0 1,0 0,-1 1,-1 1,0 0,-13-4,-3 2,44 32,81 1,-28-15,1-3,-1-3,1-3,-1-2,3-3,45-20,-94 68,-26 123,31 232,-12-159,-13-460,-19-36,19 241,0-1,2 1,0-1,0 1,2-1,0 1,1-1,1 1,0 0,2 1,0-1,0 1,4-4,0 8,2 0,0 0,0 1,1 1,0 0,1 0,0 2,0 0,1 0,0 1,1 1,-1 1,1 0,0 1,0 0,1 2,-1 0,1 0,12 2,140 58,42 68,-202-118,1-1,-1 0,1-1,0 0,1 0,-1-1,1-1,0 1,0-2,1 0,-1 0,1-1,-1 0,1-1,0-1,0 1,-1-2,1 0,0 0,-1-1,1-1,10-3,-1-4</inkml:trace>
  <inkml:trace contextRef="#ctx0" brushRef="#br0" timeOffset="10398.384">1556 462,'0'0,"0"0,0 0,0 0,0 0,0 0,0 0,0 0,0 0,0 0,0 0</inkml:trace>
  <inkml:trace contextRef="#ctx0" brushRef="#br0" timeOffset="22607.34">704 5202,'0'0,"0"0,0 0,0 0,0 0,0 0,0 0,0 0,0 0,0 0,0 0,-38-26,23 16,-1 0,1 1,-2 1,1 0,-1 1,0 1,0 0,-1 2,0 0,0 1,0 1,0 0,0 1,0 1,-8 2,16-1,-1 0,1 1,-1 0,1 1,0 0,0 1,1 0,-1 1,1 0,-1 0,2 1,-1 0,1 0,-1 1,2 0,-1 1,1-1,0 2,1-1,0 1,0 0,1 0,0 0,1 1,0 0,0-1,1 2,-2 8,0 1,0 1,1 0,1 0,1 0,1 0,1 0,1 0,1 0,0 0,6 18,62 182,5 11,-12 11,38 93,-92-306,-2 1,0 1,-2-1,-2 1,0 0,-3 0,0 0,-2 0,-1-1,-2 1,-1-1,-2 0,-1 3,-57 16,54-43,-1-2,0 1,0-1,0-1,-1-1,1 0,-1 0,0-2,0 1,1-2,-1 0,0 0,0-2,0 0,0 0,1-1,-1-1,1 0,0-1,0 0,0-1,-1-2,4-2,1-1,0 0,1-1,1 0,0 0,0 0,1-1,0 0,2-1,-1 1,2-1,-1 0,2 0,0 0,1 0,0 0,1 0,1 0,0-4,1-6,1 0,0 1,2-1,1 1,1 0,1 1,0-1,2 1,1 1,0 0,2 1,0 0,2 1,0 0,0 1,2 1,0 1,2 0,-1 1,2 1,0 1,0 1,1 0,1 2,0 0,5 0,463-153,-472 157,1-1,-1-1,0 0,-1-1,0-1,0-1,-1 0,-1-1,0-1,0-1,-1 0,-1 0,-1-1,0-1,0 0,4-11,4-13,0-2,-3-1,-2 0,-1-1,-3-1,-1 0,-2 0,-3-1,-1 0,-2-32,-2-46,-2 245,15 224,33-117,-67-356,6-1,6 0,5-1,7-6,-3 63,0 68,1 1,-1-1,1 0,0 1,0-1,1 1,0-1,-1 1,1 0,1-1,-1 1,1 0,-1 1,1-1,0 0,1 1,-1 0,1-1,-1 1,1 1,0-1,0 0,0 1,0 0,1 0,-1 0,0 1,1-1,0 1,-1 0,1 0,3 1,152-6,108 36,30 52,-121 2,-163-76,-1-1,1-1,0 0,0 0,1-2,-1 0,1 0,0-2,0 0,0 0,0-2,1 1,-1-2,0 0,0-1,0-1,0 0,0-1,-1 0,0-2,0 1,0-2,5-2,-7-3,1 1,-2-1,0-1,0 0,-1-1,-1 0,-1-1,1 1,-2-2,0 1,-1-1,4-16,17-36,3 110,-40 41,-11 179,32-146,12 68,19-105,-39-70,0-1,1 1,0-1,1 0,-1 0,1 0,1 0,0-1,0 0,0 0,1-1,0 0,0 0,0-1,1 1,0-1,0-1,0 0,1 0,-1-1,1 0,0 0,0-1,0 0,0 0,0-1,1-1,-1 1,3-2,24-1,0-2,0-1,-1-2,0-2,0-1,21-9,260-106,-280 105,0-1,-1-1,-1-3,-1 0,-2-2,-1-1,-1-2,3-5,-14 17,-1-5,0 0,-2-2,0 0,-2 0,0-1,-2-1,3-12,-10 25,-1 1,-1-1,0 1,-1-1,0 0,-1 1,0-1,-2 0,1 0,-2 1,-2-9,1 16,0 0,-1 0,0 0,0 1,-1 0,0 0,1 0,-1 1,-1 0,1 0,-1 0,0 1,1 0,-1 0,-1 1,1 0,0 0,0 1,-1 0,1 0,-1 1,1 0,-1 0,-6 1,-1 0,-1 0,1 1,0 0,0 2,0 0,1 0,-1 1,1 1,0 0,1 1,0 1,0 0,0 1,1 0,0 1,1 0,0 1,0 0,2 1,-1 0,1 0,1 1,0 0,1 1,1 0,0 0,0 0,2 1,0-1,0 1,2 0,0 0,0 13,23 149,-17-155,1 0,1-1,1 0,1 0,1 0,0-1,2 0,0-1,1 0,1-1,1-1,0 0,2 0,0-2,0 0,1-1,1 0,5 1,1-4,1-1,0-2,1 0,0-2,0-1,1-1,-1-1,1-2,0 0,0-2,-1-1,1 0,-1-3,0 0,0-1,0-2,-1-1,0 0,0-2,-1-1,-1-1,0-1,1-2,-5 0,-1 0,0-1,-2-1,0-1,-1 0,-1-1,0 0,-2-1,0-1,-2 0,0 0,5-21,-2-1,-1 0,-3-1,-1 0,-1-20,4-12,-24-71,45 208,-19 369,34-114,-42-403,-9 13,-3-41,4 0,6 0,7-27,-9 133,0 0,1 1,0-1,1 0,0 1,1-1,0 1,0 0,1 1,0-1,0 1,1-1,0 2,1-1,0 1,0 0,0 0,1 1,0 0,17-10,0 2,1 1,0 1,1 1,0 1,1 1,0 2,1 1,23-2,-35 6,0 1,0 0,1 1,-1 1,0 0,0 1,0 2,0-1,0 2,-1 0,1 1,2 2,-5-1,-1-1,0 2,0-1,-1 2,0 0,-1 0,1 1,-2 1,0 0,0 0,-1 1,0 0,-1 0,-1 1,0 0,0 1,-1-1,-1 1,1 4,4 19,0 0,-2 1,-2 0,-2 0,-1 0,-3 36,1-38,1-1,2 1,1-1,2 0,2-1,0 0,3 2,31 52,-42-85,1 0,0-1,-1 1,1-1,0 1,0-1,1 0,-1 0,0 1,1-2,0 1,-1 0,1 0,0-1,0 0,-1 1,1-1,0 0,0 0,1-1,-1 1,0-1,0 0,0 1,0-1,0 0,1-1,-1 1,0-1,0 1,0-1,0 0,0 0,0 0,0-1,0 1,-1-1,1 1,0-1,-1 0,0 0,1 0,-1 0,0-1,0 1,13-24,-1 0,-2-1,0-1,-2 1,-1-2,-2 1,0-1,2-30,33-116,87-66,3 148,-114 86,0 0,1 1,0 1,0 1,0 1,0 1,1 0,-1 1,1 1,-1 1,0 1,1 1,-1 0,0 2,0 0,-1 1,0 1,7 3,8 28,-162-81,44 7,67 33,0 1,-1 0,1 1,0 1,0 0,-1 2,1 0,0 1,1 1,-1 1,0 0,-1 2,11-2,0 0,0 0,1 0,0 1,0 1,0-1,1 1,0 0,0 0,1 1,0-1,0 1,1 1,-5 3,-4 7,1 1,0 0,2 0,0 1,1 1,2-1,0 1,1 1,1-1,1 1,1 0,1 0,1 0,1 7,1-10,1 1,0-1,2 0,0 1,2-1,0-1,1 1,0-1,2-1,0 1,11 14,-14-22,0 0,1 0,0-1,1 0,0 0,0 0,1-2,0 1,1-1,-1 0,2-1,-1 0,1-1,0 0,1 0,9 2,-11-4,0-2,0 1,1-2,-1 1,1-1,-1-1,1 0,-1 0,1-1,-1 0,1-1,-1 0,0-1,0 0,0-1,0 0,0 0,-1-1,0 0,0-1,0 0,6-6,0-5,-2-1,0-1,0 0,-2 0,0-1,-2-1,0 0,-1 0,-1 0,4-23,-1 12,7-149,-15-362,-24 155,-34 158,124 848,-15-230,11-163,-38-113,-23-88,2-1,0 0,2 0,0 0,2-1,0 0,2 0,4 6,-11-20,0-1,1 0,0 0,0 0,1-1,0 0,0 0,0 0,1-1,-1 0,1 0,1 0,-1-1,1-1,-1 1,1-1,0 0,0-1,0 0,1 0,-1 0,1-1,-1-1,0 0,1 0,-1 0,1-1,-1 0,1-1,-1 0,0 0,0-1,0 0,0 0,-1-1,6-3,8-7</inkml:trace>
  <inkml:trace contextRef="#ctx0" brushRef="#br0" timeOffset="23448.987">2769 4819,'0'0,"0"0,0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6:47.593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5117 224,'-23'-22,"0"0,-1 2,-1 1,-1 1,-1 1,0 1,-1 1,-1 2,0 1,-1 1,0 1,0 2,-1 1,0 2,-1 1,1 1,-1 1,0 2,1 2,-1 1,1 1,0 1,0 2,0 1,-9 5,-12 11,1 2,2 1,1 4,1 1,1 2,2 2,2 2,1 2,2 2,-27 39,0 7,4 4,5 2,3 3,5 1,4 3,5 2,4 1,5 2,4 1,4 10,9-13,5 1,5-1,8 85,-2-20,-3-101,2-1,3 0,3 0,3 0,12 37,142 394,-152-468,1-2,2 1,1-2,1 0,1-1,1 0,1-2,2 0,0-2,1 0,2-2,0 0,1-2,0-1,2-1,0-1,1-1,0-2,1-1,0-1,1-2,0-1,15 1,4-5,0-2,-1-2,1-3,-1-2,0-2,0-1,-1-4,0-1,-1-2,-1-2,0-3,-2-1,-1-2,0-2,-2-2,-1-1,-2-3,0-1,-3-1,7-11,20-20,-3-2,-3-3,-3-3,-4-1,-2-3,-1-9,33-122,-8-43,-66 210,4-8,-2-2,-2 1,-3-1,-1 1,-3-1,-8-44,-1-19,1 194,-5 551,-28-182,13-33,42-210,-12-182,0-10</inkml:trace>
  <inkml:trace contextRef="#ctx0" brushRef="#br0" timeOffset="715.113">4723 1578,'27'5,"0"-2,0 0,1-2,-1-1,0-1,0-2,26-5,11 1,851-31,-898 36</inkml:trace>
  <inkml:trace contextRef="#ctx0" brushRef="#br0" timeOffset="4996.776">8023 1584,'-56'-52,"-3"-9,45 44,0 1,-2 1,1 0,-2 1,0 1,-1 0,0 1,-1 1,-7-2,-30-5,0 3,-2 3,1 2,-1 2,-1 3,1 3,-1 2,1 3,-1 2,1 3,0 2,1 3,1 2,0 3,-33 16,40-13,2 2,0 2,2 2,1 2,1 2,2 2,1 2,1 1,2 2,2 1,-26 40,33-35,2 1,2 1,2 2,2 0,2 1,2 1,3 0,2 1,1 0,4 1,1 0,3 0,2 0,3 5,-3-19,1-1,2 0,2 0,1 0,2-1,2 0,1-1,5 9,146 285,-125-280,3-1,1-3,3-1,1-2,2-2,2-3,1-1,2-3,1-2,1-2,33 11,-59-27,-1 0,2-2,0 0,0-3,0 0,1-2,0-1,1-1,-1-1,1-2,-1-2,1 0,-1-2,0-2,0 0,0-2,-1-1,14-6,-8-6,0-1,-1-2,-1-1,-1-2,-1-1,-1-1,-2-1,-1-2,-2-1,0-1,-3-1,0-1,-3 0,7-19,-3-2,-2 0,-3-2,-3 0,-1-1,-4 0,-2-1,0-60,7-29,19-183,-21-271,-16 571,2 11,12 51,41 230,-8 277,43 651,-72-547,-10-528,5 39,-7-1,-7 1,-7-1,-13 53,20-188,-3 41,-4-1,-1 0,-3-1,-3-1,-2 0,-2-2,-2 0,-29 43,29-61,-1-1,-1 0,-2-3,-1 0,-1-1,-2-2,0-2,-2-1,-1-1,-1-2,0-1,-2-2,-4 0,-8 2,-2-3,0-1,-1-3,0-2,-1-3,-49 2,82-8,1 0,-1-2,0 0,1-1,-1-2,1 0,-1-1,1-1,0 0,1-2,0 0,0-2,0 0,1-1,0 0,1-2,0 0,1-1,0-1,2-7,1-1,1 0,1-1,1 0,1-1,1 1,1-2,1 1,1-1,1 0,1 0,2-1,0 1,2 0,1 0,1 0,1 0,1 0,1 0,1 1,10-23,22-38,3 2,4 2,3 2,3 3,4 1,4 4,2 1,56-46,-36 29,599-612,-329 358,-181 145,15-23,-172 201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9:10.453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899 213,'-115'-53,"71"26,-1 1,-1 2,-2 3,0 1,-44-11,79 28,1 0,-1 1,0 0,0 2,0-1,0 1,0 1,0 0,0 1,0 1,1 0,-1 0,1 1,0 1,0 0,0 1,1 0,-1 1,2 0,-1 0,1 1,0 1,0 0,1 0,1 1,0 0,0 0,0 1,2 0,-7 12,1-1,0-1,1 2,1 0,1 0,1 1,2 0,0 0,1 1,2-1,0 1,2 0,0 0,2 0,1 0,1 0,1-1,1 1,-2-5,1 0,1 0,0-1,2 1,0-1,2-1,0 1,0-1,2-1,0 0,1-1,1 0,1 0,0-1,0-1,2-1,0 0,0-1,13 7,-10-10,1 0,0-1,0-1,0-1,1-1,0 0,0-2,0 0,1-2,-1 0,0-1,13-3,-18-3,-1 0,0-1,0-1,-1 0,0-1,0-1,-1 0,0-1,-1 0,0-1,-1 0,-1-1,0 0,0-1,-1 0,-1 0,0-1,-1 0,-1-1,-1 1,0-1,0 0,-2 0,0-1,0-14,10-18,-2 0,-2-1,-2 1,-3-1,-1-1,-3 1,-6-47,6 61,-4 48,-3 56,4 1,3-1,2 1,4-1,12 56,-8-51,11 440,5-245,-23-246,-2 0,0 0,-1 1,-1-1,-1 0,-1 0,-1 0,-1 0,-1-1,-1 1,-1-1,-1-1,0 0,-2 0,0-1,-1 0,-1-1,-1-1,0 0,-1 0,-1-2,-1 0,-14 10,17-15,0-2,0 0,-1 0,1-2,-2 1,1-2,-1 0,0-1,0-1,0 0,0-1,-1-1,1-1,0 0,-1-1,1 0,0-2,0 0,0 0,0-2,0 0,1-1,0 0,0-1,1-1,0 0,-6-5,11 1,1 0,0 0,1 0,0-1,1 0,1 0,0-1,0 0,2 0,0 0,0 0,1 0,1 0,0-1,1 1,2-11,4-8,2 0,2 1,1 1,1-1,2 2,1 0,1 1,1 0,2 1,1 2,1 0,1 1,1 1,25-19,105-137,86-161,-101 154,151-153,-10 112,-228 204,-30 18,-32 16,-28 13,2 2,0 2,2 2,1 1,2 1,0 2,3 1,-13 18,30-37,0 0,2 1,-1 0,2 0,0 1,1 0,0 1,2 0,0 0,1 0,1 1,1 0,0 0,1 0,2 0,0 0,0 0,2 0,0 0,2-1,0 1,1-1,0 1,2-1,0-1,2 2,7-1,2 0,0-1,1 0,0-2,2 0,-1-1,2-2,0 0,0-1,1-1,1-1,-1-1,1-1,1-2,19 3,-30-5,1 0,-1-1,0 0,0-1,1-1,-1-1,1 0,-1 0,0-2,0 1,0-2,0 0,0-1,-1 0,0-1,0 0,0-1,-1-1,0 0,-1-1,1 0,-2 0,1-1,5-8,-4-2,-1-1,-1 0,-1 0,-1-1,-1 0,-1-1,-1 0,-1 0,0 0,-2 0,-1 0,-1 0,-2-12,-1 1,-1 1,-2 0,-1 1,-1-1,-2 2,-2-1,-1 0,-108-91,96 103,0 1,-1 1,0 1,-2 2,0 0,0 2,-14-3,33 12,9 4</inkml:trace>
  <inkml:trace contextRef="#ctx0" brushRef="#br0" timeOffset="7983.884">684 2222,'0'0,"0"0,0 0,0 0,0 0,0 0,0 0,0 0,0 0,0 0,0 0,0 0,0 0,0 0,0 0,-43 11,-197-26,222 17,0 1,1 0,-1 1,1 1,0 1,0 1,1 0,0 1,0 0,1 2,0 0,0 0,1 1,1 1,0 1,0-1,2 2,-1 0,2 0,0 1,0 1,2-1,0 1,1 1,0-1,1 1,-1 10,1 8,2-1,2 1,1 0,2 0,1 0,2 0,1-1,2 0,1 0,2 0,11 24,-14-45,1-1,0 0,1 0,1-1,-1-1,2 1,0-2,0 1,0-1,1-1,1 0,-1-1,1-1,0 1,1-2,0 0,0-1,0 0,0-1,0 0,1-2,-1 1,1-2,-1 0,1-1,-1 0,1-1,-1-1,13-3,-8-1,-1 0,1-1,-1-1,-1-1,1-1,-2 0,0-1,0 0,-1-2,-1 0,0 0,-1-2,0 1,-1-2,8-14,-2-6,-1-1,-2-1,-2 0,-2-1,-1-1,-2 0,-2 0,-1 0,-3 0,-1-1,-2 1,-2-1,-6-31,6 52,0-1,-1 0,-1 1,-1-1,-2 1,1 1,-2 0,-2-3,5 78,18 226,54 374,-43-443,-12-153,-4 0,-2 1,-2 0,-3 1,-3-1,-2-1,-8 26,12-68,-1 0,-1 0,0 0,-2-1,0 1,0-1,-2 0,0 0,-1-1,0 0,-1 0,-1-1,0 0,-1-1,-1 0,0-1,-1 0,0-1,0 0,-1-1,-1-1,0 0,0-1,0 0,-1-2,0 0,-5 1,10-6,0-1,0 0,0-1,-1 0,1 0,0-2,0 1,1-1,-1-1,0 0,1 0,0-1,0 0,0-1,1 0,0-1,0 0,0 0,1-1,0 0,1 0,0-1,0 0,1 0,0-1,0 1,1-1,1-1,0 1,0-1,1 1,0-1,0 0,2 0,-1-1,2 1,-1 0,1-4,-2-14,0-1,2 0,1 1,2-1,1 1,1-1,1 1,2 0,1 1,1 0,1 1,1 0,2 0,1 1,1 1,1 1,19-22,185-191,124-148,-34-19,-184 299,10 44,-95 45,-64 14,2 5,0 1,0 0,0 2,1 0,0 1,0 1,1 1,0 0,1 1,-1 1,2 1,0 0,0 2,2-1,-1 2,2 0,0 0,1 2,0-1,1 1,1 1,1 0,0 0,2 1,-4 14,1-9,1 0,1 1,2-1,0 1,2 1,0-1,2 0,1 1,1 0,1-1,2 10,3-21,0-1,2 0,-1 0,1-1,1 0,0 0,1-1,0-1,0 1,1-1,1-1,0 0,0-1,0 0,1-1,1-1,-1 0,1 0,0-1,0-1,0-1,0 0,3 0,3 4,0 0,1-2,0 0,0-2,0 0,0-1,0-1,0-1,1-1,-1-1,0-1,0-1,0 0,-1-2,0 0,0-2,0 0,-1-1,0-1,0-1,-4-1,-1 0,0-2,-1 1,-1-2,0 0,-1 0,0-1,-1 0,-1-1,-1 0,0-1,-2 1,0-1,0-1,-2 1,0-1,-1 0,-1 0,-1 0,-1 0,0 0,-2 0,0 0,-1 1,-1-1,0 1,-7-17,3 17,0 0,-1 0,-1 0,-1 2,0-1,-1 1,-1 1,-1 0,0 1,0 1,-2 0,1 0,-2 2,0 0,0 1,0 1,-2 0,1 2,-1 0,0 1,0 1,-8-1,-22 1,36 6,39 5,8 0,1-1,0-2,0-2,0-1,0-2,0-1,0-1,31-10,-45 7,-1 0,0-2,-1-1,0 0,-1-1,0-1,-1-1,0 0,-1-2,0 0,-1 0,-1-1,-1-1,0-1,0-1,5-6,-2 0,0-1,-2-1,-1 0,-1-1,-1 0,-1 0,-2-2,-1 1,-2-1,0 1,-2-2,-1 1,-2-10,-1-50,1 90,0-1,1 1,-1-1,0 0,0 1,0-1,0 0,0 1,0-1,0 0,0 1,0-1,0 0,0 1,0-1,-1 0,1 1,0-1,0 0,-1 1,1-1,0 1,-1-1,1 1,0-1,-1 1,1-1,-1 1,1-1,-1 1,1-1,-1 1,0 0,1-1,-1 1,1 0,-1 0,0-1,1 1,-1 0,0 0,1 0,-1 0,0 0,1 0,-1 0,0 0,1 0,-1 0,0 0,1 0,-1 1,0-1,1 0,-1 0,1 1,-1-1,1 0,-1 1,0-1,1 0,-1 1,1-1,-1 1,1-1,0 1,-1-1,1 1,-44 293,14 226,27-468,-3 30,4 1,3-1,5 0,8 40,74 66,-84-181,1 1,1-1,-1 0,1-1,0 1,1-1,-1 0,1-1,1 0,-1 0,1 0,-1-1,1 0,1 0,-1-1,0 0,1-1,-1 0,1 0,0-1,0 0,0-1,0 1,6-2,209-42,-184 24,0-1,-1-2,-1-2,-1-1,-1-2,18-19,432-458,-467 487,0 1,1 2,1 0,0 1,1 0,0 2,1 1,0 1,1 1,0 1,0 1,1 1,0 1,-1 1,1 1,0 2,0 0,0 2,20 3,42 56,-127-73,17 2,-1 1,0 1,0 1,0 1,-1 1,0 2,0 0,0 1,0 2,0 0,-1 2,1 1,0 1,1 1,-1 1,1 1,-22 10,27-2,-1 1,2 1,0 1,1 0,1 1,1 1,1 0,0 1,2 1,0 0,1 1,2 0,0 0,2 1,-4 20,8-28,1 1,0 0,2 0,0 0,0 0,2 0,0 0,1 0,1-1,1 1,0-1,1 0,0 0,2-1,0 0,0 0,1-1,1 0,1 0,0-1,0-1,1 0,1 0,7 4,-1 0,1 0,0-1,0-2,2 0,-1-1,2-1,0-1,0-1,0-1,1-1,0-1,1-2,-1 0,1-1,0-2,0 0,-14-1,1-1,-1 0,1 0,-1-2,0 1,0-1,0-1,0 0,-1 0,0-1,1 0,-2-1,1 0,-1-1,0 0,0 0,0-1,-1 0,-1-1,1 0,-2 0,1 0,-1-1,0 0,-1-1,17-39,-3-1,-2 0,-3-2,-1 1,-3-2,-2 0,-3 0,-2 0,-2 0,-6-38,-49-430,-6 177,51 293,12 70,38 344,-30 119,10-68,-16-385,1-1,1 1,1-1,2 0,1-1,1 0,1-1,1 0,1-1,17 20,-25-38,0-1,0 1,0-2,1 1,0-1,0 0,0 0,0-1,0 0,1-1,-1 0,1 0,0-1,0 0,-1 0,1-1,0-1,0 1,-1-1,1-1,0 1,-1-1,1-1,-1 0,0 0,0-1,0 0,0 0,0 0,-1-1,0-1,5-4,22-20,1-4</inkml:trace>
  <inkml:trace contextRef="#ctx0" brushRef="#br0" timeOffset="19843.411">752 4379,'0'0,"0"0,0 0,0 0,0 0,0 0,0 0,0 0,0 0,0 0,0 0,-12 39,-124-47,113 6,1 0,-1 1,0 2,0 0,0 1,0 2,1 0,0 1,0 2,0 0,0 1,1 1,1 1,0 1,0 1,1 0,0 2,1 0,1 1,0 1,4 4,1 1,1 1,2 0,0 0,1 1,1 0,1 0,1 1,1-1,1 1,1 0,1 0,2 0,0 0,1 0,2 0,4 17,-6-26,1-1,0 0,1 0,1 0,0-1,1 1,0-1,1 0,0-1,1 0,1 0,0-1,0 0,1 0,0-1,1 0,0-1,1-1,0 1,0-2,1 0,0 0,0-1,1-1,-1 0,1-1,0 0,6 0,-2-1,0 0,0-1,0 0,0-2,0 0,0-1,0-1,-1 0,1-2,0 0,-1 0,0-2,0 0,0-2,-1 1,0-2,-1 0,0-1,0 0,-1-1,10-11,-1-8,-1-1,-2-1,-1-1,-2-1,-1-1,-2 0,-1 0,-2-2,4-22,-12 39,-1 1,-1 0,-1-1,-1 1,0 0,-2-1,0 1,-1 0,-1 1,-1-1,0 1,-1 0,-2 0,-4-7,-19-56,-12 21,29 93,49 198,35 297,-53-396,-6 1,-5 0,-7 1,-9 44,6-109,-3-1,-2 0,-4-1,-3 0,-4 3,19-62,-1 0,0 0,0-1,-1 1,0-1,0 0,0 0,-1 0,0 0,-1-1,0 0,0 0,0-1,0 1,-1-1,0-1,0 1,0-1,-1-1,1 1,-1-1,0 0,0-1,0 0,0 0,0-1,-1 0,1 0,0-1,-1 0,1-1,-6 0,-1-3,0 0,0-1,1 0,0-1,0-1,0 0,0-1,1-1,1 0,0-1,0 0,1 0,0-1,0-1,2 0,-1 0,2-1,-1 0,2-1,0 0,0 0,2 0,-1-1,2 0,0 0,1 0,0 0,2-1,-1 1,2-1,0 1,1-2,-1 1,1 0,0 0,2 0,-1 1,2-1,0 1,1 0,1 0,0 0,1 0,0 1,1 1,1-1,0 1,1 1,0-1,11-8,16-10,1 1,2 3,1 1,1 1,5 1,66-40,-79 38,-1-1,-1-2,-1-1,-2-1,-1-2,3-7,-28 37,26-41,-2-2,-2-1,-2 0,-2-2,-2-1,-2 0,-2-1,-3-1,-2 0,-2 0,-3-1,-2 0,-2-19,1-151,37 650,11-159,-54-159,-10-404,9-71,5 356,1 0,0 0,0 1,1-1,0 0,0 0,1 1,1-1,0 1,0 0,1 0,0 0,0 1,1 0,0 0,0 0,1 1,0 0,1 0,-1 1,1-1,0 2,1-1,-1 1,6-2,5 0,0 0,0 2,0 0,1 1,0 1,-1 0,1 2,0 0,0 2,0 0,0 1,15 4,118 52,-79 21,-63-70,-1-1,1 0,1-1,-1 0,1-1,1 0,-1-1,1 0,0-1,0 0,0-1,0-1,0 0,1-1,-1 0,1-1,-1-1,1 0,-1-1,1 0,-1-1,0-1,0 0,-1 0,1-1,6-4,247-150,-248 153,0 0,0 1,1 1,-1 1,1 1,0 0,0 1,0 1,0 1,0 1,3 1,-9-1,-1 1,0 0,0 0,0 1,-1 1,1 0,-1 0,0 1,-1 1,1 0,2 3,-51 9,-187-39,39 63,176-37,0 1,1 0,0 0,1 0,-1 1,1 1,1-1,0 1,0 0,1 1,0 0,-4 8,1 0,1 0,0 0,1 1,2-1,-1 1,2 1,1-1,0 1,2-1,0 1,1 0,1-1,0 1,2 0,1-1,0 0,1 0,1 0,1 0,0-1,2 0,4 7,-6-7,2 0,0 0,1 0,0-1,2-1,0 0,0-1,2 0,0 0,0-2,1 0,1 0,0-2,17 9,-19-13,0-2,1 0,0-1,0 0,0-1,0-1,0 0,0-1,1-1,-1 0,0-1,1-1,-1 0,0-1,0-1,0 0,-1-1,1-1,-1 0,-1-1,1 0,-1-1,0-1,-1 0,0-1,0 0,-1 0,-1-2,0 1,2-4,-1-6,-1-2,-1 1,-1-1,-1-1,0 1,-2-1,-1 0,-1 0,-1-1,-2 1,0 0,-1-1,-1 1,-2 0,0 0,-2 0,0 0,-2 1,0 0,-2 1,-6-11,-47-151,57 236,46 341,-32-342,-6-32,0-1,1 1,1-1,1 0,1 0,0 0,1-1,1 0,1-1,2 3,79 69,-30-95,-48 1,0-1,0-1,-1 0,0-1,0 0,-1 0,0-1,-1 0,0-1,-1 0,0-1,0 0,-1 0,-1 0,0-1,-1 0,0 0,-1 0,-1-1,0 1,0-6,29-73,82-78,-99 145,0 1,1 1,2 1,0 0,1 1,1 1,1 1,1 0,0 2,2 1,0 1,0 0,2 2,-1 1,2 1,-1 2,1 0,3 1,-11 7,-1 1,1 0,0 1,0 1,-1 1,1 1,-1 1,0 0,0 1,-1 1,1 0,-1 2,-1 0,0 0,0 2,13 11,-3 3,-38-19,-79-43,71 25,-1 1,0 1,-1 1,0 1,-1 0,0 2,0 1,0 1,-1 1,1 1,-1 1,1 0,-1 2,0 1,1 1,0 2,-9 2,22-2,1 1,-1 1,1-1,1 1,-1 1,1 0,1 0,-1 1,1-1,1 2,0-1,0 1,-1 4,-13 129,21-140,1 0,0 0,1-1,-1 1,0-1,1 1,-1-1,1 0,0 0,0 0,0-1,0 1,0 0,0-1,0 0,1 0,-1 0,0 0,1-1,-1 1,0-1,2 0,206-9,-49-6,-153 15,1 1,-1 0,0 1,0-1,0 2,0 0,0 0,0 0,-1 1,1 0,-1 1,0 0,0 0,-1 1,0 0,0 0,0 0,-1 1,0 0,0 1,0-1,-1 1,0 0,-1 1,0-1,0 1,-1 1,3 3,0 1,-1 1,-1-1,-1 1,0-1,0 1,-2 0,0 0,0 0,-2 0,0 0,0 0,-2 0,0-1,0 1,-1-1,-1 1,-3 3,-2-5,-1 0,-1-1,-1-1,1 0,-2 0,1-1,-1-1,-1 0,0-1,0-1,-1 0,1-1,-2 0,1-2,0 0,-1-1,-13 1,-17 0,0-1,0-3,-1-2,1-2,-11-4,262 3,-171-2,0-2,0-2,0 0,-2-3,0 0,0-2,-1-1,-2-2,1 0,-2-2,-1-2,-1 0,0-1,-2-1,5-9,207-214,-81 78,-137 157,2 0,0 2,1 0,0 1,0 1,1 1,0 1,0 1,1 1,0 0,12 0,-18 3,1 0,0 0,-1 2,1 0,-1 1,1 0,0 2,-1 0,0 1,0 0,0 1,0 1,-1 1,0 0,0 1,-1 0,0 1,0 1,7 8,24 19,-63-64,9 18,0 0,0 1,-1 0,0 1,0 0,-1 0,1 1,-2 0,1 1,-1 1,1 0,-1 0,0 1,-1 1,1 0,0 0,-1 1,1 1,-7 0,-9 3,1 0,-1 2,1 1,0 1,1 2,-1 0,2 2,-9 5,-29 10,-28 52,101-46,-3-21,1-1,0 1,1-2,0 1,0-1,1-1,0 1,1-2,0 1,0-2,0 1,1-2,0 1,0-2,1 0,-1 0,1-1,0 0,0-1,0-1,0 0,0-1,0 0,0-1,0-1,12-2,194-20,-211 25,-1 0,0 1,1 0,-1 1,0-1,0 1,0 1,-1-1,1 1,-1 0,0 1,0-1,0 1,0 0,-1 1,0-1,0 1,-1 0,1 1,-1-1,-1 1,1-1,-1 1,0 0,-1 0,0 1,0-1,1 7,16 215,-22-219,-1 1,0-1,0 0,-1-1,-1 1,1-1,-1 0,-1 0,0-1,0 0,-1 0,0 0,0-1,-1-1,0 1,0-1,0-1,-1 0,0 0,0-1,0 0,0-1,-1 0,0 0,1-1,-11 0,2 2,1-1,-1 0,0-2,0 0,0-1,1-1,-1-1,0-1,1 0,-1-2,1 0,0 0,1-2,-1 0,1-2,1 1,-5-5,4 1</inkml:trace>
  <inkml:trace contextRef="#ctx0" brushRef="#br0" timeOffset="29965.854">661 6619,'0'0,"0"0,0 0,0 0,0 0,0 0,0 0,-50-51,31 37,-1 2,0 0,0 1,-2 1,1 2,-1 0,0 1,-1 1,1 1,-1 0,0 2,-1 1,1 1,-3 1,14 3,1 0,-1 1,1 0,0 0,1 1,-1 1,1 0,0 0,0 1,1 0,-1 1,2 0,-1 0,1 1,1 0,-1 1,2-1,-1 1,1 1,1-1,0 1,0 0,1 0,1 0,0 1,0-1,1 1,0 0,1 0,-1 19,1 1,1 0,1-1,2 1,2-1,0 1,2-1,2-1,1 0,1 0,1-1,2 0,0-1,2-1,2 0,10 13,-9-20,1 0,0-1,1-1,1-1,1 0,1-2,0-1,0-1,2-1,8 2,-26-10,1 0,-1-1,1-1,0 1,0-1,0-1,0 1,0-2,0 1,1-1,-1-1,0 1,0-2,0 1,0-1,0-1,0 1,-1-1,1-1,-1 0,0 0,0-1,0 0,0 0,-1 0,0-1,0-1,-1 1,0-1,0 0,0 0,2-5,7-25,-2 0,-1-1,-2 0,-1-1,-3 0,-1 0,-2 0,-1-1,-2 1,-2-1,-4-17,-50-299,39 395,67 217,57 247,-92-428,0-11,-3 1,-2 0,-3 1,-4 0,-2 0,-4 22,-3-27,-2 0,-3-1,-2 0,-3-1,-14 31,24-74,0-1,-1 0,-1-1,0 0,-1 0,0-1,-1 0,-1 0,0-1,-1-1,0 0,-1 0,0-1,0-1,-1 0,0-1,-1-1,1 0,-2-1,1 0,-1-1,0-1,-2 0,9-2,1 0,0-1,-1 0,1 0,-1-1,0 0,1-1,-1 1,1-2,0 1,-1-1,1-1,0 1,0-1,0-1,0 1,1-1,0-1,-1 1,1-1,1-1,-1 1,1-1,0 0,0-1,1 1,-2-4,-2-3,2-1,-1 0,2 0,0 0,1-1,0 0,1 0,1 0,0-1,1 1,1-1,1 1,0-1,0 1,2-1,0 1,1-1,0 1,1 0,5-10,3-6,1 1,1 0,1 1,2 1,1 0,2 2,0 0,1 1,13-10,6-5,2 2,2 1,1 2,2 3,1 1,13-4,-34 23,-1-1,0-1,-1-1,-1-1,0-1,-1-2,-1 0,-1-1,-1-1,-1-1,5-7,-1-19,-2-1,-2 0,-2-2,-3 0,-1 0,-3-1,-2-1,-3 1,-1-40,3 20,-8-74,24 221,34 533,-46-458,-47-346,15 95,-23-208,44 296,1 0,0 0,0 0,1 0,1 0,0 1,1-1,0 1,1 0,0 0,1 0,1 1,-1 0,2 0,0 1,0 0,0 0,2 1,-1 0,1 0,0 1,1 1,0 0,0 0,0 1,3-1,-2 1,0 1,0 0,1 0,0 2,-1-1,1 2,1-1,-1 2,0 0,0 0,1 1,-1 1,0 0,0 1,0 1,4 1,72 29,-17 58,-20-8,-44-66,1-1,1 0,0 0,1-1,1-1,0 0,1 0,0-1,1-1,1 0,-1-1,2-1,13 7,16-1,0-2,1-1,0-3,1-2,0-2,0-2,0-2,1-2,-1-2,4-3,-17 4,1-2,0-2,-1-1,0-2,0-1,-1-2,0-1,-1-1,1-3,-26 15,-1-1,0-1,0 1,0-1,0 0,-1 0,1-1,-1 0,0 0,0 0,0 0,-1-1,0 0,1 0,-1 0,-1 0,1-1,-1 1,0-1,-1 0,1 0,-1 0,0 0,0-1,-1 1,0-1,0 1,-1 0,0-1,0 1,0-1,-1 1,1-1,-2 1,1-1,-7-7,-1 0,-1 1,0 0,0 0,-2 1,1 1,-1 0,-1 0,0 1,-1 1,0 0,0 1,0 0,-1 1,-1 1,1 0,-1 2,0-1,0 2,0 0,0 1,-1 1,1 0,-1 1,-12 2,12 2,0 1,0 0,1 1,0 1,0 1,1 0,0 1,0 1,1 0,0 1,0 0,2 1,-1 1,2 0,-9 12,-4 0,17-15,1 1,0 0,1-1,0 2,0-1,1 0,1 1,0 0,1 0,0 0,1 0,0 0,1 6,-4 15,3-6,1 1,1 0,1-1,2 1,1-1,1 0,1 0,1-1,2 0,0 0,2-1,2 2,-5-15,-1 0,2 0,-1-1,2-1,-1 1,2-2,-1 0,1 0,1-1,-1 0,1-1,0-1,1 0,0 0,0-2,0 0,0 0,1-1,0-1,-1-1,1 0,0-1,0 0,-1-1,1-1,0 0,-1-1,0-1,1 0,-1-1,-1 0,13-7,2-4,1-2,-2-1,-1-1,0-1,-2-1,0-1,-1-2,-2 0,-1-1,0-1,-2-1,9-19,-14 26,31-46,-4 2,3 1,3 3,2 2,51-47,-83 92,0 2,1 0,1 1,0 0,1 2,0 0,0 1,1 2,0-1,0 2,1 1,-1 0,1 2,0 0,0 1,0 2,-1 0,1 1,0 1,-1 0,1 2,-1 1,3 1,124 66,-219-96,53 17,0 0,-1 1,1 1,-1 1,0 1,0 1,0 1,0 0,0 2,0 0,0 1,0 1,1 1,-1 0,1 2,1 0,-1 1,1 1,1 1,0 1,0 0,1 1,-6 6,12-10,0 1,1-1,0 2,0-1,1 1,1 1,0 0,0-1,1 2,0-1,1 1,-1 3,-2 5,1-1,1 1,1 0,0 1,2-1,0 1,1 0,1-1,1 1,1 0,1 0,1-1,0 1,2-1,0 0,2 0,0 0,1-1,1 0,0-1,2 0,0 0,1-1,1 0,0-2,3 3,-4-4,1-1,0 0,1-1,0-1,1 0,0-1,1 0,0-2,1 1,-1-2,1-1,1 0,-1-1,1 0,0-2,0 0,0-1,1-1,10-1,-15-3,-1-2,0 1,0-2,-1 0,1 0,-1-1,0-1,-1 0,0-1,0 0,-1 0,0-1,-1-1,0 1,-1-1,0-1,0 0,-1 0,-1 0,5-13,1-8,-1-1,-2 0,-1-1,-2 0,-1 0,-2-1,-1 1,-2-1,-1 1,-2-1,-5-17,-51-161,43 314,50 216,-30-295,2 0,0-1,1 1,1-1,0-1,2 0,1 0,0-1,13 16,-19-27,0-1,1 0,0 0,0 0,0-1,1 0,-1 0,1-1,0 1,1-2,-1 1,1-1,-1 0,1-1,0 1,0-2,0 1,1-1,-1 0,0-1,0 0,1 0,-1-1,0 0,0 0,0-1,2-1,6-3,-1-1,0 0,0-1,-1-1,0 0,0-1,-1 0,0-1,-1-1,0 0,-1 0,-1-1,0-1,0 0,-1 0,-1-1,0-2,12-23,-3 0,-1-1,-2 0,-1-1,-3-1,-1-1,1-38,-4 0,-3-1,-4 1,-6-29,-1-129,-2 85,-18 190,20-3,1-1,1 1,2 0,1 1,1-1,3 22,-4 40,-6 26,1-41,3-1,3 1,3 0,5-1,2 0,13 47,72 106,36-112,-116-109,0-2,1 0,0 0,0-1,1-1,0 0,0-1,0-1,1 0,-1-1,1-1,0 0,0-1,0-1,0-1,0 0,0-1,-1 0,1-1,-1-1,1-1,-1 0,-1-1,1 0,-1-2,0 1,12-11,6-4,0-4</inkml:trace>
  <inkml:trace contextRef="#ctx0" brushRef="#br0" timeOffset="30524.313">4461 6554,'36'26,"-18"-23,-1 0,1-1,-1-1,1-1,-1-1,1 0,-1-1,1-1,-1-1,0 0,0-1,0-1,-1 0,0-2,0 0,63-20,22-2,-97 29</inkml:trace>
  <inkml:trace contextRef="#ctx0" brushRef="#br0" timeOffset="39456.494">729 8653,'0'2,"-1"0,1-1,0 1,-1 0,1 0,-1 0,1-1,-1 1,0 0,0 0,0-1,0 1,0-1,0 1,-1-1,1 0,0 1,-1-1,1 0,-1 0,1 0,-1 0,1 0,-1 0,0 0,0 0,1-1,-1 1,0-1,0 0,0 1,0-1,1 0,-1 0,0 0,0 0,0 0,0-1,0 1,1 0,-1-1,0 0,-23-6,0 0,-1 1,1 1,-1 2,0 1,0 0,0 2,-1 1,1 2,1 0,-1 1,0 2,1 1,0 0,1 2,0 1,0 1,-17 11,25-8,1 1,0 0,1 1,1 1,0 0,2 0,0 1,1 1,0 0,2 0,0 1,1 0,2 0,0 1,0 0,2-1,1 1,1 1,0-1,2 0,1 0,2-1,0 0,1-1,1 1,1-1,1 0,0 0,6 7,8 23,-16-33,0 0,1 0,0 0,1-1,1 0,0-1,2 0,-1 0,1-1,1-1,1 1,-1-2,2 0,0-1,0 0,1-1,0 0,0-2,11 5,-7-8,-1-1,1 0,0-2,0 0,0-1,0-1,0-1,-1 0,1-2,-1 0,1-1,-1-1,-1 0,1-1,-1-2,0 1,-1-2,0 0,-1-1,0-1,0 0,-1-1,-1 0,0-1,-1-1,-1 0,0 0,-1-1,-1-1,2-4,5-17,-2-1,-1 0,-2-1,-2 0,-2 0,-2-1,-1 0,-2 0,-2-14,-3 7,-1 1,-3-1,-2 1,-2 1,-13-36,15 150,19 162,83 307,-72 46,-21-467,-1-95,-1 1,-1-1,-1 0,0 0,-2 0,-1-1,0 1,-1-2,-2 1,0-1,0-1,-2 1,-1-2,0 0,-1-1,-10 10,14-19,-1 0,-1-1,1 0,-1-1,0 0,-1-1,1-1,-1 1,0-2,1 0,-1 0,0-2,-3 1,0 0,4 0,1-2,-1 1,1-2,-1 1,1-2,-1 1,1-2,0 1,0-2,1 1,-1-1,1-1,0 0,0 0,1-1,0-1,0 1,1-1,0-1,0 1,1-1,0-1,0 0,1 1,0-2,1 1,1-1,-1 0,2 0,-1 0,2 0,-1 0,1-1,1-7,3-4,1 0,2 1,0-1,2 1,0 0,1 1,2 0,0 0,1 1,1 0,0 1,2 0,0 1,1 1,1 0,16-12,7-7,1 3,2 1,1 2,2 2,34-16,103-68,-157 93,-1-2,-1 0,-1-2,-1 0,-1-1,-1-2,-1 0,-1 0,-2-2,0 0,-2-1,-2 0,0-1,-2 0,-1-1,-1-3,10-52,-4-1,-3-1,-5 0,-3-17,9 478,0-105,2-177,-6-66,-8-68,-41-369,65 160,-19 241,0 1,0 0,2 0,-1 0,1 1,0 0,1 0,0 0,0 1,1 0,0 0,1 1,-1 0,1 1,1 0,-1 0,1 1,0 0,0 1,1 0,-1 0,1 1,0 1,0 0,0 0,0 1,0 0,0 1,0 1,0 0,0 0,0 1,1 0,11 4,0 1,-1 1,0 0,0 2,-1 1,0 1,-1 0,0 1,-1 2,0 0,-1 1,-1 0,-1 2,3 3,38 33,-44-43,15 19,1-3,1 0,2-2,1-1,0-2,2-1,0-2,2-1,0-2,0-1,28 5,-29-9,1-3,0 0,0-3,1-1,0-2,0-1,-1-2,1-2,0-1,-1-3,0 0,-1-2,1-2,-1-2,-26 8,0 0,0-1,0 0,-1 0,0-1,0-1,-1 1,0-2,0 1,-1-1,0 0,-1 0,0-1,0 1,-1-2,0 1,-1 0,0-1,-1 0,0 0,-1 0,0 0,0 0,-1-1,-1 1,0-1,-57-100,43 99,0 1,-1 1,0 0,-1 1,0 0,-1 2,0 0,-1 0,1 2,-1 0,0 1,-1 1,1 1,-1 0,1 2,-19 0,23 1,0 0,0 1,0 0,0 1,0 1,1 0,-1 1,1 1,0 0,0 1,0 0,1 0,0 2,0 0,1 0,0 1,0 0,1 1,0 0,1 0,0 1,1 1,0-1,0 1,2 1,-1-1,-3 12,1 2,1 0,0 0,2 1,1-1,2 1,0 0,2 0,1 1,1-1,1 0,1 0,2 0,5 18,0-18,1-1,1-1,1 0,2-1,0 0,1-1,5 3,-10-16,1 0,1-1,0 0,0-1,1 0,0-1,0-1,0 0,1-1,0 0,0-1,8 0,24 1,0-2,0-1,-1-3,1-2,0-3,-1-1,0-2,0-2,-1-2,13-7,-3 4,30-8,-2-4,-1-3,-2-4,51-31,-70 31,-1-2,-2-2,-2-3,5-9,-53 45,0 1,0-1,-1-1,0 0,0 0,0 0,-1-1,0 0,-1 0,0-1,0 1,-1-1,0 0,0 0,-1 0,-1-1,1 1,-1-1,-1 0,0 0,0 1,-1-1,0 0,-1 0,0 0,0 1,-1-1,-1 1,0-1,0 1,-4-8,-131-121,4 105,107 34,0 2,0 0,1 2,-1 1,1 1,0 1,1 1,-4 3,18-5,1 0,0 0,0 1,1 1,0 0,0 0,1 0,0 1,0 1,1-1,-5 12,2-6,-2 7,2 1,0 0,2 1,1-1,0 2,2-1,1 1,1-1,2 1,0 0,2 0,0 0,2 0,1-1,1 1,1-1,1 0,11 23,62 77,-65-109,1-1,0 0,0-2,2 0,0-1,0 0,1-2,0 0,1-1,0-1,0-1,1-1,0 0,0-2,1 0,-1-2,1 0,-1-2,1 0,-1-1,1-1,-1-1,1-1,-1-1,0-1,-1-1,0-1,0 0,0-1,16-12,-11 9,-2-1,1-1,-2 0,0-2,-1-1,0-1,-2 0,0-1,-1-2,-1 0,0 0,-2-2,-1 0,-1 0,-1-1,-1-1,-1 0,-1 0,-1-1,-1-1,-2 1,-1-1,1-12,5-173,-12 346,16 246,9-222,-14-268,-30-233,22 328,1 0,0 0,1 0,1 0,1 0,0 0,0 1,2 0,0 1,0-1,1 1,2-1,103-64,91-7,14 65,-79 79,-131-51,0 0,0 1,0 0,-1 0,-1 1,0 0,0 0,-1 0,0 1,0 0,-2 0,1 0,-1 1,-1-1,0 1,0 2,9 373,-10-369,1-1,0 1,1 0,1-1,1 0,0 0,1 0,1-1,1 0,0 0,7 9,-9-16,1-1,0 0,0-1,0 1,1-1,0-1,0 1,1-1,0-1,0 0,0 0,1-1,0 0,0 0,0-1,0-1,0 1,0-2,1 0,4 1,15-7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8:22.856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67 48,'-26'690,"-14"-95,74 544,-24-300,-10-567,0-265</inkml:trace>
  <inkml:trace contextRef="#ctx0" brushRef="#br0" timeOffset="1213.78">2154 1,'0'36,"-22"534,11 87,22-37,0 9,-11 177,11-587,-11-218,0-2</inkml:trace>
  <inkml:trace contextRef="#ctx0" brushRef="#br0" timeOffset="2142.349">56 1700,'0'0,"0"0,0 0,0 0,0 0,26 2,342-15,476-18,-49-38,-617 70,-179-1</inkml:trace>
  <inkml:trace contextRef="#ctx0" brushRef="#br0" timeOffset="5646.014">2885 47,'-6'36,"-39"300,1 318,36-498,-64 552,62-153,10-320,30 214,-16-38,-34-514,12 11,-1 0,3 0,5 0,3-1,9-38,61-229,22 17,49-46,-126 347,2 1,1 1,2 1,2 1,2 1,1 1,2 2,26-26,-29 36,2 1,0 1,1 1,1 1,1 2,0 1,2 2,0 1,0 1,1 2,1 1,0 2,0 1,0 2,1 2,0 1,-1 2,22 2,-27-1,0 1,0 1,0 1,-1 2,1 1,-1 2,-1 0,0 2,0 1,4 4,111 45,76 46,-186-78,-1 2,-2 1,-2 1,0 2,-3 1,0 0,-3 2,-1 1,-2 1,-2 0,-1 1,-2 1,8 42,-10-21,-3 0,-2 1,-3 0,-4 45,0-106,-9 468,7-33,13-286,22 107,-33-259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8:57.808"/>
    </inkml:context>
    <inkml:brush xml:id="br0">
      <inkml:brushProperty name="width" value="0.1" units="cm"/>
      <inkml:brushProperty name="height" value="0.1" units="cm"/>
      <inkml:brushProperty name="color" value="#FFC000"/>
      <inkml:brushProperty name="ignorePressure" value="1"/>
    </inkml:brush>
  </inkml:definitions>
  <inkml:trace contextRef="#ctx0" brushRef="#br0">88 0,'0'0,"0"0,0 0,-6 31,-14 275,18-138,-11 510,11 20,2-669,0 5,-7-67,3-278,4 277,1 0,2-1,1 1,2 1,2-1,1 1,1 0,2 1,1 0,1 1,14-21,-14 32,0 1,1 0,1 1,1 0,0 2,2 0,0 1,0 1,1 0,1 2,0 0,21-7,-23 13,0 1,0 1,1 1,-1 1,1 0,-1 2,1 0,0 1,13 3,60 48,-48 44,3 179,-35-160,5 86,25 31,1-208,-32-38,0-1,-1 0,-1-1,0 0,-1 0,-1-1,-1-1,0 1,-1-1,-1 0,-1-1,0 1,-1-1,-1 0,-1-16,9-17,2 0,3 1,2 1,2 0,2 1,2 2,7-8,95-126,-108 167,0 1,1 1,0 0,1 1,0 2,1 0,0 0,1 2,-1 1,1 0,0 2,1 0,-1 2,1 0,0 1,-1 1,1 1,0 1,-1 1,0 1,1 1,-2 1,20 8,66 28,-167-39,-275-21,323 20,-1 0,1 0,0 1,0 1,0 0,0 1,1 1,-1-1,1 2,1 0,-1 0,1 1,1 1,-3 2,-5 7,0 1,1 0,1 2,1 0,0 1,2 0,1 1,0 1,-1 7,-6 8,-12 161,27-185,2 0,0 0,0 0,2 1,0-1,0 0,2 1,0-1,1 0,0 0,1 0,0-1,2 1,0-1,0 0,1-1,1 1,8 10,107 57,-109-72,1-1,-1-1,2 0,-1-1,1 0,-1-2,1 1,1-2,-1 0,0-2,1 1,-1-2,1 0,0-1,-1-1,0 0,1-1,-1-1,0 0,-1-1,1-1,-1-1,0 0,0-1,-1 0,0-1,-1-1,0 0,0-1,2-3,-1-1,-1 0,0-1,0 0,-2-1,0 0,-1-1,-1 0,-1-1,0 0,-1 0,-1-1,-1 1,-1-1,-1-1,0-1,3-46,-2-1,-3 1,-3 0,-9-52,2-26,15 476,-3-305,0 30,2 0,3-1,2 0,3 0,2-2,2 1,2-2,4 1,-19-47,0-1,0 0,0 1,1-2,0 1,-1 0,1-1,1 0,-1 0,0-1,1 1,-1-1,1-1,0 1,0-1,0 0,0 0,0 0,-1-1,1 0,0 0,0 0,0-1,0 0,0 0,0-1,0 0,-1 0,1 0,-1 0,1-1,-1 0,0 0,0-1,0 1,-1-1,14-18,-2-1,-1 0,0-1,-2 0,-1-1,-1-1,-1 0,-1 0,-1-1,-2 0,-1 0,-1 0,-1-1,-1 0,-2 0,-1-11,3-717,10 404,-24 1031,13-151,-2-508,0 1,2-1,1 1,0-1,2 0,0 1,1-2,1 1,1-1,1 1,0-2,2 1,0-2,1 1,0-1,2-1,0 0,1-1,0 0,1-1,6 3,-10-13,1-1,-1 0,1-1,-1 0,1-1,0-1,0 0,-1 0,1-1,0 0,-1-1,1-1,-1 0,1 0,-1-1,0-1,-1 1,1-2,-1 0,0 0,0 0,-1-2,7-5,305-304,-268 256,-3-1,-2-3,-3-1,12-30,-49 81,0-6,1 1,1-1,1 2,0 0,2 0,0 1,1 0,1 1,1 1,0 1,1 0,0 1,1 1,1 0,0 2,1 0,0 1,16-5,-16 11,0 1,0 1,1 1,-1 1,0 0,0 2,0 0,0 2,0 0,-1 1,1 1,-1 0,0 2,-1 0,16 10,-3 1,-41-10,-122-26,106 12,0 0,-1 2,0 0,1 2,-1 1,0 2,0 0,1 2,-2 1,17-3,1 0,-1 1,0 0,1 1,0 0,0 1,0 0,1 1,-1 0,1 0,1 1,-1 0,1 1,0 0,1 0,-4 6,-45 44,51-45,1 1,1 0,0 0,1 0,0 0,1 0,1 0,0 0,1 0,1 0,0 0,0 0,2 0,0 0,0-1,1 0,1 0,0 0,1 0,0-1,1 0,0-1,2 1,20 46,127 225,84 226,-227-471,-2 0,-1 1,-2 0,-2 0,-2 1,-1 0,-2 0,-2 0,-2 0,-3 18,4-52,1 0,-1 0,-1 0,1 0,-1 0,0 0,0-1,-1 1,0-1,0 1,0-1,-1 0,1 0,-1 0,0-1,-1 0,1 1,-1-1,0-1,0 1,0-1,0 0,-1 0,1 0,-1-1,0 0,1 0,-1 0,0-1,0 0,-1 0,-12 1,0-1,0-1,0-1,0-1,0 0,0-1,0-2,1 1,-6-4,4 1,-1-1,1 0,1-2,0 0,0-2,1 0,1 0,0-2,0 0,1-1,-9-12,16 10,0-1,1 1,0-2,2 1,0-1,1 0,1 0,1 0,1-1,0 1,2-1,0 1,1-1,1 1,1-1,0 1,2 0,3-11,0 12,1 1,0 0,1 1,1 0,0 0,1 1,1 1,0 0,1 1,11-9,9-10,-8 11,2 1,0 2,1 0,1 2,0 1,1 2,19-5,-28 9,62-23,-54 23,0-1,-2-2,1-1,-2-1,0-1,0-1,-1-2,-2 0,5-6,-10 4</inkml:trace>
  <inkml:trace contextRef="#ctx0" brushRef="#br0" timeOffset="55831.78">121 8900,'0'0,"0"0,0 0,0 31,0 100,-5-1,-18 103,-15 31,11 2,10 58,7-95,10-97,31-217,26-268,-32 246,-9 32,3 1,3 1,3 2,27-53,-45 112,0 0,1 0,0 1,1 1,0-1,0 1,1 1,1 0,0 0,0 1,0 0,1 1,0 1,1 0,0 0,-1 1,8-1,-12 4,0 0,0 0,0 1,0 0,0 1,0-1,0 2,0-1,1 1,-1 0,-1 1,1 0,0 0,0 1,-1 0,1 0,-1 1,0 0,0 0,0 0,-1 1,0 0,1 1,-2-1,1 1,-1 0,0 0,0 1,3 6,13 30,-2 1,-2 1,-1 1,-3 0,-2 1,-2 0,-2 0,-2 10,48 283,-53-329,0 0,1 1,1-1,0 0,0 0,1-1,1 1,-1-1,2 1,-1-1,2 0,-1-1,1 1,1-1,0 0,0-1,0 1,7 4,-9-14,-1 1,1 0,0-1,-1 0,1 0,-1-1,1 1,-1-1,1 0,-1 0,0 0,0-1,0 1,0-1,-1 0,1 0,-1 0,0-1,1 1,-2-1,1 0,0 0,-1 0,1 0,-1 0,-1-1,1 1,1-5,20-40,-2-2,-3-1,-1 0,-3-1,-3-1,4-41,1 7,-14 73,1 0,0 0,1 0,1 0,0 1,1 0,1 0,0 0,1 1,0 0,1 0,1 1,0 0,0 1,1 0,0 1,1 0,13-8,-10 8,1 0,1 1,0 1,0 1,1 0,0 1,0 1,0 0,1 2,-1 0,1 1,0 1,14 1,182 40,-291-70,58 26,0 1,0 1,-1 0,1 1,-1 2,1-1,0 2,-1 0,1 2,0 0,0 1,0 0,1 2,0 0,0 0,1 2,0 0,0 1,1 1,1 0,-1 1,2 1,0 0,0 0,1 2,1-1,1 1,0 1,0 0,2 1,0-1,0 5,-1-5,2 0,0 0,1 1,0 0,1 0,2 1,-1-1,2 1,0 0,1 0,1-1,1 1,0 0,3 8,-1-8,1 0,0 0,2-1,0 0,0 0,2-1,0 0,1 0,1-1,0 0,1 0,0-1,2-1,-1 0,2-1,-1 0,2-1,10 7,-7-11,0 0,1-2,0 0,0-1,0 0,0-2,1 0,-1-2,0 0,1-1,-1 0,1-2,-1-1,0 0,0-1,14-6,-9 4,-1-1,0-2,0 0,-1-1,0-1,-1-1,0-1,-1-1,-1 0,0-2,-2 0,1-1,-2-1,-1 0,0-1,-1-1,-2 0,0-1,-1-1,-1 1,-1-2,-1 1,-1-1,-2 0,0-1,-1 1,0-21,-8 33,0 0,0 0,-1 1,0 0,-1 0,-1 0,0 1,0-1,-1 2,0-1,0 1,-1 1,-1-1,1 2,-1-1,0 1,-1 1,-4-2,-4-5,-1 1,-1 2,0 0,0 1,-1 1,0 1,-1 1,1 1,-1 1,-2 1,-26-1,38 3,49 0,629 1,-567-1,-110 56,-6 11,3 0,3 1,3 0,3 0,3 65,22 57,57-86,-65-93,1-3,-1-1,1 0,0-1,0-1,1 0,-1 0,1-2,0 1,0-1,0-1,0-1,0 0,0 0,0-1,0-1,0 0,0-1,0 0,-1-1,0 0,0-1,0-1,0 0,-1 0,4-3,4-4,-1 0,0-1,-1-1,0 0,-2-2,0 1,0-2,3-7,2 1,-4 3,-1 0,0-2,-2 1,0-2,-2 0,0 0,-2-1,-1 0,0-1,-2 0,-1 0,-2 0,0 0,-2-1,-1-15,-12-150,-10 587,56-134,-34-257,1-1,-1 1,1 0,0 0,0-1,0 1,0 0,0-1,1 1,0-1,0 0,0 1,0-1,0 0,1 0,-1-1,1 1,0 0,0-1,0 1,0-1,0 0,0 0,1-1,-1 1,1 0,-1-1,1 0,-1 0,1 0,0 0,0-1,-1 0,1 1,0-1,0-1,0 1,-1 0,1-1,0 0,0 0,-1 0,1 0,-1-1,1 1,-1-1,1 0,-1 0,0 0,0 0,0-1,1-1,19-26,-2 0,-1-2,-2 0,-1-1,-1 0,-2-2,-1 0,-2 0,-2-1,2-14,-2 10,1 0,3 0,1 1,2 0,1 2,3 0,17-26,-29 53,1 1,-1 0,1 0,1 1,0 0,0 1,0 0,1 0,0 2,0-1,1 1,0 1,-1 0,2 0,-1 1,0 1,0 0,10 0,217-4,-111 30,-503-5,266 6,103-22,0 1,0 0,0 1,1-1,0 1,0 0,0 1,0-1,1 1,0 0,0 0,0 0,1 1,0-1,0 1,1 0,0 0,0 0,0 0,1 0,0 5,0-5,1-1,1 1,-1 0,1-1,0 1,1-1,-1 1,1-1,1 1,-1-1,1 0,0 0,0-1,1 1,0 0,0-1,0 0,1 0,-1 0,1-1,0 0,1 0,-1 0,3 1,10 4,0-1,1-1,0 0,0-2,0 0,1-1,0-1,0-1,0 0,0-2,4-1,110 13,-122-9,1 0,-1 0,0 2,0-1,0 1,-1 1,0 0,0 1,0 0,-1 1,0 0,-1 0,1 1,1 3,17 88,-29-88,0 0,-1 0,0 1,-1-1,-1 0,1-1,-2 1,0-1,0 1,-1-2,-1 1,1-1,-2 0,1 0,-1 0,-1-1,0-1,0 0,-1 0,0 0,0-1,-1-1,1 0,-5 1,0 4,0-3,0-2,0 0,-1-1,0-1,1 0,-2-1,1 0,0-2,0 0,-1 0,-12-3,21 2,-208-24,297 12,59 8,174-25,-230 10,-1-4,-1-4,-1-3,-2-4,-1-3,44-30,-91 47,-1-1,0-1,-2-1,-1-2,-1-1,-1-1,-1-1,-2-1,0-1,-2-1,5-14,-18 34,0 0,-2 0,1 0,-1-1,-1 0,0 0,-1-1,0 1,-1-1,-1 1,0-1,0 0,-1 1,-1-1,0 0,-1 1,-1-6,-41-79,-4 86,-78 18,50 35,-2 2,39 13,-95 142,91-39,39-140,1-1,2 1,0 0,1 0,1 0,0 0,2-1,1 1,0-1,1 0,1 0,1 0,0-1,2 0,0 0,1-1,1 0,0-1,1 0,1-1,0 0,12 9,-13-14,0-1,1 0,-1-1,2 0,-1-1,1 0,0-2,1 1,-1-2,1 0,0 0,0-2,0 0,0 0,0-2,1 0,-1 0,0-2,0 0,0 0,0-2,0 0,9-4,12-5,0-1,-1-3,0 0,-1-3,-2 0,0-3,-1 0,21-22,-12 7,-25 21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0:16.66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24 1,'0'0,"0"0,0 0,0 0,0 0,0 0,-9 32,3 4,2 0,1 0,2 1,1-1,2 0,1 1,2-1,2 0,4 52,63 461,-73-240,-1-68,10-818,-8 517,-2 44,0 0,1 0,0 1,2-1,0 0,0 1,1 0,1 0,1 0,4-7,0 9,1 0,0 1,1 1,0 0,1 1,0 0,1 1,0 0,0 1,1 1,0 0,0 1,1 1,-1 0,1 1,0 1,1 0,-1 1,0 1,1 1,-1 0,0 1,1 1,-1 0,0 1,9 3,-17-3,1-1,-1 2,0-1,0 1,-1 0,1 0,-1 1,0 0,0 1,-1-1,1 1,-1 1,0-1,-1 1,0 0,0 0,0 1,-1-1,0 1,0 0,-1 0,0 0,-1 1,2 7,22 211,-15-24,9-83,23 71,-13-153,-3-65,-16 7,0-1,-2 0,0 0,-1-1,-2 0,0-1,-1 1,-1-1,0-20,20-85,-17 99,2 1,0 0,2 0,2 1,0 1,1 0,2 1,1 1,1-1,-5 6,0 0,2 0,0 2,1 0,1 0,1 2,0 0,0 1,2 1,0 1,0 0,1 2,0 0,1 1,0 2,1 0,1 1,-4 3,0 1,0 1,0 1,0 1,1 1,-1 0,-1 2,1 0,0 1,-1 1,0 1,-1 0,1 2,-1 0,-1 1,2 2,81 61,-138-86,-8-4,-1 3,0 2,0 1,-1 3,-33-1,64 8,1 1,-1 1,0 1,0 0,1 1,-1 1,1 1,0 0,0 1,1 1,-1 0,2 1,-1 0,1 2,0-1,1 2,0 0,1 0,-8 11,7-10,0 0,2 1,-1 1,2 0,0 0,1 1,0 1,1-1,1 1,0 1,1-1,1 1,1 0,0 1,1-1,0 8,3-1,1 1,1 0,1 0,1-1,1 1,1-1,1 0,1-1,2 0,7 14,70 35,-72-61,0-1,2-1,-1 0,1-1,0-1,0 0,1-2,0 0,0-1,0 0,1-2,-1 0,1-1,-1-1,1-1,-1 0,1-2,-1 0,0-1,0-1,0 0,0-1,-1-1,0-1,-1-1,0 0,0-1,6-5,-8 6,0-1,0 0,-1-1,-1 0,0-1,-1 0,0-1,0 0,-2-1,1 0,-2 0,0-1,-1 0,0-1,-1 0,1-6,0-26,-1 1,-3-1,-1 0,-3 0,-2 1,-2-1,-2 1,-2 0,-5-11,-1 202,20 243,39-234,-35-133,-8-17,1 0,0 0,0 0,0 0,1 0,-1 0,1-1,-1 1,1-1,0 1,0-1,0 0,0 0,0-1,1 1,-1-1,0 1,1-1,0 0,-1 0,1-1,-1 1,1-1,0 0,-1 0,1 0,0 0,-1 0,1-1,-1 0,1 0,0 0,-1 0,0 0,1-1,-1 0,0 1,0-1,0 0,0-1,0 1,0 0,-1-1,1 0,-1 1,1-1,-1 0,0 0,0 0,-1-1,1 1,-1 0,1-1,-1 1,0-4,168-474,-152 454,2 1,1 1,1 1,2 1,0 0,1 2,1 1,1 1,0 1,6-2,-16 12,0 0,0 1,0 0,1 1,0 1,0 1,1 1,-1 0,1 1,0 1,0 0,-1 2,1 0,0 1,-1 0,1 2,-1 0,0 1,0 1,-1 0,1 1,-1 1,2 2,58 52,-155-72,-130-30,196 37,-1 0,0 1,0 1,-1 0,1 0,0 2,0 0,0 0,0 1,0 1,0 0,0 1,1 1,0 0,0 1,0 0,0 1,1 0,0 1,1 1,0 0,0 0,1 1,0 0,1 1,0 0,-7 11,14-15,0 0,0-1,1 1,0 0,0 0,0 0,1 0,0 0,1 0,0 0,0 0,0 0,1 0,0-1,0 1,0 0,1-1,3 5,77 44,-64-48,1-1,-1-1,1-1,-1-1,1 0,0-2,1 0,-1-1,0-1,0-1,0-1,-1 0,9-4,171-5,-87 71,-103-51,-1 0,0 0,-1 1,0 1,0-1,-1 1,0 0,-1 0,0 1,0-1,-1 1,-1 0,0 0,0 1,-1-1,-1 1,0-1,0 1,-1-1,-1 1,0-1,0 1,-1-1,-1 0,0 1,0-1,-1 0,-1-1,0 1,0-1,-1 0,0 0,-1-1,0 0,0 0,-1 0,0-1,-1 0,-8 6,-4-2,0 0,0-2,-1-1,-1 0,1-2,-1 0,-1-2,1 0,-1-2,1 0,-1-2,0 0,0-2,-11-2,25 1,-1 0,1-1,0 0,0-1,0 0,0-1,1 0,0 0,0-1,0 0,0 0,1-1,0 0,-5-7,-5-6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0:23.05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60 1,'0'0,"0"0,0 0,-4 38,-37 566,26-286,42 140,-16-340,0-360,-11 179,-2 19,1 1,3-1,1 0,3 0,1 1,2 0,2 0,4-5,-5 32,0 1,1 0,1 1,1 1,0-1,0 2,1 0,1 1,0 0,1 1,0 1,0 0,1 1,0 1,0 1,1 0,11-1,-16 4,0 1,1 0,-1 1,0 1,1 0,-1 1,0 1,1 0,-1 0,0 1,0 1,-12-4,9 5,0 1,-1 0,0 0,0 1,-1 0,1 0,-2 1,1 0,-1 0,0 1,-1 0,0 0,0 1,2 6,1-2,95 233,-99-139,27 167,1-169,-32-103,2 0,-1 0,0 0,0-1,1 1,0 0,-1-1,1 0,0 0,0 1,0-2,1 1,-1 0,0-1,1 1,-1-1,1 0,-1 0,1-1,0 1,-1-1,1 1,-1-1,1 0,0-1,-1 1,1-1,1 0,15-5,0-1,0-2,0 0,-1-1,-1 0,1-2,-2 0,0-1,0-1,-2-1,1 0,5-9,50-42,61-35,130-86,-248 175,-1 0,0-1,-1 0,0 0,-1-2,-1 1,0-1,-1-1,0 0,-2 0,4-11,-9 21,-1-1,0 0,-1 1,1-1,-1 0,-1 0,1 1,-1-1,0 0,-1 1,0-1,0 1,0 0,0-1,-1 1,0 0,-1 1,1-1,-1 0,0 1,-1 0,1 0,-1 0,0 1,0-1,0 1,-1 0,0 1,1 0,-1-1,0 2,-1-1,1 1,-3-1,-9-3,0 2,0 0,-1 0,0 2,1 0,-1 2,0 0,0 1,0 0,0 2,1 0,-1 1,1 1,0 1,1 1,-1 0,1 1,0 1,1 0,0 1,1 1,0 1,0 0,1 1,1 0,0 1,1 1,-4 7,7-9,0 1,2 0,0 1,0 0,1 0,1 0,1 1,0-1,1 1,0 0,1 0,1 0,1 0,1 10,5 5,2 1,1-1,1 0,1-1,2-1,2 1,3 4,5 12,-15-31,0 0,0 0,1-1,1-1,1 1,0-2,0 1,1-2,1 1,0-2,11 8,-3-6,0-1,1-1,0-1,1-1,0-1,0-1,1-1,-1-1,1-1,0-1,0-1,0-1,0-2,0 0,-1-1,1-1,-1-2,1 0,-1-4,-1-1,-1-1,0-1,-1-1,0-1,-1 0,-1-2,0 0,-2-1,0 0,0-1,9-18,-2 4,-2-1,-2-1,-1 0,-2-1,-1-1,-2-1,-1 0,2-18,-11-132,-3 132,0 84,24 428,9-225,-21-626,33 160,-39 222,1 0,1 0,0 1,0 0,2 1,-1-1,1 2,1-1,0 2,1-1,1-2,1 2,0 0,1 0,0 1,0 1,1 0,0 1,0 1,1 1,0 0,0 1,0 1,0 0,1 2,-1 0,1 1,-1 0,0 2,8 1,-5 5,-1 0,-1 2,1 0,-2 1,0 1,0 1,-1 0,0 1,-1 0,-1 2,0 0,-2 0,1 1,-2 1,0 0,5 13,5 1,-8-11,1-1,1-1,1 0,0-1,2-1,0-1,1 0,0-1,1-1,1-1,0-1,15 6,-16-10,-1-1,1 0,1-2,-1 0,1-2,0 0,0-1,0-1,11-1,11-4,1-2,0-2,-2-2,1-1,-1-2,-1-3,0-1,-1-1,-1-3,-1-1,1-3,42-63,-79-1,-3 77,-1 1,0-1,-1 0,0 1,-1 0,0 0,-1 0,0 0,0 1,-1-1,-1 1,0 1,0-1,-1 1,0 1,-1 0,0 0,0 0,0 1,-1 0,0 1,0 0,-1 1,0 0,0 1,0 0,-1 0,1 2,-1-1,1 1,-1 1,0 0,0 1,0 0,0 0,1 2,-1-1,-5 3,-4 0,0 1,1 1,-1 1,2 1,-1 1,1 1,0 0,1 1,1 1,0 1,0 0,1 1,1 1,0 1,1 0,1 1,1 0,0 1,1 0,1 1,0 0,2 0,0 1,0 8,7 128,4-132,1 0,0 0,2-1,0 1,2-1,1-1,0 0,2 0,0-1,2 0,0-1,1 0,12 11,-14-21,0-1,1 0,-1-1,2-1,-1 0,1-1,0 0,1-1,-1 0,6-1,-10 0,19 3,1-1,-1-1,1-1,0-2,0-1,-1-2,1 0,0-3,10-2,68-45,-81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39:56.2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790 644,'-43'-19,"-29"-32,58 40,0 0,0 0,-1 2,-1 0,0 1,0 0,0 1,-1 1,0 1,-8-2,13 4,0 1,0 0,-1 1,1 0,-1 1,1 1,-1-1,1 2,0 0,-1 1,1 0,0 0,1 1,-1 1,1 0,-1 1,2 0,-1 0,1 2,0-1,-5 5,-8 12,1 1,1 0,1 2,1 1,2 0,1 1,1 1,1 0,2 1,1 1,1 0,2 0,2 0,0 1,2 0,2 1,1-1,2 6,1-20,1 0,1 0,0 0,2 0,0-1,1 0,1 0,0 0,2-1,0-1,0 1,2-2,0 0,1 0,0-1,1 0,1-2,0 1,1-2,11 7,-13-11,1 0,-1-1,2 0,-1-1,0-1,1 0,0-1,0-1,0 0,0-2,0 0,0 0,0-1,0-1,0-1,-1 0,1-1,-1-1,2-1,-1-3,-1 0,0-2,-1 1,0-2,-1 0,0 0,-1-1,0-1,-1 0,0-1,-2 0,1 0,-2-1,0 0,-1-1,-1 0,4-14,4-14,-3-1,-1 0,-2-1,-3 1,0-48,-18-27,-10-10,6 179,3 354,24-148,-8-248,0 1,1-1,-1 0,1 0,1-1,-1 1,1-1,0 1,0-1,1 0,0-1,0 1,0-1,0 0,0 0,4 1,-4-1,0-3,1 0,0-1,-1 1,1-1,0 0,-1-1,1 1,0-1,-1 0,1-1,-1 1,1-1,-1 0,0-1,0 1,0-1,0 0,0 0,-1 0,2-2,12-13,-1 0,-1-1,0-1,-2 0,0-1,-1 0,-1-1,-2-1,0 0,-1 0,-1-1,-2 0,0 0,-1-5,86-308,1 139,-84 188,1 1,0 0,0 0,1 1,1 0,-1 1,1 0,0 0,1 1,-1 1,1 0,0 0,1 2,-1-1,1 1,0 1,-1 1,1-1,0 2,0 0,0 0,0 2,0-1,-1 2,1-1,-1 2,1 0,9 4,177 78,-213-97,-2 0,1 1,-1 1,-1 0,1 1,-2 1,1 0,-1 2,0 0,0 1,-14-1,-5-4,21 8,-1 0,1 0,0 2,-1 0,1 1,0 1,0 0,0 1,0 1,0 0,1 1,0 1,0 0,-1 3,8-3,0 0,1 1,0-1,0 2,1-1,0 1,1 0,0 0,0 1,1-1,0 1,1 0,-2 8,-2 18,2-1,2 2,1-1,2 0,1 0,2 0,1 0,2 0,2-1,1 1,2-2,1 0,13 26,84 194,-67-148,-27-74,-1 1,-2 0,-1 2,-1-1,-3 1,0 0,0 33,-14 249,2-295,-1-1,0 0,-2 0,0 0,-1-1,-1 0,-1-1,-1 0,-1-1,0 0,-7 5,16-19,1-1,-1 1,0-1,0 0,0-1,0 1,-1-1,1 0,-1 0,1 0,-1 0,0-1,0 0,1 0,-1 0,0-1,0 1,0-1,0 0,0-1,0 1,0-1,0 0,0 0,1-1,-1 1,-2-2,-119-66,111 53,0-1,1-1,0 0,2-1,0 0,1 0,1-2,1 1,1-1,1-1,1 1,0-1,2 0,0 0,2-1,1 1,0-1,2 1,0 0,1-1,2 1,0 0,7-19,-1 20,1 0,1 1,1 1,1 0,0 0,1 1,1 1,1 1,0 0,1 2,1 0,0 0,1 2,1 0,0 2,0 0,1 2,0 0,12-2,38-22,259-114,-296 128,3-1,-1-2,0-1,-2-2,-1-2,29-27,-34 26,-1-1,-1-1,-2-2,0 0,-3-2,-1 0,-1-2,-2 0,9-25,-6-5,-3-1,-3-1,-3 0,-3-1,-3 0,-3 0,-4-30,3 21,-15-107,1 273,-11 557,23-293,1-336,2-1,0 1,1 0,1-1,0 0,1 0,1 0,0-1,1 0,1 0,0-1,2 1,13 24,87 31,-76-61,1-2,1-1,-1-1,1-3,0 0,0-3,0-1,-1-2,1-1,-1-2,0-1,0-2,-1-1,-1-2,0-2,-1-1,0-1,-2-2,0-1,17-16,309-211,-169 78,-178 157,-2 0,1 0,-2-1,0 0,0 0,-1-1,-1 0,0 0,-1 0,0-1,-1 1,-1-1,-1 1,0-1,0 0,-2 0,0 0,0 1,-2-1,-1-5,3 15,-1-1,0 0,0 1,-1-1,0 1,0 0,0 0,0 0,-1 0,0 0,0 1,0 0,-1 0,1 0,-1 0,0 1,0-1,0 1,-1 1,1-1,-1 1,1 0,-1 0,0 0,0 1,0 0,0 0,0 1,-2 0,-8-2,-1 2,0 0,0 1,1 1,-1 0,0 1,1 1,0 1,-14 6,15-4,2 1,-1 0,1 1,0 1,1 0,0 1,0 0,1 1,1 0,0 1,1 0,0 0,1 1,1 0,0 1,1-1,0 1,1 1,0 3,-3 10,1 1,1 1,2-1,1 1,2 0,1 0,1-1,1 1,6 20,-5-31,2 0,0 0,1 0,1-1,1 0,1 0,0 0,2-2,0 1,1-1,0-1,1 0,1-1,1 0,0-1,1-1,0 0,1-1,1-1,-1-1,2 0,10 3,2-7,-1-1,1-2,0-1,0-1,0-2,0-1,0-1,24-7,-23 1,-1-1,0-1,0-2,-2-1,1-1,-2-2,0-1,-1-1,-1-1,-1-1,-1-1,-1-2,-1 0,-1-1,-1-2,1-3,-10 11,-1-1,-1 0,0-1,-2 0,0 0,-1-1,-2 0,0 0,-1 0,-1 0,-1-20,12-84,-25 11,4 190,73 416,-30-249,-35-439,13-76,-8 229,3 0,1 0,2 1,2 0,2 1,12-22,-22 55,0 1,0 0,1 0,0 0,1 1,-1 0,1 0,1 1,-1 0,1 0,0 1,0 0,1 0,0 1,-1 0,2 0,-1 1,0 1,1-1,-1 1,1 1,-1 0,1 0,0 1,4 1,244 38,-254-38,10 3,0 2,0 0,-1 0,0 1,0 1,-1 0,0 1,0 0,-1 1,0 0,69 51,-72-58,0 0,1 0,-1 0,1-1,-1 0,1-1,0 0,-1 0,1-1,0 0,0-1,0 0,-1 0,1-1,-1 0,8-3,-1 2</inkml:trace>
  <inkml:trace contextRef="#ctx0" brushRef="#br0" timeOffset="908.415">2299 586,'76'-29,"-26"12,0 2,0 2,2 3,-1 2,27 0,-59 7</inkml:trace>
  <inkml:trace contextRef="#ctx0" brushRef="#br0" timeOffset="11604.272">812 2729,'-53'-25,"27"13,-1 1,-1 1,0 1,0 2,-1 0,0 2,0 1,0 2,0 1,0 1,-1 1,1 2,-9 2,19 1,0 1,1 1,0 1,1 0,0 1,0 1,1 1,0 0,1 1,1 0,0 2,1-1,0 2,1 0,1 0,0 1,2 0,0 1,0 0,2 1,0-1,2 1,0 1,1-1,-2 18,0-13,1-1,1 1,1 0,2 1,0-1,1 0,1 0,2 0,0 0,2 0,0 0,2-1,0 0,2 0,0-1,2 0,0 0,1-2,2 1,0-1,-2-10,1-1,0 0,0-1,1 0,0-1,0-1,1 0,0-1,0-1,0 0,0-1,0-1,1 0,0-1,5-1,-2-2,-1-2,1-1,-1 0,0-1,0-1,0 0,-1-2,0 0,-1-1,0-1,-1 0,0-1,0 0,-1-1,-1-1,0-1,-1 1,-1-2,0 0,-1 0,-1-1,-1 0,0 0,-1-1,-1 0,0-1,-2 1,0-1,-1 0,0-14,38-316,-46 244,-15 150,8 40,4 1,4 0,3 0,4 0,10 49,-11-117,25 88,-26-104,0 1,0-1,1 0,-1 1,1-1,0 0,0 0,-1 0,1 0,1 0,-1 0,0-1,0 1,1-1,-1 0,1 1,-1-1,1 0,-1 0,1-1,0 1,-1 0,1-1,0 0,0 0,-1 1,1-2,0 1,0 0,-1 0,1-1,0 0,-1 0,1 1,0-1,-1-1,1 1,0-1,10-8,0 0,-1-1,0 0,-1-1,-1-1,1 1,-2-2,0 1,-1-1,0-1,-1 1,-1-1,0-1,-1 1,0-1,0-7,5-6,12-37,4 0,2 2,3 2,3 0,31-42,-52 90,1 1,0 1,0 0,1 1,1 0,0 1,0 1,1 1,2-1,21-12,-23 15,0 1,0 1,1 0,-1 1,1 1,0 0,0 1,0 2,0-1,-1 2,1 0,0 2,-1 0,0 0,0 2,0 0,0 1,-1 1,0 0,-1 1,13 9,61 46,-302-170,198 100,-1 0,1 2,0 0,-1 0,0 1,0 1,0 1,0 1,0 0,0 1,0 0,0 1,0 1,0 1,1 0,0 1,0 1,0 0,0 1,1 0,0 1,1 1,0 0,0 1,1 1,0 0,1 0,-9 11,4 2,1 0,1 0,1 2,1 0,1 0,2 1,0 0,2 1,1-1,1 2,2-1,0 0,2 1,1-1,2 1,0-1,7 26,-2-39,0 0,1 0,0-1,2 0,-1 0,2-1,0 0,0-1,1 0,1-1,0 0,0-1,1-1,0 0,1-1,0 0,0-1,1-1,15 4,-13-6,-1-1,1 0,0-1,0-1,0-1,0-1,0 0,0-1,0-1,0-1,-1-1,0 0,10-5,-12 0,0 0,-1-1,-1-1,0 0,0-1,-2 0,1-1,-2-1,0 1,-1-2,0 1,-1-1,-1 0,0-1,-1 0,-1 0,-1 0,0-1,-2 1,1-1,-2-8,2 12,14-60,-7 36,-1-1,-3 1,0-1,-3 0,-1-1,-2-5,-12-73,3 180,14 357,77 167,-58-236,-24-303,-2 0,-2 0,-2 0,-2-1,-2 0,-2-1,-3 3,10-35,0 1,-2-1,0 0,0 0,-1-1,-1 0,0-1,-1 0,0 0,0-1,-1 0,0-1,-1 0,0-1,-1 0,0-1,0 0,0-1,-1 0,0-2,-13 4,14-10,1 0,-1-1,1 0,0-1,0 0,0-1,1-1,-1 0,1 0,1-1,-1-1,1 1,1-2,-1 1,1-1,1-1,0 0,0 0,1 0,0-1,1 0,0 0,1-1,0 0,1 0,0 0,1 0,0 0,1-1,0 0,1-8,-3-3,1-1,1 0,2 0,0 0,2 0,1 0,0 1,2-1,1 1,1 0,1 0,1 1,1 0,1 1,1 0,0 0,2 2,1-1,0 2,2 0,0 1,1 1,1 0,16-10,54-53,-3-3,-4-4,46-66,188-271,-309 414,25-38,3 1,1 2,2 2,2 1,9-4,45 0,10 21,-147 37,21-8,-1 1,1 1,1 1,-1 1,1 1,1 1,-1 0,2 2,0 0,0 1,1 1,1 1,-2 3,6-4,2 1,0 0,1 1,0 0,1 0,1 1,1 1,1-1,0 1,1 0,1 0,0 1,1-1,2 1,0 11,23 122,58-5,-75-138,1 0,0-1,0 0,0 0,1-1,0 0,1 0,0 0,0-1,0 0,1-1,-1 0,1 0,1-1,-1 0,0 0,9 1,-4-2,1-1,0-1,-1 0,1-1,0-1,-1 0,1-1,0 0,-1-1,0-1,0 0,0-1,0-1,-1 0,0 0,0-2,0 1,-1-2,-1 0,1 0,-1-1,-1 0,0-1,0 0,-1-1,-1 0,0 0,0-1,-1 0,-1 0,1-4,73-340,-92 96,3 859,10-587,0 0,2 1,-1-1,1 0,1 0,0-1,1 1,0-1,0 0,1 0,0 0,1-1,0 0,0-1,1 1,0-1,1-1,0 1,0-2,7 5,-10-9,1 0,0 0,0 0,0-1,0 0,0 0,0-1,1 0,-1 0,0-1,0 0,0 0,0 0,0-1,0 0,28-14,-2-1,0-1,-2-2,0-1,-1-2,-1 0,-1-2,-1-1,-2-2,0 0,-2-2,-2 0,0-2,-2 0,9-22,-15 27,-1-1,-1 1,-2-2,-1 1,-1-1,-1-1,-2 1,-1-1,-1 0,-2 1,0-1,-3 0,3-25,0 43,0 43,0 17,-2 35,3 1,4-1,3 0,4 0,17 55,-25-125,1 0,0 0,1-1,0 0,1 0,1-1,-1 0,2 0,0 0,0-1,1-1,0 0,0 0,1-1,0 0,1-1,0 0,0-1,0 0,1-1,0 0,12 2,-13-4,0 0,0-1,0-1,0 0,0 0,1-2,-1 1,0-1,0-1,0 0,0-1,0 0,-1-1,1 0,-1-1,0 0,0-1,-1 0,1-1,-1 0,-1-1,1 1,-1-2,4-5,4-4,0-1,-1-1,-2-1,0 0,-1 0,-1-1,-1-1,-1 0,-1-1,-1 0,2-11,4-30,-2-1,-2 0,-4-1,-2-64,-6 73,2 38,3 43,4 67,48 335,-5-61,-73-431,-4-295,24 341,0 0,2-1,1 1,0 0,2 0,1-1,0 1,1 0,2 1,0-1,1 1,6-11,0 11,1 0,2 2,0-1,0 2,2 0,0 1,1 1,1 1,0 1,1 0,0 2,1 0,0 1,0 2,1 0,1 1,15-2,-24 7,0 0,1 1,-1 0,1 1,-1 1,1 1,-1 0,0 1,0 1,0 0,0 1,-1 0,1 1,-1 1,-1 0,0 1,0 1,0 0,-1 0,0 1,-1 1,0 0,-1 1,0 0,-1 0,0 1,-1 0,0 1,-1 0,-1 0,0 0,-1 1,0 2,40 180,-33-137,2 0,3 0,3-2,2 0,3-1,19 31,-41-84,0 1,-1-2,1 1,1 0,-1-1,0 1,1-1,0 0,0 0,0 0,0-1,0 1,1-1,-1 0,1 0,-1-1,1 1,0-1,-1 0,1-1,0 1,0-1,1 0,17-5</inkml:trace>
  <inkml:trace contextRef="#ctx0" brushRef="#br0" timeOffset="13298.022">3002 2735,'0'0,"0"0,0 0,0 0,0 0,0 0,0 0,0 0,0 0,0 0,0 0,0 0,0 0,0 0,0 0,0 0,0 0,0 0,0 0,0 0,0 0,0 0,-227-82,202 85,10 1</inkml:trace>
  <inkml:trace contextRef="#ctx0" brushRef="#br0" timeOffset="14826.901">3773 2430,'0'0,"0"0,0 0,0 0,0 0</inkml:trace>
  <inkml:trace contextRef="#ctx0" brushRef="#br0" timeOffset="25320.234">710 4873,'0'0,"0"0,0 0,0 0,0 0,0 0,0 0,0 0,0 0,0 0,0 0,-12-12,2 1,-2 0,1 1,-1 0,0 1,-1 1,0 0,-1 0,1 1,-2 1,1 1,0 0,-1 0,0 2,0 0,0 0,0 2,-1 0,1 0,-1 1,1 1,0 1,0 0,-11 4,11-3,1 1,-1 0,1 1,0 1,1 0,-1 1,1 1,0 0,1 0,0 1,-8 8,3 1,0 0,1 1,1 1,1 0,1 1,0 1,2 0,1 0,0 1,2 0,0 1,2 0,1 0,0 1,2-1,0 16,-1-13,2 0,0 0,1 0,2 1,1-1,1 0,1 0,2 0,0-1,2 0,1 0,1-1,11 21,-15-35,0 1,1-1,1 0,-1-1,2 0,0 0,0-1,0 0,1-1,0 0,1 0,0-1,0 0,1-1,0-1,0 1,0-2,0 0,1 0,0-1,-1-1,1 0,0-1,0 0,0-1,0-1,0 0,0 0,0-1,2-2,7-3,0-1,0-1,-1-1,0-2,0 0,-2 0,1-2,-2-1,0 0,-1-1,0-1,-1 0,-1-2,-1 1,0-2,-2 0,0 0,-2-1,0-1,-1 0,-1 0,-1-1,-1 0,-1 0,-1 0,0-16,2 15,-2 1,0-1,-1 0,-2 1,0-1,-2 0,0 0,-2 0,0 1,-2-1,-6-17,0-28,-10 84,16-2,0-1,0 1,1-1,1 1,0 1,1-1,1 0,0 0,0 1,1-1,1 1,2 11,-1 14,-2 5,2 1,2-1,2 1,2-1,2-1,2 0,1 0,3-2,1 0,3 2,-17-38,-1 0,1 0,-1-1,1 1,1-1,-1 0,1 0,0 0,0 0,0 0,0-1,0 0,1 0,-1 0,1-1,0 1,0-1,0 0,0 0,1-1,-1 0,0 0,1 0,-1 0,0-1,1 0,-1 0,1 0,-1-1,0 0,1 0,-1 0,0-1,0 0,0 0,0 0,0 0,0-1,0 0,-1 0,0 0,1 0,-1-1,0 0,-1 0,1 0,-1 0,2-2,13-29,-2 1,-1-2,-1 0,-2-1,-2 0,-1-1,-2 0,-2 0,-1 0,-2-1,-2 0,-1 1,-4-16,5 29,-1-95,13 582,19-292,-71-620,38 436,1-1,0 1,1-1,1 1,0-1,1 1,0-1,2 1,-1 0,2 0,0 1,0-1,2 1,-1 0,2 1,-1-1,2 1,0 1,0 0,1 0,0 1,1 0,0 1,1 0,0 0,10-4,-2 4,-1 1,1 1,1 1,-1 1,1 1,0 1,0 0,0 2,0 0,0 2,0 0,0 1,18 5,-27-1,0 1,0 0,-1 1,0 0,0 1,-1 1,0-1,-1 1,0 1,0 0,-1 0,-1 1,0-1,0 2,-2-1,1 1,-1 0,-1 0,0 0,-1 1,0 4,55 233,-40-105,-11-124,64 126,-65-143,0-1,1 0,-1-1,1 1,-1-1,1-1,0 1,0-1,0 0,0-1,1 0,-1 0,0 0,1-1,1 0,-3 0,91-49,-79 27,0 0,-2-2,-1 0,-1-1,-2 0,0-1,-1 0,-2-1,0 0,-2-1,-1 1,-2-1,0-1,-2 1,-1 0,-1-1,-2 1,-1 0,-2-10,4-42,-5 39,1 56,-1 169,12 160,-4-332,2 0,0 0,0 0,1 0,0 0,1-1,0 0,1 0,0-1,1 0,0 0,1-1,0 0,0 0,1-1,0 0,1-1,-1 0,1-1,1 0,-1 0,1-2,0 1,0-1,0-1,1 0,-1-1,1 0,0-1,-1-1,1 0,0 0,7-2,-1-2,0 1,0-2,-1-1,0 0,0-1,0-1,-1-1,0 0,-1-1,0-1,0-1,-2 0,1-1,-1 0,-1-1,-1-1,0 0,0-1,-2 0,0 0,-1-1,5-15,55-185,-49-126,-21 343,0 0,0 1,1-1,-1 0,0 0,1 0,-1 1,0-1,0 0,1 0,-1 0,0 0,0 0,1-1,-1 1,0 0,0 0,1 0,-1-1,0 1,1 0,-1-1,0 1,1 0,-1-1,1 1,-1-1,0 1,1-1,-1 0,1 1,-1-1,1 1,0-1,-1 0,1 1,0-1,-1 0,1 1,0-1,0 0,0 0,0 1,-1-1,-8 30,1 0,1 0,2 1,1 0,1 0,1 0,2 1,1-1,3 18,-2-23,39 474,-28-100,-10-114,-5-254,0 1,-2-1,-2 0,0 0,-2 0,-2-1,0-1,-2 1,3-19,1-1,-2 0,1 0,-1-1,-1 0,1-1,-2 0,1-1,-1 0,0-1,0-1,-1 1,1-2,-1 0,0 0,-1-2,1 1,0-2,-1 1,-11-2,8 3,0-1,0 0,0-2,0 1,0-2,1 0,-1-2,0 1,0-2,1 0,0-1,0-1,0 0,0-1,1-1,0-1,1 0,0 0,1-1,-1-1,2-1,-2-1,7 6,1-1,-1 0,1 0,0 0,1-1,0 0,1 0,0 0,0-1,1 1,0-1,0 0,1 0,1 0,-1 0,2 0,-1 0,2-1,-1 1,1 0,1 0,0 0,0 0,1 0,0 1,1-1,2-3,5-13,2 1,0 0,2 0,1 2,0 0,2 1,1 0,1 2,8-7,291-203,-130 105,-17 6,-161 111</inkml:trace>
  <inkml:trace contextRef="#ctx0" brushRef="#br0" timeOffset="32389.023">790 7068,'-17'1,"0"-2,0 0,1-1,-1 0,0-1,1-1,0-1,0 0,0-1,0-1,-1-1,14 6,-16-4,0 0,-1 2,1 0,-1 1,0 1,0 0,0 2,0 0,0 2,0 0,0 1,0 1,-4 2,7 1,0 1,0 1,1 1,1 0,-1 1,1 0,1 2,0-1,1 2,1 0,0 0,0 1,-6 12,3 6,2 1,1 0,1 1,2 1,2-1,1 1,1 0,3 1,1-1,1 1,2-1,2 1,1-1,2-1,1 1,7 15,-13-44,1 1,0-1,0 0,1 0,0 0,0 0,1 0,0-1,0 0,0 0,1 0,0-1,0 0,0 0,1 0,0-1,0 0,0 0,0-1,1 0,-1 0,1-1,0 0,-1 0,1 0,0-1,0-1,0 1,0-1,2-1,12 1,-1-1,0-1,0-1,0-1,-1-1,1 0,-1-2,-1 0,1-1,-1-2,1 0,4-7,0-1,-2-1,-1-1,0-1,-1-1,-1 0,-2-1,0-2,-1 1,-2-2,0 0,-2 0,-1-2,-1 1,-1-1,-2-1,-1 1,2-18,-5-244,-24 358,19 7,3 1,4-1,2 0,4 0,3 0,4-2,5 7,-23-79,4 8,0-1,0 0,1 0,0 0,0 0,1-1,0 0,0 0,1 0,0-1,0 0,1 0,-1-1,5 2,-4-5,-1-1,1 0,0 0,0 0,0-1,0-1,0 1,-1-1,1 0,0-1,0 0,-1 0,0-1,1 0,-1 0,0-1,0 0,0 0,-1 0,0-1,0 0,0 0,0-1,2-2,5-11,0-1,-2 0,0-1,-1 0,-2-1,0 0,-1 0,-1 0,-1-1,-1 0,-1 0,-1 0,-1-1,-1-6,2 1,6-175,-19 68,22 237,12 384,-22-446,-1 2,-10-78,-3-28,3-1,3 0,2 0,4-1,2 1,4-4,-3 48,2 1,0-1,1 1,1 0,1 0,1 1,0 0,2 0,0 1,2 1,0-1,0 2,2 0,0 0,1 1,1 1,0 1,18-12,-25 22,0 0,-1 1,1 0,1 0,-1 1,0 0,0 1,1 0,-1 1,1-1,-1 2,1 0,-1 0,1 0,135 61,-133-56,0 0,-1 1,0 0,0 1,-1 0,0 0,-1 1,1 0,-2 1,1 0,4 8,85 98,-67-77,1-1,2-1,2-2,1-2,2-1,1-2,8 3,-33-27,-1 0,1 0,1-2,-1 0,1-1,-1 0,1-1,0-1,0-1,0 0,0-1,0 0,-1-2,12-2,2 1,-7-1,0-1,0-1,-1-1,0-2,0 1,-1-2,17-12,-3 3,-6 4,0-2,-2 0,0-2,-1 0,-1-2,-1-1,-2-1,0 0,2-6,0-107,-25 132,0-1,-1 1,1 0,-1 0,0 0,0 0,-1 0,0 1,1-1,-2 1,1 0,0 0,-1 0,0 1,1 0,-1 0,-1 0,1 0,-3 0,-1-3,-11-3,0 2,-1 0,1 0,-1 2,0 1,-1 1,1 0,-1 2,1 0,-1 1,0 2,1 0,0 1,-21 6,23-2,1 1,0 0,1 1,-1 1,2 0,-1 2,2 0,0 1,0 0,1 1,1 0,0 2,1-1,0 1,2 1,0 0,1 1,0 0,2 0,0 1,1-1,1 2,0-1,0 15,0-10,2 0,0 1,2-1,0 1,2-1,1 1,1-1,1 0,1 1,1-2,1 1,1-1,6 11,-8-21,0-1,0 0,1-1,1 0,0 0,0 0,1-1,1 0,0-1,0 0,0-1,1 0,1-1,-1 0,1 0,0-1,1-1,-1 0,1-1,0 0,12 1,-1 1,0-2,-1-1,1-1,0-1,1-1,-1-1,0-2,-1 0,1-1,0-1,-1-2,0 0,-1-1,1-1,-2-2,1 0,13-10,-17 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0:32.19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25 0,'-12'48,"-1"266,16-198,21 561,20-253,-30-494,31-519,-43 577,1 1,0-1,1 1,0-1,0 1,1 1,1-1,0 1,0 0,1 0,0 0,1 1,0 0,0 1,1 0,0 0,0 1,1 0,0 0,0 1,1 1,0 0,0 0,0 1,0 0,1 1,9-1,-2 0,0 1,1 1,-1 1,1 0,-1 2,1 0,-1 1,1 1,-1 1,0 1,0 0,-1 2,13 5,-23-4,0 0,0 1,0 0,-1 1,-1-1,1 1,-2 0,1 1,-1-1,-1 1,0 0,-1 1,0-1,1 9,6 36,-3 1,-2 0,-3 0,-2 0,-4 11,1 54,5-102,0 0,1-1,1 1,1 0,1-1,0 0,2 0,0-1,1 0,3 3,-8-18,-1 0,1 0,0-1,0 0,0 0,0 0,0 0,1 0,-1-1,1 0,-1 0,1 0,-1-1,1 1,-1-1,1 0,-1 0,1-1,0 1,-1-1,1 0,-1 0,0-1,1 1,-1-1,0 0,0 0,0 0,0-1,0 0,-1 1,1-1,-1 0,3-4,10-10,-1 0,-1-1,-1 0,0-1,-1-1,-1 0,-1 0,-1-1,-1-1,-1 1,-1-1,3-17,-8 36,9-33,-5 6,2 1,0 0,2 1,2 0,0 0,2 1,1 0,1 1,1 1,1 1,1 0,1 1,1 1,2 1,8-7,-12 21,1 0,0 1,0 1,0 1,1 1,-1 0,1 1,0 2,0 0,-1 1,1 0,0 2,-1 1,0 0,1 1,8 5,-13-7,-233-12,203 10,0 1,0 0,1 1,-1 1,1 0,0 1,0 0,0 1,1 1,0 0,0 1,1 1,0 0,1 0,-1 1,2 0,0 1,0 0,1 1,0 0,1 1,0-1,1 2,0-1,2 1,-1 0,2 0,-1 0,2 1,0-1,1 1,1 0,0 0,1 0,0 0,1 0,1-1,0 1,1 0,1-1,0 0,2 3,1 3,1-2,0 1,1-1,1-1,1 0,0 0,2-1,-1 0,2-1,0-1,1 0,0-1,1 0,1-2,0 1,0-2,1-1,0 0,1-1,0-1,0-1,14 3,-8-3,-1-2,0 0,1-1,0-2,-1 0,1-2,0-1,0 0,-1-2,0-1,0-1,0-1,0-1,-1-1,-1-1,0-1,12-8,-24 9,0 0,0 0,-1-1,0 0,-1-1,-1 0,1 0,-2-1,0 1,0-2,-2 1,1 0,-2-1,0 0,0 0,-1 0,-1 0,0 0,-1 0,-1-1,-2-10,-2 4,0 1,-2 0,-1 0,0 1,-2 0,0 0,-1 1,0 1,-2 0,0 0,-1 1,0 1,-2 0,1 1,-2 1,0 0,0 2,-1 0,-1 1,0 0,-209-87,273 87,469-57,-494 62,1 1,0 1,0 1,0 1,0 1,0 1,0 1,0 0,5 3,-28 30,-21 276,12-120,69-31,-45-141,0-1,2 0,0-1,0 0,2-2,0 0,0 0,2-2,0 0,0-1,1-2,0 1,1-2,0-1,1-1,0 0,9 0,-19-6,0-1,0 0,0-1,0 0,0 0,-1-2,1 1,-1-2,1 1,-1-2,0 1,-1-2,1 1,-1-1,0-1,0 0,-1 0,0-1,0 0,-1-1,0 0,-1 0,1 0,-2-1,1 0,4-11,1-6,-1-1,-2-1,0 0,-2 0,-1 0,-1-1,-2 0,-1 0,-1 0,-2 0,-1 0,-1 0,-1 0,-2 1,-3-6,-41-140,36 143,1 46,8 47,3 0,2 0,3 0,3 0,3 0,2-1,13 40,57 61,33-116,-101-43,-3-3,1-1,-1 0,0 0,1-1,-1 0,-1-1,1 0,0-1,-1 0,0-1,0 1,-1-2,1 1,-1-1,-1 0,1-1,-1 0,-1 0,0-1,0 1,0-2,3-8,8-17,-3 0,-1-2,-1 0,-2 0,-2-1,-2 0,-1 0,0-30,2 2,-11-75,8 340,33 24,-16-128,-1 26,-85-479,64 181,4 159,0 1,1 0,0-1,2 2,0-1,1 1,0 0,1 0,1 1,6-8,-4 11,0 1,1 1,0 0,1 1,-1 0,2 1,-1 0,1 1,1 1,-1 0,4 0,-4-1,2 4,-1-1,1 2,0 0,-1 1,1 1,0 0,0 1,0 1,-1 0,1 1,-1 1,0 0,0 1,0 1,0 0,-1 1,0 1,-1 0,1 1,-2 0,1 1,-1 0,-1 1,0 0,0 1,5 9,-4-6,1 0,1-1,0-1,1 0,0-1,1-1,1 0,-1-1,2-1,-1-1,1 0,0-1,1-1,0-1,0-1,16 2,-12-10,-9-1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0:11.423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1071 96,'0'0,"0"0,0 0,0 0,0 0,0 0,0 0,7 40,3 392,29 703,-18-317,10-401,-19-73,-5-301,-5-30</inkml:trace>
  <inkml:trace contextRef="#ctx0" brushRef="#br0" timeOffset="1063.213">1 3471,'23'8,"1"0,0-2,0 0,1-2,0-1,0-1,0 0,0-2,0-2,12-1,91 1,1070 48,-750-20,-447-26</inkml:trace>
  <inkml:trace contextRef="#ctx0" brushRef="#br0" timeOffset="2036.6">131 195,'36'8,"33"-3,1-2,0-4,0-2,0-4,19-6,-46 8,518-53,-318 41,184-40,-3 16,-381 35,-28 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0:33.776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66 1,'-4'31,"-3"461,-11-119,-19-58,37-219,5 0,3 0,21 90,-17-117,-10-46,1 1,1-1,0 1,2-1,1-1,1 1,1-1,0-1,2 1,1-2,0 1,1-2,2 0,14 16,-17-21,0-1,1-1,1 0,0-1,0 0,1-1,1-1,0 0,0-1,0-1,1 0,0-1,0-1,1-1,-1 0,1-1,0-1,0-1,0-1,0 0,2-1,66-37,-48 17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0:34.526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0 0,'0'0,"0"0,0 0,0 0,0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1:09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1,'0'0,"0"0,0 0,0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1:08.5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89,'0'0,"0"0,0 0,0 0,0 0,0 0,0 0,0 0,0 0,4 25,-3 225,-7-163,-5 237,10-313,1 0,0-1,1 1,0-1,0 1,1-1,0 1,1-1,0 0,1 0,0 0,1-1,0 1,0-1,1 0,0 0,0-1,1 0,0 0,1-1,0 0,0 0,0 0,1-1,0-1,0 1,1-1,-1-1,2 0,1-1,-1-1,0 0,1-1,-1 0,1-1,-1-1,1 0,-1 0,1-1,-1 0,0-1,0 0,0-1,0-1,0 1,-1-2,0 1,0-1,-1-1,7-5,10-9,-1-1,-1 0,-1-2,-1-1,-1-1,11-19,-14 19,-1 0,-1-2,-2 0,0 0,-2-2,-1 1,-2-1,-1-1,3-20,22-322,-33 869,11-164,-11-330,-1 31,-7-46,-16-283,22 252,3 1,1 0,2-1,2 1,2 1,2-1,8-20,-9 46,1 0,0 1,1 0,0 1,2 0,0 1,0 0,1 1,1 1,0 0,1 1,0 1,0 0,1 2,18-8,-8 1,-10 9,-1 2,1-1,0 2,0 0,0 1,0 1,1 1,-1 0,0 1,1 1,6 2,-4-1,-1 1,1 1,-1 0,-1 2,1 0,-1 1,0 1,-1 1,0 0,-1 1,0 1,3 4,-6 0,-2 0,0 1,0 0,-2 0,0 2,-1-1,-1 1,0 0,1 14,37 84,-1 88,-32-63,-1-14,-53-279,36 107,-1 0,1 1,2-1,2 1,2-1,2 0,6-33,-1 57,0 1,2-1,0 2,0-1,2 1,0 1,2-1,0 2,0 0,5-3,160-117,-161 126,0 1,0 0,1 1,0 1,0 1,1 0,0 1,0 1,0 1,0 1,1 1,-1 0,1 2,-1 0,0 1,1 1,-1 0,0 2,-1 0,1 1,-1 1,0 1,-1 0,3 3,-8 3,-1-1,0 1,-1 1,-1 0,0 0,-1 1,-1 0,0 1,-2-1,1 1,-2 1,-1-1,0 0,-1 1,0-1,-2 1,0 0,-1-1,-1 1,-3 16,4 23,13 286,-8-331,1 0,0-1,0 0,2 0,-1 0,1-1,1 0,0 0,0-1,1 0,0 0,7 4,-7-8,1-1,-1 0,1 0,0-1,0-1,0 1,0-2,0 1,1-1,-1-1,1 0,-1-1,0 1,0-2,1 0,-1 0,0-1,0 0,-1 0,1-1,-1-1,0 0,0 0,0-1,0 0,-1 0,0-1,-1 0,1 0,4-7,0-1,-2 0,1 0,-2-1,0-1,-1 1,-1-2,0 1,-1-1,-1 1,-1-1,0-1,-2 1,0-1,-1-12,5-20,-2 0,-3-1,-2 1,-2 0,-3-1,-1 2,-15-50,26 216,37 474,-29 292,-12-725,0-132,-1 6,-5-69,-22-432,6-295,22 730,1 0,2 0,2 0,0 1,3-1,1 1,1 1,2-1,8-12,97-78,-96 106,1 1,0 1,2 1,-1 0,2 2,0 1,0 1,1 2,1 0,-1 1,1 2,19-2,-33 8,1 0,0 1,-1 1,1 0,-1 1,0 0,0 1,0 0,0 1,-1 1,0 0,0 0,0 2,-1-1,0 1,0 1,-1 0,0 0,-1 1,0 1,0-1,3 8,0 0,0 1,-1 1,-1 0,-1 0,-1 1,0 0,-2 0,0 1,-2 0,0 0,-2 0,0 0,-1 7,0-8,-1 0,0 0,-2 0,0 0,-2 0,0 0,-1-1,-1 0,-1 0,-1 0,-1-1,0 0,-1-1,-2 0,1 0,-9 8,-3-2,0 0,-1-2,-1 0,-2-2,0-1,-1-1,0-1,-1-2,-1-1,-1-1,0-1,-20 3,35-13,0-1,0-1,1-1,-1 0,0-1,1 0,-1-2,1 0,0 0,0-1,1-1,-1-1,1 0,-4-3,-71-66,122 53,112 55,-109-22,0-2,0-1,1-2,-1-2,1-1,0-2,0-1,0-2,-1-2,1-1,23-8,-35 4,0-2,-1-1,-1 0,0-2,-1-1,0-1,-2 0,0-2,-1 0,0-1,-2-1,-1-1,0 0,-2-1,0-1,-2 0,1-4,1-6,-1-2,-2 0,-1 0,-2 0,-2-1,-1-1,-2 1,-1 0,-2-1,-2 0,-3-5,-1 63,9 65,3 0,3-1,19 67,5 140,-26-247,-11-67,-7-39,2 0,3-1,3 0,3 1,3-8,-2-31,1 68,1 1,2 0,1 1,1-1,2 1,1 1,11-24,-15 47,1 0,-1 0,1 1,0 0,1 0,-1 0,1 1,0 0,0 1,1 0,-1 0,1 1,0 0,0 1,0 0,4-1,10-2,0 1,0 1,0 1,1 1,-1 1,0 1,0 1,1 1,-1 1,-1 1,1 1,-1 1,0 0,0 2,-1 1,0 1,-1 0,0 2,9 8,162 85,-178-102,1-2,-1 0,1 0,-1-1,1-1,0 0,-1-1,1 0,-1-1,1-1,-1 0,12-5,207-127,-100 109,-98 22,1 2,-1 2,1 1,-1 2,1 1,28 7,-76-18,0 1,0 1,0 0,-1 0,0 2,0-1,0 2,0 0,0 1,0 0,-1 1,1 0,0 2,0-1,-1 2,1 0,1 0,-1 2,0-1,1 2,0 0,0 0,-4 5,0 0,1 2,0 0,1 1,1 1,0 0,1 1,0 0,1 1,2 0,-1 1,2 0,0 1,2 0,0 0,0 1,2-1,1 1,0 1,2-1,0 0,1 1,1-1,1 1,1-1,1 1,3 10,-3-11,0-1,2 0,0 0,1 0,1-1,1 1,1-2,0 1,1-1,1-1,0 0,2-1,-1 0,2 0,0-2,1 1,0-2,1 0,0-1,1-1,0 0,2-1,-2-1,0 0,1-2,0 0,0-1,1-1,-1-1,1 0,0-2,0 0,0-1,-1-1,1 0,0-2,0 0,-1-1,0-1,0 0,0-2,-1 0,1-1,-2-1,1 0,-1-1,-2 1,0 0,0 0,-1-1,0-1,-1 0,0-1,-1 0,0-1,-1 0,0-1,-1 0,-1 0,0-1,-1 0,-1-1,0 1,-1-1,-1 0,0-1,-1 1,-1-1,-1 1,0-1,-1 0,-1 1,0-1,-1 1,-2-5,-1 0,-1-1,-1 1,-1 0,0 0,-2 1,0 0,-2 1,0 0,-1 1,-1 0,0 1,-2 1,-11-11,-217-137,319 172,-49-4,36 6,1-3,0-3,0-2,42-6,-10-29,10-2,-83 92,12 26,3-2,3-2,49 70,31 52,-50-10,8-23,-61-196,105-297,28-72,-132 215,-18 111,-1 62,2 9,0 0,-1 1,1-1,0 0,-1 0,1 0,-1 1,1-1,0 0,-1 0,1 0,0 0,-1 0,1 0,0 0,-1 0,1-1,0 1,-1 0,1 0,0-1,-1 1,1 0,-1-1,1 1,0 0,-1-1,1 1,-1-1,1 1,-1-1,0 1,1-1,-1 1,0-1,1 1,-1-1,0 0,1 1,-1-1,0 0,0 1,0-1,0 1,1-1,-1 0,0 1,0-1,0 0,-1 0,284 232,-50-92,-206-122,0-2,1-1,0-1,1-2,1 0,0-2,0-2,0 0,1-2,3-1,-11-4,0-1,0 0,0-2,0 0,0-2,-1-1,0 0,12-6,55-57,-84 61,1 1,-1-1,-1 0,1-1,-1 1,-1-1,0 0,0 0,0 0,-1 0,-1 0,0-1,0-2,-2 4,-1 1,0-1,0 0,-1 1,0 0,-1 0,0 0,0 0,0 1,0-1,-1 1,0 0,-1 0,1 1,-1 0,-4-3,-9-8,-2 1,0 1,0 1,-1 1,-1 1,0 1,0 1,-1 0,0 2,0 1,-1 1,-4 1,11 4,0 0,1 1,-1 1,1 1,-1 0,1 2,0 0,1 1,-1 0,1 1,0 1,1 1,0 0,0 1,1 0,-2 3,-161 162,167-157,0 0,2 1,0 0,1 0,1 1,1 0,1 0,0 0,2 0,0 1,1-1,1 1,1-1,1 0,1 1,1-1,4 13,-2-14,1-1,1 0,0-1,2 0,0 0,0-1,2 0,0-1,1 0,0-1,5 2,4 5,1-1,1-2,1 0,0-2,1 0,1-2,1-1,0-1,0-2,28 7,-31-14,0-1,0-1,1-1,-1-1,0-1,0-1,0-2,0 0,-1-2,0-1,0 0,-1-2,0-1,-1 0,0-2,-1-1,13-10,7-4</inkml:trace>
  <inkml:trace contextRef="#ctx0" brushRef="#br0" timeOffset="13301.131">33 2257,'0'0,"0"0,0 0,0 0,0 0,0 0,0 0,0 0,0 0,0 0,0 0,0 0,-9 28,-14 153,33 1,-8-138,3 0,1 0,3-1,1 1,2-2,2 0,2-1,21 39,-33-72,1 0,0 0,0 0,1-1,0 0,1 0,-1-1,1 0,0 0,1 0,-1-1,1 0,0-1,0 1,1-2,0 1,-1-1,1 0,0-1,0 0,0-1,0 0,1 0,-1-1,0 0,0 0,1-1,-1 0,0-1,0 0,0-1,0 0,-1 0,1 0,-1-2,0 1,0-1,6-4,8-2,0-1,-1-1,0-1,-1 0,-1-2,0 0,-1-2,-1 0,-1 0,0-2,-2 0,0 0,-1-2,-1 1,-1-2,-2 1,0-2,-1 1,3-15,34-369,-43 357,-8 73,-22 364,38-164,12-77,-22-644,24 317,37 85,-47 84,-1 1,1 0,1 1,0 1,1 0,-1 1,2 1,-1 0,1 1,0 1,0 1,0 0,1 1,-1 1,1 0,14 2,120 12,-140-5,-1 0,0 1,0 0,-1 1,0 0,0 0,-1 1,-1 1,1-1,-2 1,1 1,-2-1,1 1,-2 0,1 1,-2-1,0 1,0 0,-1 0,1 11,4 3,36 231,-25-192,-8-21,3-1,1 0,3-1,1-1,11 16,-27-56,0 0,1 0,-1 0,1-1,-1 1,1-1,0 0,-1 0,1 0,0-1,0 1,0-1,-1 0,1 0,0 0,0-1,0 1,0-1,-1 0,1 0,0 0,-1-1,1 1,1-2,3-3,0 0,-1-1,1 0,-1 0,-1 0,1-1,-1 0,-1-1,0 1,0-1,0 0,-1-1,-1 1,1-1,-2 1,1-1,0-6,107-420,-100 420,1 0,1 2,0-1,1 1,1 1,0 1,1 0,0 0,0 2,1 0,1 0,0 2,0 0,1 1,-1 1,2 0,-1 2,0 0,1 1,15-1,-10 2,-1 1,1 1,-1 1,0 0,1 2,-1 1,0 1,-1 1,1 1,15 7,4 11,-30-15,-34-15,-24-12,15 3,-2 0,1 2,-1 2,-1 1,0 1,0 2,-1 1,1 2,-1 1,0 2,0 2,1 1,-1 1,1 2,27-5,1 1,0-1,0 1,0 0,0 1,1-1,-1 1,1 0,-1 1,1-1,0 1,0 0,1 0,-1 1,1 0,0-1,0 1,0 0,1 1,0-1,0 1,0 0,1-1,-1 1,1 0,1 0,-1 1,1-1,0 0,1 0,0 1,0-1,0 0,0 0,1 1,0-1,1 0,-1 0,1 0,0 0,3 5,0-4,1 1,0-1,0 0,1-1,0 1,0-1,1-1,0 1,0-1,0-1,0 1,1-1,-1-1,1 0,0 0,0 0,1-1,-1-1,0 0,1 0,-1-1,201-15,-196 11,1 1,-1 0,0 1,1 1,0 0,-1 1,1 0,0 1,-1 1,1 0,-1 1,0 1,0 0,0 1,0 1,-1 0,0 0,3 3,-5-3,0 1,-1 0,0 1,0 0,-1 0,0 1,0 0,-1 0,0 1,-1 0,0 1,0 0,-2 0,1 0,-1 1,-1-1,0 1,0 0,-1 1,-1-1,0 0,-1 1,0 7,-5-1,0 0,-2-1,0 0,-1 0,0 0,-2-1,0 0,-1-1,-1 0,0-1,-1 0,0 0,-2-2,1 1,-2-2,0 0,0 0,-1-2,-4 2,1-1,-1-2,0 0,-1-1,0-1,0-1,0-1,-1-1,1 0,-1-2,0-1,0 0,0-2,0-1,0 0,0-2,-33-16,67 12,1 1,-1 1,1 0,0 1,1 0,-1 1,1 1,-1 0,1 1,0 0,8 1,6-1,49-1,1-3,-1-4,-1-3,0-3,38-15,-79 15,-1-1,0-1,-1-2,-1-2,-1 0,-1-2,-1-2,-2 0,0-2,-2-1,-1-1,3-6,-5 9,-2-1,0 0,-2-1,-1-1,-2-1,-1 0,-1-1,2-13,-9-124,-13 217,2 1,2-1,2 0,3 1,1-1,6 19,3 26,-9-53,2-1,2 1,2-1,1 0,2-1,6 11,-16-43,0 0,1 0,0 0,0-1,0 1,1-1,-1 0,1 0,0 0,1-1,-1 1,1-1,0 0,0 0,0-1,1 0,-1 0,1 0,0 0,0-1,0 0,0 0,0-1,0 1,0-1,1-1,-1 1,0-1,1 0,-1-1,4 0,9-8,-1-1,0 0,-1-1,0-1,-1-1,0 0,-1-1,-1-1,0 0,-1-1,0-1,-2 1,0-2,-1 0,0 0,-1-2,-1 6,179-305,-166 294,2 0,0 1,1 2,2 0,0 2,1 1,1 1,0 1,2 2,0 1,0 1,20-5,-31 14,1 1,-1 0,1 1,-1 2,1 0,-1 0,1 2,0 1,-1 0,0 1,3 2,16 2,29 17,-53-17,-47-18,19 3,-1 0,0 2,0 0,0 1,-1 0,1 1,-1 1,0 0,0 1,1 1,-1 0,0 2,0 0,0 0,1 1,-1 1,1 1,2-1,0 0,0 0,-1 1,1 0,1 1,-1 0,1 1,0 0,1 1,-1 1,2-1,-1 2,1 0,1 0,0 0,-6 9,4-3,0 0,1 1,1 1,1-1,0 1,1 0,1 1,1 0,1 0,0 0,1 0,2 1,0-1,0 1,2-1,1 1,0-1,1 1,1-1,1 0,1-1,0 1,2-1,0 0,7 10,-1-9,2-1,0 0,1-2,0 0,2-1,-1 0,2-2,0 0,1-1,0-2,0 0,1-1,0-1,1-1,0-1,0-1,1-1,20 1,-34-5,-1-1,1 0,-1-1,1 0,-1 0,0-1,0-1,0 1,0-1,-1-1,0 1,0-1,0-1,0 0,-1 0,0 0,0-1,0 0,-1 0,0-1,-1 0,0 0,0-1,6-10,-1 0,-1 0,0-1,-2 0,0-1,-2 1,0-2,-1 1,0-14,-3-104,-5 0,-7 0,-6 1,-6 1,-6 1,-11-20,23 42,115 653,-32-117,-26-274,-26-112,-6-12,1-1,1 0,1-1,2 0,0-1,1 0,13 15,-21-28,1 0,1 0,-1 0,1-1,1 0,-1-1,1 0,0 0,1-1,-1 0,1-1,0 0,0 0,0-1,1 0,-1-1,1 0,-1-1,1 0,0-1,0 0,-1-1,1 0,0 0,-1-1,1-1,-1 0,0 0,0-1,0 0,6-4,29-22,0-1,-3-3,-1-1,-1-2,-2-2,13-19,38-37,25-49,-107 134,-2-1,1 1,-1-1,0 0,-1 0,-1 0,0 0,0-1,-1 1,-1-1,0 0,0 0,-1 1,0-1,-1 0,-1 0,0 1,0-1,-1 1,-1 0,0-1,0 2,-1-1,-1 0,0 1,0 0,-1 1,-2-3,-4 3,0 0,0 1,-1 0,0 2,-1-1,1 2,-1 0,0 1,-1 0,1 1,-1 1,1 0,-1 1,0 1,0 0,1 1,-1 1,1 1,-1 0,1 1,0 0,-6 4,4-2,1 0,0 2,1 0,-1 0,2 1,-1 1,1 1,1 0,0 1,1 0,0 1,1 0,0 1,1 0,0 1,2 0,-1 0,2 1,0 0,1 0,1 1,0 0,1 0,1 0,1 0,0 0,1 1,1 0,-1 2,0-1,2 1,0-1,1 0,1 1,1-1,1 0,0-1,2 1,0-1,1 0,0-1,2 0,7 11,2-8,0 0,1-2,1 0,1-1,0-1,1-1,1-1,0-2,1 0,0-1,1-2,0-1,1 0,0-2,0-1,0-2,0 0,1-2,-1-1,1-1,-1-1,13-4,-15 6,0-1,0-1,0-2,0 0,0-2,-1-1,0 0,-1-2,1-1,-1-1,-1 0,0-2,8-7,-4-2</inkml:trace>
  <inkml:trace contextRef="#ctx0" brushRef="#br0" timeOffset="14028.843">3232 1958,'0'0,"0"0,0 0,0 0</inkml:trace>
  <inkml:trace contextRef="#ctx0" brushRef="#br0" timeOffset="14967.924">22 1983,'0'0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1:28.2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1,'0'0,"0"0,0 0,0 0,0 0,0 0,0 0,0 0,-4 30,-26 275,8 12,21-290,2 0,1 0,1 0,2 0,0-1,2 1,6 12,-10-30,1 0,0-1,0 1,1-1,1 0,-1 0,1-1,0 0,1 0,0 0,0-1,0 0,1 0,-1-1,2 0,-1 0,0-1,1 0,0 0,0-1,0-1,9 3,-2-5,1-1,0-1,-1 0,1-1,-1 0,0-2,0 0,0 0,0-2,-1 0,0-1,-1 0,0-1,0-1,-1 0,2-2,19-21,-2 0,-2-2,-1-1,-1-2,-3 0,-1-2,-1-1,-3-1,12-33,35-63,68-66,-123 191,0 2,0-1,2 2,-1-1,1 2,1 0,-1 1,1 0,1 1,0 1,0 0,0 2,0-1,4 1,-5 2,1-1,-1 2,0 0,1 0,-1 2,0 0,1 1,-1 0,0 1,0 1,-1 0,6 3,76 34,-106-44,-16-6,-1 1,0 1,0 1,0 2,-1 0,0 2,1 1,-1 2,0 0,0 2,1 1,0 1,0 1,0 1,-19 9,33-9,1 1,0 0,1 0,0 1,0 1,1-1,0 2,1 0,0 0,1 0,0 1,1 0,0 1,1 0,-2 7,8-15,1 0,0 1,0-1,1 0,-1 1,1-1,1 0,-1 0,1 0,-1-1,1 1,1-1,-1 1,1-1,-1 0,1 0,0-1,1 1,-1-1,1 0,-1 0,1 0,0-1,0 0,0 1,5 0,22 8,0-2,0-1,1-2,0 0,0-3,26 0,-29-2,1 1,-1 1,0 2,0 1,-1 1,0 1,0 2,5 4,84 83,-114-89,-1 0,0 0,-1 0,0 0,0 0,-1 1,1-1,-2 1,0-1,0 1,0-1,-1 0,0 1,-2 5,0 0,0-1,-1 0,-1-1,0 1,-1-1,0 0,0 0,-2-1,1 0,-1 0,-1-1,0 0,-1 0,0-1,0 0,0-1,-1 0,-1-1,1 0,-1 0,-1-2,1 1,-1-2,0 0,0 0,0-1,0-1,-14 1,12 0,-1-2,1 0,-1-1,1-1,0 0,-1-1,1-1,0 0,0-1,-12-5,0-5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1:28.7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1,'0'0,"0"0,0 0,0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1:32.8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148 700,'4'35,"15"264,22 110,-42-400,0 1,1-1,0 1,1 0,0-1,0 1,1-1,0 0,1 0,0 0,0 0,1 0,1 0,-1-1,1 0,0 0,1 0,0 0,0-1,1 0,0-1,0 1,1-1,-1-1,1 1,1-1,-1-1,1 0,-1 0,1 0,0-1,1 0,-1-1,5 0,35-5,0-2,0-3,0-2,-1-2,-1-2,11-6,-42 13,0-1,0-1,-1-1,0 0,0-1,-1 0,-1-1,0-1,0 0,-2-1,1 0,-2 0,0-2,-1 1,7-15,82-258,-74 145,-7 0,-5-1,-7-1,-7-4,2 132,0-318,-4 290,4 46,-1-1,1 0,0 0,-1 1,1-1,0 0,0 0,-1 1,1-1,0 0,-1 0,1 0,-1 0,1 0,0 0,-1 1,1-1,0 0,-1 0,1 0,0 0,-1 0,1 0,-1 0,1-1,0 1,-1 0,1 0,0 0,-1 0,1 0,-1-1,-10 82,3 0,3 0,6 67,-5 96,-19 145,53-161,33-95,-53-120,1-1,0 0,1 0,0-1,1-1,0 0,0-1,1 0,0-1,1-1,0 0,0-1,1 0,-1-2,1 0,2 0,-15-3,11 5,0-1,1-1,-1-1,1 0,0 0,0-2,0 0,0 0,0-1,0-1,0-1,0 0,-1-1,1-1,-1 0,1-1,-1 0,0-1,-1-1,0 0,0-1,0 0,-1-1,4-4,-7 4</inkml:trace>
  <inkml:trace contextRef="#ctx0" brushRef="#br0" timeOffset="500.259">999 853,'0'0,"0"0,0 0,32-13,186-75,-199 82,4 1</inkml:trace>
  <inkml:trace contextRef="#ctx0" brushRef="#br0" timeOffset="1056.937">0 431,'0'0,"0"0,0 0,0 0,0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1:39.0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58 753,'0'0,"0"0,0 0,0 0,0 0,0 0,0 0,0 0,0 0,0 0,0 0,0 0,4 25,3 342,-19-145,11-207,0 0,1 0,1 1,1-1,0 0,0 0,2 0,0 0,0-1,1 0,1 0,1 0,0 0,1-1,0 0,1-1,0 0,1 0,9 8,228 107,-234-124,0-2,0 1,0-1,0-1,0 0,0-1,0-1,0 0,0 0,0-2,-1 1,0-2,1 1,7-6,7-5,-1-2,0 0,-1-2,-1-1,-1-1,-1-1,-1 0,-1-2,0-1,-2 0,2-7,111-210,-32-178,-82 325,-7-229,-12 263,-32-294,24 662,-3 126,2 20,53-248,-36-188,1 1,1-1,0 0,2-1,-1 0,2-1,0 1,1-2,1 0,0-1,1 0,0 0,1-2,0 0,1-1,0 0,1-1,0-1,0-1,0 0,1-1,0-1,1-1,-1-1,1 0,0-1,-1-1,1-1,0-1,0 0,-1-1,1-1,14-5,53-69,-46 22,-2-2,-2-2,-3-2,-3 0,-3-2,-2-1,9-43,-27 88,1 0,1 0,0 0,2 2,0-1,1 1,0 1,1 0,1 0,1 2,0 0,1 0,0 2,1 0,1 0,0 2,0 0,1 2,0 0,0 1,1 0,0 2,10-2,137 36,11 58,-143-46,-226-113,160 61,-1 3,0 0,0 2,-1 2,1 0,-1 3,0 0,0 3,0 0,-9 4,37-5,-1-1,0 0,0 0,0 1,0 0,1 1,-1-1,0 1,0 0,1 0,0 1,-1 0,1 0,0 0,0 0,0 1,1 0,-1 0,1 0,0 1,0-1,1 1,-1 0,1 0,0 0,1 1,-1-1,-1 4,8 0,-1-1,1 0,0 0,1-1,0 1,0-1,1 0,0 0,0-1,0 0,1 0,0 0,0-1,1 0,-1-1,1 1,0-1,0-1,1 1,-1-2,1 1,-1-1,1 0,0-1,0 0,0 0,0-1,6-1,283 48,-276-42,0 1,-1 1,0 1,0 0,-1 2,0 0,-1 1,0 1,-1 1,0 1,0 1,17 82,-32-87,-1 0,0 1,-1-1,0 0,0 1,-1-1,-1 1,0-1,0 0,-1 1,0-1,-1 0,0 0,0 0,-1-1,-1 1,0-1,0 0,0 0,-1-1,-1 1,1-1,-1-1,-1 1,0-1,0-1,0 1,0-1,-1-1,0 0,0 0,-1 0,0-1,1-1,-1 0,-7 2,1 0,0 0,0-1,-1-1,1 0,-1-2,0 1,1-2,-1 0,0-2,1 1,-1-2,1 0,0-1,0-1,0 0,0-1,-8-6,-4-4</inkml:trace>
  <inkml:trace contextRef="#ctx0" brushRef="#br0" timeOffset="7429.099">932 753,'0'0,"0"0,0 0,0 0,0 0,0 0,0 0,0 0,0 0,0 0,0 0,0 0,0 0,0 0,0 0,8 15,-4-11,-1 0,1 0,-1 0,1 0,0 0,1-1,-1 0,1 0,-1 0,1 0,0-1,0 1,0-1,0-1,0 1,1-1,-1 0,1 0,-1 0,0-1,1 0,-1 0,1 0,-1-1,1 0,-1 0,0 0,1-1,-1 1,0-1,0 0,0-1,0 1,4-4,147-45,-125 42</inkml:trace>
  <inkml:trace contextRef="#ctx0" brushRef="#br0" timeOffset="8682.606">1 446,'0'0,"0"0,0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1:25.391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-71 145,'-6'32,"3"18,3 0,2 0,2 0,2-1,4 7,-1 12,19 231,-11 247,-16-312,28 681,-14-159,-17-484,2-252,0 0</inkml:trace>
  <inkml:trace contextRef="#ctx0" brushRef="#br0" timeOffset="2019.601">28 238,'-44'0,"-13"19,40-3,32-18,39-20,78-34,2 6,3 6,104-18,-184 51,0 2,1 3,0 2,0 3,0 2,0 3,-1 2,33 9,-58-8,0 2,0 1,-1 1,-1 2,0 1,-1 2,0 0,-2 2,0 1,0 1,-2 1,-1 2,-1 0,0 2,14 21,-17-16,-1 1,-1 1,-1 1,-2 0,-2 2,-1-1,-1 1,-3 1,0 0,-2 0,-2 0,-2 1,-1 0,-2 22,-2-36,-1 1,-1-1,-1 0,0-1,-2 0,-1 0,-1 0,0-1,-2-1,0 0,-1 0,-2-2,1 1,-2-2,-1 0,-17 14,-21 14,-1-3,-3-2,0-3,-3-2,-3-2,-66 25,-3-5,-2-6,-28 1,119-34,11-3,1-1,-2-1,1-3,-1 0,0-2,0-2,0-1,0-2,-4-1,-20-12,160-14,1 5,1 4,54-1,65-11,-162 20,-1-2,-1 2,1 3,1 2,-1 3,1 3,-1 2,1 3,37 9,-69-10,-1 2,0 1,0 2,-1 0,1 2,-2 0,0 2,-1 1,0 1,-1 1,0 1,-2 1,0 1,-1 0,-1 2,0 0,-2 2,-1 0,-1 0,4 9,-2 8,-2 0,-1 1,-3 1,-1 0,-1 0,-3 1,-2 0,-1 1,-3-1,-1 0,-2 0,-2 0,-2 0,-2-1,-2 0,-1 0,-13 25,-2-5,-3-1,-3-2,-3-2,-1-1,-4-1,-7 4,13-16,-2-1,-2-2,-1-2,-2-2,-2-1,-1-3,-1-1,-2-3,-1-2,-1-1,-38 11,-6-6,-1-4,-1-4,-1-4,-1-5,0-4,0-4,-1-5,0-4,-26-7,102 9</inkml:trace>
  <inkml:trace contextRef="#ctx0" brushRef="#br0" timeOffset="5388.604">2574-51,'0'0,"0"0,0 0,-13 31,3 9,1 1,3 0,1 0,2 0,2 1,2-1,1 0,3 6,2 98,26 949,-11-610,-12 159,-21-181,0-173,11-144,-10-250,10-819,1 860,3-1,3 1,3 1,2 0,3 0,3 1,3 1,10-18,-9 26,2 0,2 2,3 0,2 2,2 2,2 1,2 1,1 2,3 2,1 2,3 1,0 3,2 1,2 3,33-16,-26 25,2 3,0 3,0 1,2 4,-1 2,1 3,1 2,-1 3,0 2,1 3,-1 3,-1 3,48 13,-68-10,0 2,-1 1,-1 2,0 1,-2 3,0 0,-2 2,-1 2,0 1,-2 1,-1 1,-2 2,-1 1,18 29,-18-23,-1 1,-3 1,-1 1,-2 0,-1 2,-3 0,-1 1,-3 1,-1 0,3 42,-3 32,-4 0,-6 1,-5-1,-15 78,15-163,0 0,-2-1,-2 0,-1-1,-1 0,-2 0,-15 27,10-28,0 4,-1-2,-1 0,-2-1,-1-1,-2-1,-1-1,-4 1,1-6,-2-1,0-2,-2-1,0-1,-1-2,-1-1,0-2,-1-1,0-2,-1-2,-1-1,-1-2,-48 5,-2-5,1-3,0-4,-23-6,-5 2,41 2,1-2,1-4,-1-3,1-3,1-3,1-3,-47-22,89 31,0-1,0-1,2-1,0-2,0-1,2 0,-6-8,17 11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5:08.390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5026 191,'0'0,"0"0,0 0,0 0,14 36,185 716,-176-674,-3 0,-4 2,-3 0,-4 0,-3 1,-4 0,-3 11,4 47,-1 809,-5-851,-3 0,-5 0,-4-1,-19 60,25-130,-1 0,-1 0,-1-1,-1-1,-1 0,-1-1,-1-1,-2 0,0-1,-1-1,0-1,-2 0,-1-2,0 0,-1-2,0 0,-20 8,5-4,-1-2,-1-1,-1-2,0-2,0-1,-1-3,-1-1,1-2,-1-2,0-2,-6-2,4-2,0-2,0-1,0-3,1-2,0-1,1-3,1-1,0-2,1-2,1-2,1-1,-13-13,20 15,2-2,0-1,2-1,1-2,1-1,1-1,2-1,1-1,1 0,1-2,2-1,2 0,1-1,2-1,1 0,-5-29,8 19</inkml:trace>
  <inkml:trace contextRef="#ctx0" brushRef="#br0" timeOffset="985.383">3737 388,'100'-6,"-1"-5,-1-4,0-4,40-17,93-16,458-48,258-10,-597 72,-344 38</inkml:trace>
  <inkml:trace contextRef="#ctx0" brushRef="#br0" timeOffset="3394.983">7922 1739,'0'0,"0"0,0 0,0 0,0 0,0 0,0 0,0 0,0 0,0 0,0 0,0 0,1 3,61 479,6 97,-12 181,23 26,-62-623,-6 1,-7 0,-8 1,-7-1,-23 111,22-220,-1-1,-3 0,-2-1,-3-1,-2-1,-2-1,-2-1,-2-1,-2-2,-3-1,-1-2,-37 36,53-63,-1-1,0 0,-1-2,0 0,-1-1,-1-1,0-2,0 0,-1-1,0-1,0-2,-1 0,0-2,0 0,1-2,-1-1,0 0,0-2,0-1,0-1,-14-5,-13-4,1-2,0-3,2-1,0-3,1-2,1-1,1-3,2-2,-30-26,47 33,0-2,2-1,1 0,1-2,1-1,2-1,1 0,1-2,1 0,2-1,2 0,1-1,1-1,2 0,2 0,1 0,1-1,2 0,2 0,1 0,2 0,2 0,1 0,1 0,2 1,2 0,6-12,10-5,3 2,2 1,2 1,2 1,2 3,2 0,2 3,2 2,1 1,2 2,1 3,2 1,52-24,278-153,7-26,-275 161,-3-5,72-69,-134 105</inkml:trace>
  <inkml:trace contextRef="#ctx0" brushRef="#br0" timeOffset="4066.2">7737 725,'0'0,"0"0,0 0,0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2:16.080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530 821,'-7'50,"15"182,-9-137,18 211,64 318,-77-603,-2 0,0 1,-1-1,-1 1,-1-1,-1 0,-1 1,-1-1,0 0,-2 0,0-1,-2 0,0 0,-1 0,-1-1,-1-1,-1 0,0 0,-1-1,-1-1,-1 0,0-1,-1 0,0-2,-1 0,-1 0,-4 1,13-9,0 0,0 0,0-1,-1 0,0-1,0 0,0-1,0 0,0 0,0-1,-1 0,1-1,0 0,-1-1,1 0,0 0,0-1,0-1,0 1,0-2,0 1,1-2,0 1,0-1,0 0,0-1,1 0,0-1,0 1,0-1,1-1,0 0,0-1,-4-7,2 0,0 0,0-1,2 0,0-1,1 1,0-1,2-1,0 1,1-1,1 1,1-1,1 0,0 0,1 1,1-1,1 0,1 1,0 0,1-1,1 2,1-1,1 1,0 0,1 1,1-1,0 2,1 0,1 0,7-7,27-17,2 1,1 2,2 3,1 1,1 3,23-6,146-88,28-46,71-22,-297 177,-2-2,1-1,-2 0,-1-2,0 0,-1-1,-1-1,-1-1,-1-1,-1 0,8-16,-17 22,0-1,-1 0,-1 0,-1 0,-1 0,0-1,-1 1,-1-1,0 1,-2-1,0 1,-1 0,-4-10,-72-55,69 76,0 0,0 1,-1 0,0 1,0 0,0 0,0 2,-1-1,0 1,0 1,0 0,0 1,0 0,0 0,0 2,0-1,0 2,0 0,0 0,0 1,0 0,1 1,0 0,0 1,0 1,0-1,1 2,0-1,0 2,0-1,1 1,0 0,1 1,-5 6,-1 4,1 0,0 2,2-1,0 1,1 1,1 0,1 0,2 1,0 0,1 0,1 0,1 0,1 1,2 0,0-1,2 7,-3-9,0-1,2 1,1 0,0-1,1 0,2 1,0-1,1-1,1 1,0-1,2 0,0-1,2 0,-1 0,2-1,1-1,0 0,0 0,2-2,0 0,1 0,0-1,7 3,-2-3,0-1,0-1,1-1,0-1,1-1,0-1,0-1,1-1,-1-1,1-1,0-1,0-1,0-1,4-1,-1-1,-1-2,0 0,0-1,0-2,0-1,-1-1,-1-1,0-1,0-1,-1-1,0-1,-1-1,-1-1,0-1,-2 0,8-10,1-2,-2-2,-1 0,-2-2,-1 0,-1-2,-2 0,-1-2,-2 0,-2 0,-2-1,-1-1,-1 0,-2-6,7-72,-6 0,-4-1,-6 1,-13-87,-8 85,-11-12,15 191,13 463,5-464,-3 21,5 0,2 0,5 0,2-1,12 34,-16-87,0 0,2-1,1 0,1-1,1 0,1-1,1 0,1-1,14 16,19 21,65 53,-95-102,1-2,0 0,1-1,-1-1,1-1,0-1,1 0,-1-2,1 0,0-2,-1 0,1-1,-1-1,1-1,-1 0,0-2,0-1,0 0,-1-1,0-1,0-1,-1-1,0 0,-1-2,9-7,4-2,0-1,-2-1,0-2,-2-1,0-1,-2-1,-2-1,0-1,-2-1,-1 0,-2-2,-1 0,-1-1,-2-1,-2 0,-1 0,-2-1,-1-1,5-61,-4-1,-4 0,-5 0,-4 0,-11-53,13 112,-40-242,20 226,-11 305,35 626,1-847,2 0,0 0,2 0,1 0,1-1,1 0,2-1,0 0,6 8,-8-17,1-1,0 0,1 0,1-1,1-1,0 1,0-2,1 0,1-1,0 0,1-2,0 1,1-2,0 0,1-1,-1-1,1-1,1 0,-1-1,1-1,0-1,0-1,0 0,0-2,0 0,0-1,0 0,0-2,0-1,5-1,13-6,-1-2,0-2,0-1,-2-1,0-2,-1-2,-1-1,-1-1,-1-2,-1-1,-2-1,14-17,33-135,-62 109,-2 0,-3 0,-4 0,-2-1,-5-11,4 60,-9 316,18-76,-9-199,0-1,1 0,1 0,1 0,0 0,1 0,1 0,1-1,1 0,0 0,1-1,0 0,2 0,0-1,0 0,2-1,0 0,0 0,1-2,1 0,0 0,1-1,9 5,-13-11,0-1,1 0,-1 0,1-1,-1-1,1 0,0 0,0-1,0-1,0 0,0-1,0 0,0-1,0 0,-1 0,1-2,-1 1,0-2,0 1,0-1,0-1,-1 0,0-1,0 0,3-3,43-20,69-87,-97 84,-18 17,0 0,-1-1,-1 0,0-1,-2 0,0 0,-1 0,0-1,0-11,6-20,-6 19,-2 0,-2 0,-1 0,-1-1,-1 1,-6-23,-20-55,22 89,-34-53,36 101,30 271,64 197,-41 0,-45-424,-1-39,0-1,-2 1,-2-1,-1 1,-1-1,-2 0,-1 0,-1 0,-2-1,-5 10,9-26,-1-1,-1 0,0 0,-1-1,-1 0,0 0,0-1,-1 0,-1-1,0 0,0 0,-1-1,-1-1,0 0,0-1,0 0,-1-1,0-1,-1 0,1-1,-1 0,0-1,0-1,-1-1,1 0,-6 0,4-1,1 0,0 0,0-2,0 0,0-1,0 0,0-1,0-1,1-1,0 0,0-1,0-1,0 0,1-1,1 0,-1-1,1-1,1 0,0-1,0 0,1-1,0 0,1 0,1-1,0-1,0 0,2 0,0 0,0-1,1 0,-1-8,3 9,0-1,1 0,1 0,1 0,0 0,0 0,2 0,0 0,0 0,2-1,1-8,1 0,2 1,0 0,1 0,2 1,0 0,1 1,1 0,1 1,1 0,1 1,0 1,1 0,4-1,47-33,1 3,3 3,2 3,2 3,1 4,18-3,44-25,119-84,-231 128</inkml:trace>
  <inkml:trace contextRef="#ctx0" brushRef="#br0" timeOffset="998.644">485 394,'0'0</inkml:trace>
  <inkml:trace contextRef="#ctx0" brushRef="#br0" timeOffset="29120.89">530 3060,'0'0,"0"0,0 0,0 0,0 0,0 0,0 0,0 0,9 25,60 351,-33 7,-27-267,-4 0,-6 0,-6 1,-4-1,-14 54,23-159,-1 0,0 0,0 0,-1 0,0-1,-1 0,0 0,-1 0,0 0,0-1,-1 0,0 0,-1-1,0 0,0 0,-1-1,0 0,0 0,-1-1,1 0,-1-1,-1 0,1-1,-1 0,0-1,0 0,0 0,0-1,0 0,-3-1,4-1,0-1,0 1,0-2,0 1,0-1,0-1,1 0,-1 0,1-1,0 0,0-1,0 1,0-2,1 1,0-2,0 1,1-1,0 0,-2-2,1-2,-1-1,2 0,0-1,0 0,1 0,1 0,0-1,0 0,2 0,0 0,0 0,2-1,-1 1,2 0,0-1,1 1,0-1,1 1,1 0,0 0,1 0,0 0,1 0,7-11,-1 10,1 0,0 1,1 1,1 0,0 1,1 0,0 1,1 1,0 0,0 1,1 1,11-3,45-29,-39 19,-1-2,-1-1,-1-1,-1-2,-1-1,-2-1,-1-2,-1 0,-2-2,-1-1,-2 0,-1-2,-2 0,-1-1,-2 0,-2-1,0-6,3-30,-2 0,-4 0,-4-1,-2-29,-3-78,0 235,-4-20,1 0,2 0,1 0,2 0,1 0,1 0,2-1,1 0,2 0,1 0,2-1,1-1,1 0,1-1,2 0,1-2,14 18,-19-32,1 0,0 0,0-2,1 0,1 0,0-2,0 0,1 0,16 5,-18-8,0 0,0 0,1-2,0 1,0-2,0-1,0 0,1 0,-1-2,0 0,1-1,-1-1,0 0,0-1,0-1,0 0,0-1,-1-1,0-1,0 0,-1 0,9-7,-10 0,-1 0,0 0,-1-1,-1-1,0 1,-1-2,-1 1,-1-1,0-1,-1 1,-1-1,0 0,-2 0,0-1,-1 1,-1-1,0 1,-2-1,0 0,-1 1,-4-16,5-28,-10-114,-29 49,37 330,51 132,4-122,16-163,-62-47,1-1,-1 0,1 0,-1 0,1-1,0 0,0-1,-1 1,1-1,0 0,0-1,0 0,-1 0,1 0,0-1,-1 0,1 0,-1-1,0 1,0-2,0 1,0 0,0-1,-1 0,1-1,-1 1,-1-1,1 0,0 0,-1-1,0 1,0-1,-1 0,1-1,11-18,-2 0,-1-1,0 0,-2-1,-1 0,-2-1,4-23,-10-220,-20 115,44 339,-20-80,63 240,-60-294,-9-72,-6-540,62 444,-40 104,1 0,1 2,0 0,1 1,0 0,1 2,0 0,0 1,1 1,0 1,1 1,0 1,0 0,0 2,0 0,0 2,1 0,-1 1,17 3,-24-1,1 1,-1 1,0 0,-1 1,1 0,-1 1,0 1,0 0,0 1,-1 0,-1 0,1 2,-1-1,-1 2,0-1,0 1,-1 1,-1 0,1 0,-2 0,0 1,-1 0,0 1,-1-1,0 1,-1 0,-1 1,0-1,-1 0,0 1,-1 14,9 370,11-297,-41-466,40 116,-16 237,0 0,0 0,1 0,1 1,0 0,0 0,1 0,1 1,-1 0,1 0,1 1,-1 0,2 0,-1 1,1 0,10-5,-3 3,13-8,0 1,2 2,-1 0,2 3,0 0,14-1,-26 7,0 1,1 1,-1 0,1 2,-1 0,1 2,0 0,-1 2,0 0,20 6,-31-4,1 1,-1 0,-1 1,1 0,-1 0,0 1,-1 0,0 0,0 1,-1 0,0 0,0 1,-1 0,-1 0,1 1,-2 0,0 0,3 9,37 212,-26 46,-15-262,1 0,0 0,2-1,-1 0,2 0,0 0,1-1,1 0,7 10,-10-19,1 1,0-2,0 1,0-1,0 0,1 0,-1-1,1 0,0 0,0-1,1 0,-1 0,0-1,0 0,1-1,-1 0,1 0,2-1,4-3,0-1,0 0,0-1,-1 0,0-2,0 1,0-2,-1 0,-1 0,0-1,0-1,0 0,-2-1,1 0,-2 0,1-1,-2 0,0-1,0 0,-2 0,1-1,-2 0,0 0,-1 0,0-1,0-11,5-9,-1 0,-2-1,-2 0,-2 0,-1 0,-1 0,-3-11,-13-49,39 460,11-1,-23-66,17 11,24-27,-31-136,-51-246,2-29,5 0,6-2,1-121,6-477,12 705,1 0,1 0,2 0,0 1,2 0,0 0,2 1,1 0,1 1,1 0,0 1,2 0,10-11,98-31,-105 59,0 0,1 1,0 0,0 2,0 0,0 2,0 0,0 0,0 2,0 1,-1 0,1 1,-1 1,1 1,-2 0,1 2,-1 0,0 0,0 2,10 8,-12-6,0 1,-1 1,-1 1,0-1,-1 2,-1 0,0 0,-1 1,-1 0,0 1,-2 0,0 1,-1-1,0 1,0 10,-1-2,-1 1,-1-1,-1 1,-2 0,-1 0,-1 0,-1-1,-1 1,-2-1,-1 0,-6 14,7-32,-1-1,0 0,0 0,-1-1,0 0,-1 0,0 0,0-2,0 1,0-1,-1 0,0-1,0 0,-3 0,-3 4,-9 0,-1-1,0-1,0-2,-1 0,1-2,-1 0,1-2,-1-1,1-1,-10-3,-17-7,24 2</inkml:trace>
  <inkml:trace contextRef="#ctx0" brushRef="#br0" timeOffset="30502.414">451 2735,'0'0,"0"0,0 0,0 0,0 0,0 0,0 0</inkml:trace>
  <inkml:trace contextRef="#ctx0" brushRef="#br0" timeOffset="46961.108">496 5121,'45'132,"22"326,-22-93,-40-230,-6 0,-5 0,-9 16,13-130,-1 0,-1 1,-1-1,-1-1,-1 1,-1-1,0 0,-2-1,0 0,-1 0,-1-1,-1-1,0 0,-1 0,-1-2,-7 6,16-16,0-1,0 0,-1 0,0-1,1 1,-1-1,-1-1,1 0,0 0,0 0,-1 0,1-1,-1-1,1 1,-1-1,1-1,-1 1,1-1,-1 0,1-1,-1 0,1 0,0-1,0 1,0-2,1 1,-1-1,1 0,-1 0,1-1,1 1,-2-3,-7-11,2-1,1 0,0 0,1-2,2 1,0-1,1 0,0-1,2 1,1-1,1 0,1-1,0 1,2 0,1-1,0 1,2 0,0 0,2 0,0 0,2 1,5-13,7 6,1 1,0 0,3 2,0 0,1 2,1 1,1 0,1 2,9-4,-5 1,14-11,-1-3,-3-2,0-1,-3-2,-2-2,-1-1,-3-2,-1-1,-3-2,-2 0,-2-2,-2-1,2-15,-9 21,26-154,-42 170,1-15,5 76,26 241,37-9,-61-248,2-1,-1-1,2 1,-1-1,2-1,0 0,0-1,1 0,0 0,0-1,8 3,116 9,-116-21,0-2,0 0,-1-1,1-1,-1-1,0-1,0 0,0-2,-1 0,0-1,-1-1,0 0,8-7,-15 6,0 1,-1-1,0 0,-1-1,-1 0,1 0,-2-1,0 1,0-2,-1 1,-1 0,-1-1,1 0,-2 0,0 0,-1 0,0-1,-1 1,-1 0,-1-12,6-62,1 43,-3 0,-1 0,-2 0,-3 1,-6-33,9 17,-1 73,1 1,-2 52,2 0,4 1,2-1,3 0,3-1,5 8,-13-52,0 1,2-1,0 0,2 0,0-1,1 0,1 0,1-1,1 0,0-1,1 0,1 0,10 8,-20-24,1 1,-1-1,1 1,0-1,0-1,0 1,0 0,0-1,1 0,-1 0,0 0,1 0,-1-1,0 0,1 0,-1 0,1 0,-1-1,0 0,1 0,-1 0,0 0,0 0,0-1,0 0,0 0,0 0,0 0,-1-1,1 0,2-2,89-106,-83 81,-2-1,-1 0,-1-1,-2 0,-1 0,-1 0,-2-1,-2 1,-2-26,-21-161,22 211,1 1,-1 0,2 0,-1-1,1 1,0 0,0 0,1 0,0 0,0 0,1 0,0 0,0 1,1-1,2-3,-6 11,-1 0,1-1,0 1,0-1,-1 1,1-1,0 1,0-1,0 1,0 0,0-1,0 1,0-1,0 1,0 0,0-1,0 1,0-1,0 1,1-1,-1 1,0 0,0-1,1 1,-1-1,0 1,1-1,-1 0,0 1,1-1,-1 1,1-1,-1 0,1 1,-1-1,1 0,-1 1,1-1,-1 0,1 0,-1 1,1-1,0 0,-1 0,1 0,-1 0,1 0,0 0,-1 0,1 0,-1 0,1 0,-1 0,1 0,0-1,-1 1,1 0,-1 4,14 278,77 54,-72-230,-53-393,2-49,32 327,1-1,0 1,1 0,0 0,1 0,-1 0,2 0,-1 0,1 1,1-1,-1 1,1 0,1 1,-1-1,1 1,1 0,-1 0,1 1,1 0,-1 0,1 1,0 0,0 0,0 1,1 0,-1 0,1 1,0 0,1 0,23-6,1 1,0 1,0 2,0 2,0 1,0 1,13 3,173 48,-212-45,1 1,-1 1,-1-1,1 1,-1 1,0-1,-1 1,0 0,0 1,-1-1,0 1,3 8,0-4,6 18,-2 1,0 0,-3 0,-1 1,-1 0,-1 1,-2-1,-1 35,8 42,32 156,-69-309,14 1,2-1,2 0,2 0,2 0,1-1,4-38,0 56,2 0,1 1,0-1,2 1,1 0,1 1,2 0,0 0,107-93,-98 100,1 0,1 2,0 0,1 2,1 0,0 2,1 0,0 2,0 0,1 2,0 1,0 0,1 2,-1 1,1 1,21 2,-33 3,-1 1,1 0,-1 1,0 0,-1 1,1 0,-1 1,0 1,-1 0,0 1,0 0,-1 0,0 1,-1 0,2 3,5 16,-1 0,-1 1,-2 1,-1 0,-2 0,-1 1,-1 0,-2 1,-1-1,-1 1,-2 7,34 228,-33-261,0 0,0 0,0 0,1-1,0 1,1-1,-1 1,1-1,0 0,1-1,-1 1,1-1,0 0,1 0,-1 0,1-1,0 0,0 0,0 0,1-1,-1 0,1 0,0-1,0 0,0 0,0 0,0-1,0 0,0-1,0 1,1-1,-1-1,0 1,0-1,0-1,0 1,0-1,0 0,0-1,0 0,-1 0,1 0,-1-1,0 0,0 0,0 0,-1-1,0 0,5-5,1-12,-1-1,-1 0,-1 0,-1-1,-1 0,-1 0,-1-1,-1 0,-2 1,0-1,-2 0,0 0,-2 0,-1 0,0-97,-7-24,41 518,45 263,-32-300,-20-186,-24-48,-111-873,101 549,-1 44,9 144,2 0,1 0,1 0,2 0,2 0,1 1,2 0,8-23,-12 44,2-1,0 1,1-1,0 2,0-1,2 1,0 0,0 1,1 0,0 0,1 1,0 1,0-1,1 2,1 0,-1 0,1 1,0 1,1 0,0 1,9-3,-6 4,0 0,-1 1,1 0,0 2,0 0,0 1,1 0,-1 2,0 0,-1 0,1 2,0 0,-1 1,0 1,0 0,0 1,-1 1,0 0,-1 2,0-1,0 1,-1 1,0 1,7 7,-8-6,1-4,0 0,-1 2,0-1,-1 2,-1-1,1 1,-2 1,0 0,0 0,-1 1,-1 0,0 1,-1-1,0 1,-2 0,0 1,0-1,-1 1,-1-1,-1 1,0 0,-1 9,-9 6,-1 0,-1 0,-1-1,-2-1,-1 0,-1-1,-2-1,0 0,-2-2,-1 0,-1-1,-1-1,-1-1,-1-2,-1 1,-11 5,21-13,0-1,-1-1,0-1,-1 0,0-1,0-1,-1-1,-19 5,24-10,-1 0,0-1,0-1,0 0,0-1,0 0,1-1,-1-1,0 0,1-1,0-1,0 0,0-1,-3-3,82 4,24 2,0-5,-1-3,0-4,72-23,202-122,9-16,-152 35,-204 130,-1 1,-1-2,0 0,-1 0,0-1,-1-1,0 0,-2 0,1-1,-2-1,0 1,1-5,-8 9,-1 1,0 0,0 0,-2-1,1 1,-1 0,0 0,-1 0,0 0,-1 1,0-1,-1 1,0 0,0 0,-1 1,0-1,0 1,-1 1,0-1,0 1,-1 0,0 1,0-1,-1 2,1-1,-1 1,0 1,-1 0,1 0,-1 0,0 1,0 1,0 0,-4 0,-6-1,1 2,-1 0,1 1,-1 1,0 1,1 1,0 0,0 2,0 0,0 1,1 1,0 1,0 0,1 1,0 1,0 1,1 0,1 1,0 1,1 0,0 1,1 1,0 0,1 1,-6 11,6-5,2 1,0 0,2 0,0 1,2 0,0 0,2 0,0 1,2 0,1 0,1-1,1 1,1 0,1 0,1-1,2 0,0 0,7 16,-1-20,1-1,0 0,2-2,0 1,1-2,1 0,0-1,1 0,1-2,6 4,-15-10,-1 1,0-1,0 0,0-1,1 0,0 0,0-1,1-1,-1 0,1 0,0-1,0 0,0-1,1 0,-1-1,1 0,-1-1,0 0,1-1,-1 0,0-1,1 0,-1-1,6-2,-1-1,0-1,-1-1,0 0,0-1,-1-1,0 0,-1 0,0-2,9-10,299-382,-14 173,-146 153,-144 69,0 1,0 1,1 0,0 2,1 0,-1 1,1 1,0 0,0 2,0 0,0 1,0 1,0 1,-1 0,19 6,211 126,-306-192,38 46,1 1,-2 1,1 0,-1 2,-1 0,1 2,-1 0,-1 1,1 2,-1 0,1 1,-1 1,0 1,1 2,-1 0,-6 2,11 1,-1 1,1 1,0 0,1 1,-1 1,2 1,-1 0,1 1,1 1,0 1,1 0,0 0,1 2,1 0,0 0,-5 10,8-9,1 0,1 1,1 0,1 0,0 0,1 1,1-1,0 1,1 0,1 0,1 0,1 0,0 0,2 0,-2 22,0-23,1 0,1 0,1 0,1-1,0 0,1 0,0 0,1-1,1 0,1 0,0 0,1-2,0 1,1-1,1 0,0-1,0-1,6 3,-1-4,0-1,1-1,0-1,1 0,0-1,0-2,0 0,0 0,1-2,0-1,-1 0,1-1,-1-1,1-1,-1-1,1-1,-1 0,0-1,-1-2,8-3,-11 4,0 0,0-2,-1 0,0 0,0-2,-1 0,-1 0,0-1,0 0,-1-1,0-1,-1 0,0 0,-1-1,-1 0,0 0,-1-1,-1 0,0 0,-1-1,0 0,-2 1,0-2,0 1,-2 0,0 0,-1-3,-4-80,-5 0,-4 1,-5 1,-20-61,-4-32,-8-142,52 570,77 547,-75-751,2-1,1 0,2 0,1 0,2-2,1 1,1-1,2-1,1-1,1 0,18 21,-27-43,1 0,-1 0,1-1,0 0,0 0,1-1,0-1,0 0,0 0,0-1,1-1,-1 0,1 0,-1-1,1-1,0 0,0 0,-1-1,1-1,-1 0,1 0,-1-1,8-4,8 0,-6 0</inkml:trace>
  <inkml:trace contextRef="#ctx0" brushRef="#br0" timeOffset="47938.296">496 4904,'0'0,"0"0,0 0,0 0,0 0,0 0</inkml:trace>
  <inkml:trace contextRef="#ctx0" brushRef="#br0" timeOffset="70311.455">575 7348,'25'143,"31"269,-28-78,-24 118,-3-432,0 0,-1 1,-2-1,0 0,-1 1,-1-1,-1-1,0 1,-2-1,0 0,-2 0,0-1,0 0,-2 0,0-1,-1-1,-1 0,0-1,-1 0,-1-1,0 0,-1-1,-1-1,0-1,-4 2,11-11,-1 0,1 0,-1-1,0-1,1 1,-1-2,0 0,0 0,1-1,-1 0,1-1,0 0,0 0,0-1,0-1,0 1,1-2,0 1,0-1,1-1,-1 0,-3-4,3-2,0-2,1 1,1-1,0 0,1-1,1 0,0 0,1 0,1 0,0-1,1 1,1-1,1 0,0 1,1-1,1 1,1-1,0 1,1 0,0 0,2 0,0 0,1 1,0 0,1 0,0 1,2 0,0 1,0 0,12-11,313-244,-296 228,-2-1,-2-3,-2 0,-2-2,-2-2,-2 0,-2-2,-2-1,6-24,18-120,-39 143,-7 30,0 1,2 0,1 0,0 0,2 0,0 1,1 0,1 0,1 0,1 1,1 1,0 0,1 0,1 1,1 1,13-13,93-53,39 48,-27 46,-185 5,-4-6,37-9,-1 2,1 1,0 0,0 1,1 1,0 1,0 1,-11 7,13-6,0 1,1 0,0 1,1 1,0 0,1 1,0 1,1 0,1 1,1 0,0 1,1 0,-4 11,5-4,1 0,1 1,1-1,1 2,1-1,2 0,0 1,2 0,1-1,1 1,1-1,1 0,1 1,1-2,2 1,0-1,2 0,0-1,2 0,0-1,12 16,-10-25,0-1,0-1,1-1,1 0,0 0,0-2,1 0,0-1,0 0,0-2,1 0,0-1,0 0,0-2,1 0,-1-1,0-1,14-2,-13 2,-1-1,1-1,-1-1,0-1,0 0,0-1,0-1,-1-1,0-1,0 0,-1-1,0-1,-1 0,9-8,-9 2,0-1,-2-1,0 0,-1-1,-1 0,-1-1,0 0,-2 0,0-1,-1 0,-1-1,-1 1,-2-1,0 0,-1 0,-1 0,0-1,-2 1,-4-22,0 26,-2-1,0 1,-1 0,0 1,-2 0,0 0,-1 1,0 1,-2-1,0 2,0 0,-1 0,-1 2,0-1,-7-2,-91-96,33 35,121 68,117-9,-121 16,-1-2,0-2,0-1,0-2,-1-2,6-3,-23 7,0-1,-1-1,0 0,0-2,-1 0,0 0,-1-2,0 0,-1 0,0-2,-1 0,0 0,-2-1,0 0,6-11,92-212,-112 167,-7 83,1 1,0 0,0 0,2 1,-1 0,2 1,0-1,1 1,0 0,-2 15,-7 58,4 0,3 1,5 0,4 28,-1-32,51 402,-13-292,-35-167,1 4,-8-56,-71-457,72 469,1-1,0 1,1-1,1 0,-1 1,2-1,0 1,1 0,0-1,0 1,1 1,1-1,0 0,1 1,0 0,1 1,0-1,0 1,9-9,4 1,-1 1,2 1,0 1,1 1,1 1,0 1,1 1,0 0,-13 6,2 1,1 1,-1 0,1 1,-1 0,1 1,0 1,-1 0,1 1,0 0,-1 1,1 1,-1 0,6 2,-10 0,-1 0,1 0,-1 1,0 0,0 1,-1 0,1 0,-2 0,1 1,-1 0,0 0,0 1,-1-1,-1 1,1 0,-1 1,-1-1,0 1,1 3,-4-5,-1 1,1-1,-2 0,1 0,-1 0,0 0,0 0,-1 0,0-1,-1 1,0-1,0 0,0 0,-1 0,0 0,0-1,-1 0,-4 4,-12 9,-1-2,0 0,-1-2,-1 0,0-2,-1-1,0-1,-1-1,-1-1,1-1,-1-2,-14 1,21-6,0-1,0-1,0-1,0-1,1 0,-1-2,1 0,0-2,20 7,157 101,-59 13,6 11,-93-114,0 1,1-1,0-1,0 0,1-1,0-1,1 1,0-2,0 0,1-1,0 0,0-2,0 1,0-2,1 0,0-1,-1 0,1-1,12-1,250-51,-227 40,-1-3,-1-1,0-2,-1-3,-2-2,29-18,-35 16,-2-2,-1-2,-1-2,-1 0,-2-3,-2-1,0-1,-3-1,-1-2,-1 0,5-16,-28 43,0 0,0-1,-1 1,-1 0,0-1,0 1,-1-1,-1 1,0-1,-1 1,0 0,0-1,-1 1,-1 0,0 1,0-1,-1 1,0-1,-2 0,2 5,0 0,-1 1,1 0,-1 0,0 1,0 0,0 0,-1 0,0 1,0 0,0 0,0 0,0 1,0 0,-2 0,-10-4,5 4,0 0,0 0,-1 2,1-1,0 2,-1 0,1 1,0 0,0 1,0 1,0 0,1 1,-1 0,1 1,0 1,-6 4,4-4,-58 95,60-74,3 1,0 0,1 1,2 0,2 0,0 0,2 1,1 0,2 0,3 26,-3-38,1 1,1-1,1 1,0-1,2 0,0 0,1-1,1 0,1 0,0 0,1-1,1 0,1-1,0 0,1 0,1-1,0-1,1-1,6 5,-1-9,0 0,0-2,1 0,0-1,0-1,1-1,-1 0,1-2,0-1,0 0,-1-1,1-2,0 0,0-1,-1-1,0-1,6-2,-10 1,0-1,-1-1,0 0,0-1,-1 0,0-1,0-1,-1 0,-1-1,0-1,-1 0,0 0,-1-1,0 0,3-8,2-2,1-4</inkml:trace>
  <inkml:trace contextRef="#ctx0" brushRef="#br0" timeOffset="71435.602">541 7035,'0'0,"0"0,0 0</inkml:trace>
  <inkml:trace contextRef="#ctx0" brushRef="#br0" timeOffset="79311.552">530 9446,'5'121,"55"448,-26-357,-19-144,-4 1,-2 0,-3 0,-3 0,-3 1,-3 0,-10 46,-53 96,62-204,-1 0,0 0,0 0,0 0,-1-1,0 0,-1 0,1 0,-1-1,-1 0,1-1,-1 0,0 0,0 0,-1-1,1 0,-1-1,0 0,0 0,0-1,0 0,-6 0,8 0,0-1,-1 0,1 0,0 0,-1-1,1-1,0 1,-1-1,1 0,0-1,0 0,0 0,0 0,0-1,0 0,1 0,-1-1,1 0,0 0,0 0,1-1,-1 0,1 0,0 0,0-1,0 0,0-2,-3-6,1-2,1 1,0-1,1 0,1 0,0-1,1 1,1-1,0 0,2 0,0 0,0 1,2-1,0 0,1 1,1-1,0 1,1 0,1 0,2-3,20-45,3 1,3 2,2 1,13-12,-33 49,337-523,-174 238,-43 91,-32 105,-97 106,0-1,1 1,-1 1,1-1,0 1,1 1,-1-1,1 1,0 1,0 0,0 0,0 1,8-1,-133 78,98-62,0 0,1 1,1 1,0 1,1 0,0 1,1 0,2 1,-1 1,2 0,1 1,0 0,1 0,2 1,0 0,1 0,1 1,1 0,1 0,1 0,0 0,2 0,1 0,1 1,0-1,2 0,1-1,2 6,2-3,2 0,0 0,2-1,0 0,2-1,0-1,2 0,0-2,1 1,1-2,1-1,0 0,1-2,1 0,1-1,0-1,0-2,1 0,1-1,0-2,0 0,1-2,14 2,-24-8,-1-1,0-1,0 0,0 0,-1-2,1 0,-1 0,1-2,-1 0,-1 0,1-1,-1-1,-1 0,1-1,-1 0,-1-1,0 0,0-1,-1-1,0 1,-1-1,-1-1,0 0,0 0,-1 0,-1-1,0 0,-1 0,2-12,1 3,-1 0,-1-1,-1 1,-1-1,-1-1,-1 1,-1 0,-1-1,-2 1,0 0,-1-1,-2 1,0 1,-2-1,-1 1,-1-2,-4 4,0 1,-2 0,0 1,-1 1,-1 0,-1 1,0 1,-1 1,-1 1,0 0,-1 1,-1 2,0 0,0 1,-1 1,0 1,0 2,-1 0,0 1,-20-1,-19-13,412-7,38-11,-286 39,-100 2,0 0,0 0,0 1,0-1,-1 0,1 1,-1-1,0 0,0 1,-1-1,0 0,1 0,-1 1,-1-1,1 0,-1 0,1 0,-1 0,0 0,-1 1,-3 9,-5 22,2 1,1-1,2 1,1 0,2 1,2-1,1 1,2-1,2 1,1-1,1 0,3-1,4 11,-9-32,1 0,1-1,0 1,1-1,1-1,0 1,1-1,0 0,1-1,0 0,1-1,0 0,1-1,0 0,1-1,0 0,0-1,10 4,138 19,-141-30,0-1,0-1,0 0,0-2,-1 0,1-1,-1-1,0-1,0-1,0 0,-1-2,0 0,12-9,-19 7,-1 0,0-1,-1-1,0 1,-1-1,-1-1,0 0,0 0,-1 0,-1-1,-1 0,0 0,-1 0,0 0,-2 0,1-14,16-216,-49 84,5 68,17 154,10 17,2-1,4 0,3 0,18 64,23 229,-40 42,-10-354,-4-1,-1 1,-3-1,-3 0,-2-1,-3 0,-2 2,14-47,0 0,-1 0,0 0,-1 0,0-1,0 1,-1-1,-1-1,0 1,0-1,-1 0,0-1,0 0,-1 0,0-1,0 0,-1 0,0-1,0 0,0-1,-1 0,0-1,0 0,0-1,0 0,-8 0,-15-3,-1-2,1-1,0-2,0-1,0-1,1-3,-27-10,56 16,1 1,-1-1,1 0,0-1,0 1,0 0,0-1,1 0,0 0,0 1,0-1,1 0,-1-1,1 1,0 0,1 0,-1-5,0 3,-1-8,1 0,1 0,0-1,1 1,1 0,0 0,1 1,0-1,1 0,1 1,1 0,0 0,0 1,2-1,-1 2,2-1,7-9,184-190,-181 195,306-268,44 41,-321 206,-20 12</inkml:trace>
  <inkml:trace contextRef="#ctx0" brushRef="#br0" timeOffset="79916.304">530 9146,'0'0,"0"0,0 0,0 0,0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1:48.827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0 0,'0'0,"0"0,0 0,0 24,33 973,-33 96,-11-292,0-288,21-423,-9-70</inkml:trace>
  <inkml:trace contextRef="#ctx0" brushRef="#br0" timeOffset="1019.295">164 1495,'0'0,"0"0,0 0,0 0,0 0,0 0,0 0,0 0,0 0,0 0,0 0,19 6,152-120,-118 72,793-597,-438 337,-76 68,-137 100,-179 125</inkml:trace>
  <inkml:trace contextRef="#ctx0" brushRef="#br0" timeOffset="2157.281">153 1452,'19'30,"347"385,51 51,1 91,100 104,-343-485,-163-165</inkml:trace>
  <inkml:trace contextRef="#ctx0" brushRef="#br0" timeOffset="3938.551">2655 285,'27'35,"-20"-13,0 0,-1 0,-1 0,-1 1,-1 0,-1-1,-1 1,-1 0,-1 0,-2 12,0 31,-9 614,-30 8,19 186,23-367,28-292,-26-204</inkml:trace>
  <inkml:trace contextRef="#ctx0" brushRef="#br0" timeOffset="6328.217">2655 1845,'0'0,"0"0,0 0,0 0,0 0,30-29,19-15,1 2,3 2,1 3,1 2,2 2,31-10,-42 21,24-15,1 4,2 2,1 4,2 4,0 2,19 1,-66 14,0 2,1 2,0 0,-1 2,1 2,0 0,-1 2,1 1,-1 1,-1 2,1 1,-1 1,-1 1,0 2,0 1,-2 0,0 2,0 1,9 10,11 12,-23-23,-2 0,0 1,-1 2,0 0,-2 0,0 2,-2 0,0 1,-1 0,-2 1,0 1,1 5,-7-11,0 1,-2 0,0 0,-1 0,-1 1,0-1,-2 1,0-1,-2 1,0-1,-1 0,0 1,-2-1,-1-1,-6 17,0-11,-1 0,-1 0,-1-2,-1 0,-1 0,-1-2,0 0,-2-1,0-1,-2-1,1-1,-2-1,0-1,-1 0,0-2,-1-1,0-1,-1-1,-10 1,-21 10,-1-3,-1-2,-1-3,-49 4,-28-5,-1-6,-125-13,217 5,-31-2,0-2,1-5,1-2,-43-16,61 7,98 38,0 2,-1 2,-1 1,-1 2,16 14,63 34,470 292,-240-67,-90-96,-9-93,-228-102,0-1,-1 0,1-2,0 0,0-1,0-1,0-1,0 0,1-2,-8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4:15.213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57 1,'-19'173,"16"258,12-321,6 0,4-2,5 0,13 30,-28-108,-1 1,-2 0,-2 1,0-1,-2 1,-2 0,-1 15,0-13,0-23,-7-40,-4-39,4-2,2 1,3-1,6-58,-2 14,0 106,0-1,0 1,0 0,1-1,0 1,1 0,-1 0,2 1,-1-1,1 1,0-1,1 1,-1 0,2 1,-1-1,1 1,0 0,0 0,0 1,1 0,0 0,0 1,0-1,0 2,1-1,0 1,0 0,17-7,0 2,0 1,0 1,1 1,0 2,0 0,0 2,2 0,-17 3,-1 0,1 1,0 0,-1 1,0 0,0 0,0 1,0 0,-1 1,0 0,0 1,7 7,30 90,-92-18,18-58,-1-2,-2 0,0-2,-2-1,0-2,-2-1,0-2,-1-1,-31 10,-108-20,314 69,82 82,-102-91,-101-61,0 0,0-1,1 0,-1-2,1 0,0-1,0-1,17-2,-16 2,11-1,1-2,-1-1,1-1,-1-1,-1-2,1-2,-1 0,0-2,-1-1,-1-2,0-1,0-1,23-18,278-207,-319 232,3 0,-1-1,-1 0,1-1,-2 0,0-1,0 0,-1-1,0 0,-2 0,1 0,-1-2,-2 6,0 0,-1-1,-1 1,1-1,-2 1,1-1,-1 0,-1 0,1 0,-2 0,0 0,0-1,0 1,-2 0,1 0,-1 0,0 0,-1 1,0-1,-1 1,0-1,-1 1,0 0,0 1,0-1,-1 1,-1 0,1 0,-1 1,-1 0,1 0,-5-2,2 3,0 0,0 1,-1 0,0 0,0 1,0 1,-1 0,1 0,-1 1,1 1,-1 0,0 0,0 2,1-1,-1 1,0 1,1 0,-1 0,1 2,0-1,-8 5,1-1,1 2,0 0,0 1,1 1,1 0,0 1,0 1,1 0,1 1,0 0,1 1,-7 13,7-15,2 1,-1 0,2 1,0 0,1 1,0-1,1 1,1 1,1 0,0-1,1 1,1 1,1-1,0 0,1 1,1 0,0-1,2 0,0 3,3 2,1 0,1-1,1 1,1-1,0-1,2 0,0 0,1-1,1 0,1-1,1-1,0 0,1-1,1-1,1 0,0-1,13 7,-17-11,1-1,0 0,0-1,1 0,0-1,0-1,1-1,0 0,0-2,0 1,0-2,0 0,3-1,33-7,0-1,-1-3,0-2,0-2,-1-3,-1-1,-1-3,6-6,-42 21,423-174,-204 0,-107 42,-119 132,-1 1,-1-1,1 0,-1 0,0-1,0 0,-1 1,0-1,0 0,-1 0,1-1,-2 1,1 0,-1-1,0 1,0-1,-1 0,0 1,-1-1,0 1,0-1,0 1,-1-1,0 1,-1 0,1 0,-1 0,-1 0,1 1,-1-1,0 1,-1 0,-6-4,0 2,-1-1,0 2,0 0,-1 0,0 1,0 0,-1 1,1 1,-1 0,0 1,0 1,0 0,-1 1,1 0,0 1,-1 0,1 2,0 0,0 0,0 1,0 1,0 0,1 1,0 0,0 1,0 1,1 0,-5 4,-3 5,2 1,0 0,1 2,1 0,0 1,2 0,0 1,1 1,1 0,2 1,0 0,1 0,1 1,2 0,0 1,2 0,0-1,2 1,0 0,2 1,1-1,2 4,-3-10,2 0,0 0,1 0,1 0,1-1,1 1,0-1,1-1,1 1,1-1,0-1,1 1,1-2,1 1,0-2,1 1,0-2,1 0,1 0,0-2,0 0,16 8,-4-11,1-1,0-2,0-1,1-1,-1-1,1-2,-1-1,0-1,1-1,-1-2,9-3,-3 3,0-2,0-1,-1-2,0-1,-1-1,0-2,-1-1,-1-2,0-1,-2-1,0-1,-1-2,-1-1,0-2,-8 4,-1-1,-1-1,-1-1,-1 0,-1-1,-1-1,-2 1,2-8,13-152,-44 56,19 130,0-1,-1 0,1 1,-1-1,1 0,-1 1,1-1,-1 0,1 0,-1 1,1-1,-1 0,1 0,-1 0,1 0,-1 0,1 0,-1 0,1 0,-1 0,0 0,1 0,-1 0,1 0,-1 0,1 0,-1-1,1 1,-1 0,1 0,-1-1,1 1,-1 0,-6 22,4 120,50 385,21 301,-56-750,-6-43,-7-44,-106-604,86 430,9-1,9-159,3 321,1 0,1 1,0-1,2 0,1 1,0-1,2 1,0 1,1-1,2 2,0-1,1 1,0 0,2 1,0 1,1 0,1 1,9-8,-5 11,1 1,0 1,1 1,0 1,1 1,0 0,1 2,-1 1,1 0,0 2,0 0,9 2,-4 3,0 1,0 1,0 2,-1 1,0 1,0 1,16 9,-33-12,0 1,0 1,-1 0,-1 0,1 1,-1 0,0 0,-1 1,0 0,-1 0,0 0,4 11,2 4,-2 1,0 0,-1 1,-2 0,-1 0,-1 1,-1 0,-1 2,-2-10,0 0,-2 0,0 0,-1 0,-1-1,-1 1,0 0,-2-1,0 0,-1-1,-1 1,-1-1,-1-1,0 1,-1-2,-1 0,0 0,-1-1,-1 0,0-1,-7 4,10-5,-1-1,0-1,0 0,-1 0,0-2,-1 1,0-2,0 0,-1 0,0-1,0-1,-1-1,0 0,0-1,0-1,-1 0,1-1,-1-1,1 0,-1-2,1 0,-1 0,1-2,-7-2,2-4</inkml:trace>
  <inkml:trace contextRef="#ctx0" brushRef="#br0" timeOffset="8845.254">68 2271,'0'0,"0"0,0 0,0 0,-9 37,3 383,21 104,-15-199,12-198,-1-600,23 212,-33 251,0-1,1 0,0 0,0 1,1-1,1 1,0 0,0 0,1 0,0 1,1 0,0 0,0 0,1 0,0 1,1 0,-1 1,2 0,-1 0,1 0,0 1,0 1,1-1,4 2,1-1,0 2,0 0,0 1,0 0,1 1,-1 1,0 0,0 2,1-1,-1 2,0 0,0 0,-1 2,1 0,-1 0,0 2,1 0,-6 0,-1-1,0 1,-1 0,1 1,-1 0,-1 0,1 1,-1 0,-1 0,0 0,0 1,-1-1,0 1,0 0,-1 0,-1 1,0-1,0 1,-1-1,0 4,-1 3,-1-1,0 1,-1-1,-1 0,0 1,-1-1,-1-1,-1 1,0-1,-1 0,-1 2,-7 18,-92 83,75-90,22-23,-2 1,1-2,-1 1,1-1,-1-1,0 0,0-1,-1 0,1-1,0 0,-1-1,1-1,0 0,0 0,-1-1,1-1,-1 0,-60-27,-3-45,151 95,143 135,-148-102,2-2,2-3,67 30,-117-71,1-1,-1-1,1-2,0 0,0-1,0-2,0-1,0 0,0-2,0-1,-1-1,0-1,0-1,0-2,-1 0,0-1,21-13,54-15,-61 20,0-3,-1-1,-2-1,0-2,-1-1,-2-2,-1-1,-1-1,15-23,-43 53,14-16,0 0,0-1,-2 0,0-1,-1 0,-1-1,0-1,-2 0,0 0,-1 0,-1-1,-1-1,-1 1,-1-1,0-14,-4 28,-1 0,0 0,-1 0,0 0,0 0,0 0,-1 0,0 0,-1 1,0 0,0 0,-1 0,1 0,-1 1,-1-1,1 1,-1 1,0-1,-1 1,1 0,-1 0,0 1,0 0,-1 0,1 1,-1 0,0 0,0 0,1 1,-2 1,-3-1,-9-2,1 0,-1 2,0 0,0 2,0 0,0 1,1 2,-1 0,0 1,1 0,0 2,-2 2,3 3,0 1,1 2,0 0,1 0,0 2,1 0,1 1,1 1,0 0,2 0,0 2,-3 6,6-7,0 0,1 1,1 0,1 0,1 1,1-1,0 1,2 0,0 0,2 1,0-1,1 0,2 0,0 0,1 0,0-1,2 1,1-1,0-1,2 1,0-1,1-1,1 1,1-2,7 9,-9-12,1 1,1-2,0 0,0 0,2-1,0 0,0-2,1 1,0-2,0 0,1-1,1 0,-1-2,1 0,0 0,1-2,-1 0,1-1,-1-1,1 0,0-2,0 0,11-2,3-2,-1-1,1-2,-1-1,0-2,-1-1,0-1,-1-2,0 0,-1-2,-1-2,-1 0,0-1,-1-2,-2-1,4-5,-8 10,-2-2,0 0,-1-1,-1 0,-1-2,0 1,-2-2,-1 0,-1 0,0-1,-2 0,-1-1,-1 1,-1-1,-1-1,-1 1,-1-7,-3-113,22 510,-19-336,2 0,2 0,0-1,2 0,1 0,1 0,2-2,0 1,2-1,1-1,6 7,-6-19,0-1,1 0,0-2,1 0,0 0,0-2,1 0,0-1,1 0,0-2,0 0,0-2,0 0,0-1,1 0,-1-2,1 0,-1-2,1 0,14-4,-18 2,0-2,0 0,-1-1,1-1,-1 0,-1-1,0-1,0 0,-1 0,0-2,-1 0,0 0,-1-1,-1 0,0-1,0 0,-2-1,0 0,0 0,-1-1,-1 0,-1 0,0 0,-1-1,-1 1,-1-1,0 0,-1 0,-1 0,0 0,-1 0,-2-6,-9-268,-33 157,45 133,0 0,0 0,0 0,0 1,0-1,0 0,0 0,-1 0,1 0,0 1,-1-1,1 0,0 0,-1 0,1 1,-1-1,1 0,-1 1,0-1,1 1,-1-1,0 0,1 1,-1-1,0 1,1 0,-1-1,0 1,0 0,0-1,0 1,1 0,-1 0,0 0,0 0,0-1,0 1,0 0,1 1,-1-1,0 0,0 0,0 0,0 0,1 1,-1-1,0 0,0 1,0-1,1 1,-1-1,0 1,1-1,-1 1,0-1,0 1,2 70,3-1,3 0,3-1,7 16,77 429,-79-203,-56 169,38-464,-1 0,0-1,-1 1,-1-1,-1 0,0 0,0-1,-2 0,1 0,-2-1,0 0,0-1,-2 0,1-1,-1 0,-1-1,0 0,0-1,-1 0,0-1,-1-1,1 0,-2-1,-1 0,0-4,-1 0,0-1,1-1,-1-1,0 0,0-2,1 0,-1 0,1-2,0 0,1-1,-17-8,22 10,0-1,0 0,1-1,0 0,0-1,0 0,1 0,-1-1,2 0,-1-1,1 0,1 0,0-1,0 0,1 0,0-1,1 1,0-1,0 0,1-1,1 1,0-1,1 0,0 0,0 1,2-1,-1 0,1 0,1 0,0 0,1 0,0 0,3-5,3-6,1 0,1 0,1 1,1 0,0 1,2 1,1 0,0 1,17-16,30-26,2 3,3 2,2 4,2 2,3 4,30-12,302-214,-383 258</inkml:trace>
  <inkml:trace contextRef="#ctx0" brushRef="#br0" timeOffset="18915.999">0 4300,'0'0,"0"0,0 0,0 0,0 0,0 39,1 608,51-169,-14-227,-15-164,-23-86,2 37,-2-38,0 0,-1 0,1 0,0-1,0 1,-1 0,1 0,0 0,-1 0,1 0,0 0,-1 0,1 0,0 0,-1 0,1 0,0 0,-1 1,1-1,0 0,-34-340,19 104,13 226,1 0,0 0,0-1,1 1,0 0,1-1,0 1,1 0,0 0,1 0,0 0,0 0,1 1,1-1,-1 1,1 0,1 1,0-1,0 1,0 0,1 0,1 1,-1 0,1 0,0 1,1 0,-1 0,1 1,0 0,1 1,8-4,-7 3,1 1,-1 0,1 0,0 2,0-1,0 1,1 1,-1 0,0 1,0 0,1 1,-1 0,0 1,0 0,0 1,0 1,0 0,-1 0,0 1,0 1,0-1,5 6,-7-2,-1 1,0 1,-1 0,0 0,-1 0,0 1,-1 0,0 0,-1 0,0 1,-1-1,0 1,-1 0,0 0,-2 0,1 0,-1 0,-1 0,0 0,-1 0,-3 10,0-10,-1-2,0 1,0-1,-1 0,0 0,-1 0,-1-1,1-1,-2 0,1 0,-11 8,-5 6,-150 85,167-106,-1 0,0 0,0-1,0 0,0-1,1 0,-1-1,0 1,0-2,0 1,0-1,1-1,-9-2,-13-3,-47-56,119 57,-28 8,0 0,-1 2,1-1,-1 2,1 0,-1 0,0 2,0-1,-1 2,0-1,0 2,0 0,-1 0,0 1,1 2,34 21,57 38,-66-43,0-2,2-1,0-2,2-2,39 14,-53-25,1 0,0-3,1 0,-1-2,1-1,0-1,0-1,-1-2,1-1,21-4,140-44,-108-40,-64 63,-2-1,0 0,-2-1,-1-1,-2 0,-1-1,-1 0,-1 0,-2-1,-1 1,-2-2,-1 1,-2 0,0 0,-3 0,-1-3,4-38,-23-12,23 157,-2 1,3 1,3 0,4-1,2 0,13 38,12 27,-30-126,-1 0,2-1,0 0,0 0,1-1,0 1,1-2,0 1,1-1,0 0,0-1,1 0,0 0,0-1,1 0,0-1,0-1,0 1,1-2,0 1,0-2,0 0,0 0,1-1,8 0,-9-1,1-1,-1 0,1-1,-1 0,1-1,-1-1,1 0,-1 0,0-1,-1-1,1 0,-1-1,0 0,0 0,0-1,-1-1,4-4,5-8,-2 0,0-2,-1 0,-1-1,-2-1,0 0,-1-1,-1 0,-2-1,-1 0,4-18,28-75,-30 96,-2-1,-1 0,0-1,-2 0,-1 0,-1 0,-1 0,-2-11,0 35,0-2,-1-1,1 1,0 0,-1 0,1 0,1-1,-1 1,0 0,1 0,0 0,0 0,0 0,0 0,0 0,0 0,1 0,0 0,-1 1,1-1,0 0,0 1,1 0,-1-1,0 1,1 0,1-1,27 84,46 499,-59-463,-49-683,52 408,-15 144,1 0,1 0,0 1,0 0,2 0,-1 1,2 0,-1 1,2 0,-1 1,2 1,-1-1,1 2,1 0,-1 0,1 1,0 1,1 0,0 2,0-1,0 2,0 0,2 0,0 2,-1 1,1 0,-1 1,1 1,-1 0,1 2,-1 0,0 0,-1 2,5 1,15 5,42 55,-63-55,-1 1,0 0,-1 2,0-1,-2 1,1 1,-2 0,0 0,-1 1,-1 0,0 0,-1 1,-1 0,-1 0,0 0,0 15,6 118,-8-119,2 1,1-1,2 0,1 0,1-1,2 0,1-1,10 16,25-10,-36-42,0-1,0 0,-1 0,1-1,-2 0,1-1,-1 0,-1-1,0 0,0 0,-1-1,0 0,-1 0,0 0,0-3,29-74,129-265,-82 227,-70 117,0 0,0 0,1 1,0 1,1 0,-1 1,1 0,1 1,-1 1,1 0,-1 1,1 1,0 0,0 1,0 0,0 2,0-1,0 2,0 0,0 1,0 0,-1 1,0 1,0 0,0 1,0 1,-1 0,0 1,0 0,-1-2,12 7,-44-10,-288-51,291 49,0 2,1 0,-1 1,1 1,0 0,0 1,1 1,0 0,0 1,0 1,1 1,-1 3,1 2,1 0,0 0,1 1,1 1,0 0,1 1,1 0,1 0,0 1,2 0,0 0,1 1,1-1,1 1,0 0,2 0,0 11,0-15,0 1,1-1,1 0,0 0,2 0,0 0,0 0,1 0,1-1,1 0,0 0,1 0,1-1,0 0,1 0,0-1,1 0,0-1,6 5,-1-5,1-1,0 0,1-1,0-1,0-1,1 0,0-1,0-1,0-1,8 1,-14-3,0-1,1 0,-1 0,1-2,-1 1,1-2,0 1,-1-2,1 0,-1 0,0-1,0-1,0 0,0 0,-1-1,5-3,-4 2,-1 0,0 0,0-1,0 0,-1-1,0 0,0-1,-1 0,0-1,-1 1,0-2,-1 1,0-1,0 0,-1-1,2-5,4-19,0 0,-3-1,-1 0,-2 0,-1-1,-2 0,-1 0,-3 0,-1 0,-5-31,0-82,-38-313,24 316,-4 44,-9 45,26 293,108 490,-88-659,4-1,2-1,2 0,4-2,2 0,11 14,-35-70,1 0,0-1,0 1,0 0,0-1,1 0,0 1,0-2,0 1,0 0,0-1,1 0,0 0,0 0,0 0,0-1,0 0,0 0,0 0,1-1,-1 0,1 0,-1 0,1-1,-1 0,1 0,0 0,-1 0,1-1,-1 0,1 0,-1-1,0 1,1-1,-1-1,5-1,4-4,1 1,-1-2,0 0,0-1,-1 0,-1-1,0 0,0-1,-1 0,0-1,8-14,6-16</inkml:trace>
  <inkml:trace contextRef="#ctx0" brushRef="#br0" timeOffset="19547.611">1306 4785,'0'0,"0"0,0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4:45.654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88 1,'21'114,"-5"0,-6 2,-4-1,-8 89,7 141,-4 235,-26-681,5-297,17 383,1-1,0 0,2 0,-1 0,2 0,0 0,1 1,1-1,0 0,2 1,-1 0,2 0,0 0,0 1,2 0,0 0,0 0,1 1,1 1,0 0,1 0,0 0,0 2,3-1,-3 2,1 2,-1 0,2 0,-1 1,1 1,0 0,0 0,0 2,1-1,0 2,-1 0,1 0,0 2,0 0,0 0,0 1,-1 1,1 0,0 1,-1 0,0 1,1 1,-2 0,1 1,-1 0,1 1,-2 0,1 1,0 1,-6-1,-1 0,0 0,-1 0,1 1,-2-1,1 1,-1 0,-1 0,1 1,-2-1,1 0,-1 8,1-6,-3 6,0-1,-2 1,0-1,-1 0,0 0,-1 0,-1-1,-1 1,0-2,-1 1,0-1,-1 0,-1 0,0-1,-1-1,0 0,-1 0,0-1,-1-1,0 0,-1-1,-5 3,5-3,0 0,0-2,-1 0,0 0,-1-1,1-1,-1-1,0 0,0-1,-1-1,1 0,0-1,-1-1,-6-1,-70-36,82 27,36 9,-8 1,5 2,0 0,0 2,0 1,0 0,-1 2,0 0,0 1,-1 2,0 0,-1 1,0 0,-1 2,3 2,116 85,-86-60,1-3,2-1,1-4,20 7,-55-32,1-1,1-1,-1 0,1-2,0-1,0-1,-1 0,1-2,0 0,10-3,-8 0,0-1,0-1,0-1,-1-1,0-2,-1 0,0-1,-1-1,0-1,0 0,-2-2,0-1,6-6,-9 2,-1-2,-1 0,-1 0,-1-1,-1-1,-1 0,-1-1,-1 0,-1 0,-2 0,0-1,-1 0,-2-4,-1-207,-13 158,7 55,1 7,-2 43,11 267,43-45,-30-184,-14-53,1 0,0-1,1 0,-1 0,2 0,0-1,0 0,0 0,1-1,1 0,-1 0,1-1,0 0,1-1,0 0,0 0,0-1,1-1,-1 1,1-2,0 1,10 0,-6-2,1 0,-1-2,1 0,-1 0,1-2,-1 0,0 0,1-2,-1 0,-1 0,1-2,-1 0,0 0,0-1,0-1,-1 0,0-1,-1-1,0 0,-1 0,0-1,0-1,-1 1,1-4,11-18,-1 0,-2-2,-1-1,-2 0,-1-1,-2 0,-1-1,-3-1,-1 1,-1-2,-3 1,-1-1,-2 1,-1-1,-6-37,17 417,11 26,-10-259,-42-639,28 516,1 0,1-1,1 1,0 0,2-1,-1 1,2 0,0 0,1 1,0-1,2 1,0 0,0 1,1-1,1 1,0 1,1 0,9-9,-8 9,1 0,0 1,1 0,0 1,0 1,1 0,1 1,0 0,0 1,0 1,1 0,0 1,1 1,-1 0,1 2,16-2,161 38,-104 57,-78-71,-2 1,0 0,-1 0,-1 1,-1 0,-1 0,-1 1,2 19,6 20,4 16,-5 1,-2 0,-4 0,-5 71,-1-148,10 104,-10-102,1 0,-1 0,1 0,0 0,0 0,0-1,0 1,0 0,0 0,1-1,-1 1,1-1,0 1,0-1,0 0,0 0,0 0,1 0,-1 0,1 0,-1 0,1-1,-1 1,1-1,0 0,0 0,0 0,0 0,0-1,0 1,0-1,0 1,0-1,6-4,1 0,-1 0,0-1,0-1,-1 1,0-1,0-1,0 0,0 0,-1 0,-1-1,1 0,-1 0,0 0,-1-1,0 0,-1 0,1-1,-2 1,1-1,-1 0,-1 0,1-3,5-9,64-189,-43 151,2 2,3 1,3 2,28-33,-39 53,78-48,-91 76,0 1,-1 1,2 0,-1 1,1 0,-1 1,1 1,0 0,0 1,0 0,0 1,0 1,8 1,78 21,-18 12,-124-51,15 2,0 1,-1 2,0 0,-1 2,0 1,-1 2,1 0,-11 1,26 7,0-1,1 2,-1 0,1 0,-1 2,1-1,1 2,-1 0,1 0,0 1,0 1,1 0,0 0,0 1,1 0,0 1,-8 11,0 5,1 1,2 1,0 1,2 0,2 1,0 0,-2 15,11-37,-3 18,2 1,0 0,2-1,1 1,1 0,2 0,0 0,2-1,1 0,1 0,6 15,4 26,-11-55,0-1,0 0,1 0,0-1,1 1,1-2,-1 1,1-1,1-1,0 1,0-2,0 1,1-2,0 1,1-1,0-1,-1 0,4 0,-3 0,0-1,0 0,0 0,1-2,-1 1,1-2,-1 1,1-2,0 0,-1 0,1-1,0-1,-1 0,0-1,1 0,-1-1,0 0,0-1,-1 0,0-1,11-7,1-2,-1-1,-1-1,0 0,-1-2,-1-1,-1 0,0-1,-2-1,12-21,-14 15,-2 0,-1-1,-1 0,-2-1,-1 0,-1 0,-2 0,0-1,-3 0,0 1,-2-1,-1-2,-22-62,-31-15,35 155,54 229,22 62,-4 114,-53-382,-2-2,-4 1,-2 0,-3-2,-3 1,-21 53,34-112,-3 8,-1 0,-1 0,0 0,-1-1,-1 0,0 0,-1-1,0 0,-1-1,0 0,-1-1,0 0,-1-1,0 0,-1-1,0-1,-1 0,1-1,-1 0,-1-2,1 1,-1-2,0 0,0-1,0-1,0 0,-1-1,1-1,0 0,-1-1,1-1,0-1,0 0,0-1,0 0,1-2,-1 0,-7-5,12 2,1 0,0-1,1 0,0-1,1 0,0 0,1-1,0 0,0 0,2-1,-1 1,2-2,0 1,0 0,1-1,1 1,0-1,1 0,0 0,1 1,1-1,2-11,5-1,1 1,1-1,1 2,2-1,0 2,2 0,0 0,1 2,2 0,0 1,1 0,1 2,1 0,0 1,9-3,412-280,-289 204,-62 31,-68 48</inkml:trace>
  <inkml:trace contextRef="#ctx0" brushRef="#br0" timeOffset="541.256">1450 390,'0'0,"0"0,0 0,0 0,0 0</inkml:trace>
  <inkml:trace contextRef="#ctx0" brushRef="#br0" timeOffset="42106.476">20 2547,'-9'72,"29"351,3-89,-12 10,-6-252,-5-92,-1 0,1-1,0 1,-1 0,1-1,0 1,-1 0,1 0,-1-1,1 1,0 0,-1 0,1 0,-1-1,1 1,-1 0,1 0,-1 0,1 0,-1 0,1 0,-1 0,1 0,0 0,-1 0,-2-17,-52-323,55 322,0 0,1-1,1 1,0 0,2 0,0 0,1 0,0 1,2-1,0 1,8-12,8-27,52-50,-63 92,0 1,0 0,1 1,1 0,0 1,0 1,1 0,1 1,0 1,0 0,0 1,1 1,0 0,0 1,1 1,-1 1,1 1,1 0,174 9,-184-4,1 0,-1 1,-1 0,1 0,-1 1,0 0,0 1,0 0,-1 0,1 0,-2 1,1 0,-1 0,0 1,1 2,-5-3,1 0,-1 0,-1 1,0-1,0 1,0-1,-1 1,0 0,0-1,-1 1,0-1,-1 1,1-1,-1 0,-1 1,1-1,-1 0,-1 0,1-1,-1 1,-1 0,-15 17,-1-2,-1 0,-1-1,-1-2,-1 0,0-2,-1 0,-1-2,-1-1,0-1,0-2,-2-1,1-1,-17 3,24-8,0 0,0-2,-1 0,1-1,0-2,-1 0,1-1,0-1,0-2,0 0,0-1,-11-28,45 34,-1 0,1 1,0 0,0 1,0 0,-1 1,0 0,1 1,-1 0,0 1,-1 0,1 1,-1 0,0 0,8 8,49 23,424 214,-487-248,0 1,1-1,-1 1,1-1,0-1,0 1,0-1,0 0,0 0,1 0,-1-1,1 1,-1-2,1 1,-1 0,1-1,-1 0,1 0,-1-1,1 0,0 0,-1 0,0 0,1-1,-1 0,0 0,0-1,0 1,0-1,0 0,1-1,8-13,0 0,-1 0,-1-2,0 1,-2-1,0-1,-1 0,-1 0,4-19,17-35,-17 31,-2-1,-1 0,-3 0,-1-1,-3 0,-1 0,-5-35,3 36,-1 135,4 0,4 1,4-1,20 78,-2-16,-14-101,-20-81,-31-235,72-11,26 142,-52 118,2 0,0 0,0 1,2 1,-1 0,2 0,0 2,0-1,1 2,0 0,1 1,0 0,11-3,-4-1,136-13,-23 45,-75 50,-47-44,-1 0,-1 0,-1 1,-1 1,-2-1,0 2,-2-1,2 19,44 274,-15-150,-33-159,-4-8,0 0,1 0,-1-1,1 1,0 0,-1-1,1 1,0-1,1 1,-1-1,0 1,1-1,-1 0,1 0,0 1,0-1,0 0,0-1,0 1,0 0,0-1,1 1,-1-1,1 0,-1 1,1-1,-1 0,1-1,0 1,-1 0,1-1,0 0,-1 1,1-1,0 0,2-1,3-4,0-1,-1 0,1-1,-1 0,-1 0,1-1,-1 0,-1 0,1 0,-2-1,1 1,-1-1,0 0,-1-1,0 1,0 0,-1-1,0-5,9-20,78-281,-58 243,-21 46,1 0,1 0,2 1,0 1,2 0,1 1,11-12,-21 28,1-1,0 1,1 0,0 0,0 1,0 1,1-1,0 1,0 1,1 0,-1 1,1 0,0 0,0 1,0 0,1 1,-1 1,1 0,-1 0,1 1,6 1,221 49,-295-32,16-19,16-2,-1 2,0 0,0 1,0 1,0 2,0 0,1 2,0 1,0 0,0 2,1 1,0 1,0 1,1 0,-19 15,27-14,0 2,1-1,0 2,1 0,0 0,2 1,0 0,0 1,2 0,0 1,1 0,1 0,0 0,1 1,2-1,0 1,0 0,2 1,0-1,2 0,0 0,1 0,1 0,0 0,2 0,0-1,1 0,1 0,1 0,0-1,3 4,4-1,0 0,1-1,2-1,-1 0,2-1,0-1,1-1,1-1,0 0,1-2,1-1,-1 0,20 5,-21-8,0-2,0 0,1-2,-1 0,1-1,0-1,-1-1,1-2,0 0,0-1,0-1,-1 0,1-2,-1-1,0-1,-1 0,0-2,0 0,0-1,8-7,-15 5,0 0,-1-1,-1-1,0 0,0 0,-1-1,-1 0,-1-1,0 0,-1-1,-1 1,0-1,-1 0,-1-1,0-10,-1 7,-2-1,0 1,-1-1,-2 1,0 0,-1-1,-1 1,-5-14,6 22,-2-6,0 1,-2 0,0 0,-1 1,0-1,-2 2,0-1,-1 2,0-1,-1 1,-1 1,-1 0,1 1,-2 1,0 0,-1 1,0 0,0 1,-1 1,0 1,-1 0,-3 1,-28-18,391 32,-321-7,24 2,0-2,1-2,-1-2,0-2,-1-2,39-13,-50 55,-44 50,9 125,23-20,-15-166,-2-2,0-1,2 0,0-1,1 1,1-1,1-1,0 1,2-2,0 1,1-1,0-1,2 0,8 7,-9-13,0 0,1-1,0 0,0-2,1 1,0-2,1 0,-1-1,1 0,0-1,1-1,-1-1,0 0,1-1,-1-1,1 0,-1-1,1-1,-1-1,0 0,0-1,0-1,0 0,-1-1,0-1,0 0,-1-1,0-1,0 0,-1-1,5-5,6-6,-2 0,0-2,-2-1,0 0,-2-2,-1 0,-1-1,-1 0,-1-1,-2-1,0 0,-1-7,-3 10,-2-1,-1 0,-2 0,0 0,-1 0,-2 0,-1-1,-1 1,-2 0,-6-26,-2 7,8 73,2-1,1 1,2-1,0 1,2 0,0-1,2 0,3 7,7 60,-5-29,3 0,2 0,3-2,10 22,56 2,-75-76,1-1,1 0,-1-1,2 0,-1-1,1 0,0-1,0 0,1-1,0 0,0-1,0-1,0 0,0-1,1 0,0-1,-1 0,1-1,-1-1,1 0,-1-1,1 0,-1-1,0-1,0 0,0 0,-1-2,1 1,-1-2,0 0,1-1,0-3,0 0,-1-1,0 0,-1-1,-1 0,0-1,0 0,-1-1,-1 1,-1-2,0 1,-1-1,2-10,74-309,-90 145,8-4,-7 275,46 301,-3-131,65-104,-81-125,68 0,-81-23,0 0,0 0,0-1,0 1,-1-2,1 1,0-1,-1 0,0 0,0-1,0 1,0-1,-1-1,1 1,-1-1,0 0,0 0,0-1,24-30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4:58.241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23 191,'-20'95,"18"458,47-74,-2 301,2-259,1-15,-28-307,-18-40,11-33,35-135,379-174,-391 173,2 2,-1 1,1 3,0 0,1 2,-1 2,0 2,0 0,0 3,0 1,-1 2,0 1,0 2,-1 1,1 2,387 180,-395-185,1-2,1-1,-1 0,1-2,-1-2,1 0,0-2,0-2,0 0,0-2,-1 0,0-3,28-9,-23 4</inkml:trace>
  <inkml:trace contextRef="#ctx0" brushRef="#br0" timeOffset="2063.554">2961 0,'5'37,"-31"373,-20 4,11 36,17 137,32-316,45 230,-39-370,56 237,-67-335,2 0,1 0,2-1,1-1,1-1,2 0,1-1,1 0,1-2,2-1,15 14,-8-19,1-2,1-2,1 0,0-2,1-2,1-1,0-2,0-1,1-1,6-2,238-2,-258-5,7-3,0 0,-1-2,0-1,-1-2,1 0,-2-2,1-1,-1-1,-1-1,-1-1,0-1,-1-2,7-6,8-11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5:55.272"/>
    </inkml:context>
    <inkml:brush xml:id="br0">
      <inkml:brushProperty name="width" value="0.1" units="cm"/>
      <inkml:brushProperty name="height" value="0.1" units="cm"/>
      <inkml:brushProperty name="color" value="#FFC000"/>
      <inkml:brushProperty name="ignorePressure" value="1"/>
    </inkml:brush>
  </inkml:definitions>
  <inkml:trace contextRef="#ctx0" brushRef="#br0">144 1,'0'0,"0"0,0 0,0 0,0 0,0 0,0 0,0 0,0 15,-46 314,11-137,-12 78,32 259,16-373,34 89,-31-233,0-1,1 1,1-1,0 0,0-1,1 1,0-1,1-1,0 1,1-2,0 1,0-1,1 0,0-1,0 0,1 0,-1-1,2-1,-1 0,0-1,1 0,0 0,0-1,0-1,0 0,1 0,11-1,4-9,0-1,-1-1,0-2,-1 0,-1-2,0-1,0-1,-2-1,0 0,-1-2,-1-1,-1-1,0-1,-2 0,10-16,112-200,-50 70,-72 139,2 0,1 2,2 1,0 1,2 0,0 2,2 1,0 1,5 0,-15 12,0 1,0 1,1 0,0 1,0 2,1-1,-1 2,1 1,0 0,0 1,-1 1,1 1,0 1,0 0,-1 1,1 1,-1 1,0 1,0 1,-1 0,15 8,9 8,-35-13,-31-11,-240-35,247 37,-1 1,1 1,-1 0,1 1,0 1,0 1,1 1,0 0,0 1,1 1,0 0,0 2,1-1,0 2,1 0,0 1,1 0,1 1,0 0,1 1,0 1,2 0,-9 16,9-15,0 0,1 1,1-1,1 2,0-1,1 1,1-1,1 1,1 1,0-1,2 0,0 0,1 1,1-1,1 0,4 17,-2-16,1 0,0-1,2 0,0 0,1 0,1-1,0-1,2 1,0-2,0 0,12 11,-13-15,-1 0,2 0,0-1,0-1,1 0,0 0,1-1,0-1,0-1,1 0,0 0,0-2,1 0,-1 0,1-2,0 0,0 0,0-2,1 0,-1-1,0-1,0 0,0-1,0-1,0 0,0-1,0-1,-1 0,0-1,12-7,-9-3,0-1,-1-1,-1-1,0 0,-1-1,-2-1,0 0,-1 0,4-11,12-147,-30-134,-19 170,21 142,0 0,1 1,-1-1,1 0,-1 0,0 1,0-1,1 0,-1 0,0 1,0-1,0 0,0 0,0 1,0-1,0 0,0 0,0 0,0 1,-1-1,1 0,0 0,0 1,-1-1,1 0,0 0,-1 1,1-1,-1 1,1-1,-1 0,1 1,-1-1,0 1,1-1,-1 1,0-1,1 1,-1 0,0-1,1 1,-1 0,0-1,0 1,1 0,-1 0,0 0,0 0,1 0,-1 0,0 0,0 0,0 0,1 0,-1 0,0 0,0 1,1-1,-1 0,0 1,56 636,18-527,-71-107,0 0,0 0,0-1,1 1,-1 0,1-1,-1 0,1 0,0 0,0 0,0 0,0 0,0-1,0 1,1-1,-1 0,0 0,1 0,-1 0,1-1,-1 0,1 1,-1-1,1 0,-1-1,1 1,-1-1,1 1,-1-1,0 0,1 0,-1-1,0 1,0-1,0 1,0-1,0 0,0 0,0 0,-1-1,2-1,9-10,-2-1,0-1,-1 0,-1 0,0-1,-1 0,-1 0,0-1,-1 0,-2 0,1-1,0-12,53-237,-47 245,2 0,0 2,1-1,2 2,0 0,1 0,0 2,2 0,0 1,1 1,1 1,1 1,0 1,0 0,1 2,1 1,23-7,-16 9,1 1,0 1,1 2,-1 2,1 1,0 1,-1 2,1 1,-1 1,9 4,4 9,-45-17,-1 1,1-1,0 0,0 1,0-1,0 0,-1 1,1-1,0 1,0-1,0 0,0 1,0-1,0 1,0-1,0 0,0 1,0-1,0 0,0 1,0-1,1 1,-1-1,0 0,0 1,0-1,0 0,1 1,-1-1,-50-6,-27-6,0 4,0 4,0 3,-20 4,84-1,-1 1,0 0,1 0,0 2,0-1,0 2,1 0,-1 0,1 1,1 1,-1 0,1 1,-7 7,13-12,1 1,1-1,-1 1,1-1,-1 1,1 0,1 0,-1 1,1-1,0 0,0 1,0-1,1 1,0 0,0 0,1-1,-1 1,1 0,0 0,1 0,-1 0,1-1,1 1,-1 0,1-1,0 1,0-1,0 0,1 1,0-1,0 0,0-1,0 1,1 0,0-1,0 0,0 0,1 0,-1 0,1-1,0 0,0 0,0 0,1 0,239 50,-84-28,-146-22,0 1,-1 1,1 0,-1 1,0 1,-1 0,0 0,0 1,0 1,-1 1,0-1,-1 2,0 0,-1 0,0 1,-1 0,0 0,-1 1,0 0,-1 1,-1 0,0 0,-1 0,3 15,10 114,-79-48,51-84,-8 2,0-1,0 0,-1-1,0-1,-1-1,0-1,0-1,-1 0,0-1,0-2,0 0,-1-1,1-1,-19-2,17 2,0-1,0-1,0-1,0-1,0-2,0 0,1-1,-1-1,1-1,-8-5,-55-37,148 56,-54-6,35 9,0-3,1-2,-1-1,1-3,0-1,0-3,0-1,-1-2,0-2,0-3,-1-1,35-15,-60 18,0 0,-1-2,0 0,-1-1,0-1,-1 0,-1-1,0-1,0 0,-2-1,0-1,-1 0,0 0,-1-1,-2 0,7-17,101-349,-66-5,-53-50,-8 249,-7 315,-9 109,11 2,11 172,18-229,17-28,-27-132,1 0,1-1,1 0,1 0,0 0,1-1,1 0,1-1,0 0,1 0,1-1,0 0,1-1,1-1,0 0,0-1,2-1,-1 0,1-1,1 0,0-1,0-1,1-1,17 4,-18-6,0-2,0 0,1-1,-1 0,1-2,-1 0,1-1,-1-1,1 0,-1-1,0-1,0-1,0 0,-1-2,0 0,0 0,0-1,-1-1,-1-1,9-7,52-47,-50 37</inkml:trace>
  <inkml:trace contextRef="#ctx0" brushRef="#br0" timeOffset="580.454">3171 996,'0'0,"0"0,0 0,0 0,0 0,0 0,38 0,50-3,-1-4,0-4,0-4,11-7,-75 17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6:23.381"/>
    </inkml:context>
    <inkml:brush xml:id="br0">
      <inkml:brushProperty name="width" value="0.1" units="cm"/>
      <inkml:brushProperty name="height" value="0.1" units="cm"/>
      <inkml:brushProperty name="color" value="#FFC000"/>
      <inkml:brushProperty name="ignorePressure" value="1"/>
    </inkml:brush>
  </inkml:definitions>
  <inkml:trace contextRef="#ctx0" brushRef="#br0">80 4356,'-18'216,"-8"388,30-544,3 0,3-1,2 0,3-1,2-1,3 0,2-1,7 7,-20-42,2-1,0 0,1 0,1-2,1 1,0-2,2 0,0 0,0-2,2 0,0-1,0 0,1-2,1 0,0-2,1 0,0-1,0-1,1-1,0 0,13 0,-26-7,-1 0,0 0,1-1,-1-1,0 1,0-1,0-1,0 0,0 0,0 0,-1-1,0 0,0 0,0-1,0 0,-1 0,1-1,-1 0,-1 0,1 0,-1-1,0 1,3-7,91-175,-97 182,59-145,93-189,-147 326,1-1,1 1,0 1,1 0,1 0,0 0,0 2,1-1,0 2,1-1,1 2,-1 0,2 0,-1 2,1-1,0 2,27-10,1 1,0 3,1 1,0 3,0 1,1 2,-1 2,18 3,34 31,-172-32,46-1,5-1,0 1,1 1,-1 1,0 1,0 1,1 1,0 2,-1 0,1 2,1 0,0 2,0 0,-7 5,15-5,0 0,1 0,1 2,0-1,0 2,1 0,0 0,1 1,1 1,0-1,0 2,2-1,0 1,-4 11,5-6,0 0,1 1,2 0,0 1,1-1,1 1,1-1,1 1,1-1,1 1,1-1,0 1,2-1,1-1,0 1,1-1,2 0,0 0,1-1,0 0,2-1,0 0,1-1,1 0,1-1,0-1,1-1,0 0,2 0,-1-2,1 0,1-2,0 0,1 0,0-2,0-1,13 3,-15-4,0-2,0 0,0-1,1 0,0-2,-1 0,1-2,0 0,-1 0,1-2,-1 0,0-2,0 0,0 0,-1-2,0 0,0-1,0-1,-1-1,-1 0,1-1,-2 0,0-1,0-1,-1 0,0-1,4-8,-8 2,-2-1,-1 1,0-1,-2-1,0 1,-1-1,-1 1,-1-1,-1 0,-2 0,0 1,0-1,-2 1,-2-5,-2 2,-1 1,-1 0,-1 0,0 1,-2 0,-1 1,-1 1,0 0,-1 1,-1 1,-1 0,-1 1,-13-8,-36-40,19 42,39 20,40 11,21 1,0-1,1-3,-1-2,1-3,33-4,31 2,-13-41,-32 6,-55 72,33 272,2-180,38 81,-11-65,-23-53,-29-121,79-230,-46 90,-34 111,-3-1,-2 0,-3-1,4-38,-15 43,-5 56,0 0,0 0,0 1,0-1,1 0,-1 1,0-1,1 1,-1-1,1 1,-1 0,0-1,1 1,-1 0,1 0,-1 0,1 0,-1 0,1 0,-1 1,0-1,1 0,-1 1,1-1,-1 1,0-1,0 1,1 0,-1 0,0-1,0 1,0 0,0 0,0 0,0 0,0 0,0 1,0-1,0 0,0 0,-1 1,13 11,35 28,1-3,1-2,3-2,50 24,298 108,-385-159,0-1,0-1,0 0,1-1,0 0,0-2,0 0,0-1,0 0,1-2,-1 0,0-1,0 0,0-2,-1 0,1-1,-1 0,0-1,0-1,-1-1,0 0,0-1,-1 0,0-2,-1 1,0-2,0 0,-1 0,-1-1,0 0,-1-1,4-8,-10 16,0-1,-1 1,0 0,0-1,-1 0,0 0,0 0,0 1,-1-1,0-1,-1 1,0 0,0 0,0 0,-1 0,0 0,0 0,0 0,-1 0,0 0,-1 0,0 1,0-1,0 1,-1 0,0 0,0 0,0 1,-1-1,-4-4,-11-6,-1 0,0 1,-1 1,0 1,-1 1,-1 1,0 1,-1 1,1 1,-2 1,1 2,-1 0,1 2,-1 0,0 2,0 1,-22 3,36-1,0 1,0 0,0 0,0 1,0 1,1 0,-1 1,1 0,1 1,-1 0,1 0,1 1,-1 0,1 1,1 0,-1 1,2-1,-7 11,-95 202,103-197,0 1,2-1,1 1,1 0,1 0,1 0,2 0,0 0,2 0,1-1,1 1,1-1,1 0,1-1,1 0,1-1,2 0,0 0,6 6,-3-12,0-1,2-1,-1-1,2 0,0-1,0-1,1-1,1-1,0 0,0-2,1 0,0-2,0 0,0-1,1-2,0 0,0-2,-1 0,1-1,0-2,0 0,0-1,-1-2,18-5,-23 4,-1-2,0 0,-1 0,1-2,-2 0,1 0,-2-2,1 1,-2-2,1 0,-2 0,0-1,2-3,82-138,-69 101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6:08.37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23 109,'0'0,"0"0,0 0,10 36,4 52,-3 0,-4 0,-4 1,-6 49,15 235,3-190,-12-159,1 0,1-1,1 0,1 0,1 0,0-1,2 0,1-1,1 0,0-1,2 0,0-1,1 0,1-1,10 8,-15-20,-1-1,1-1,0 1,0-2,1 1,-1-2,1 0,0 0,0-1,-1 0,1-1,0 0,0-1,0 0,-1-1,1-1,-1 0,1 0,-1-1,0 0,0-1,-1-1,1 1,-1-2,0 1,-1-1,0-1,0 0,0 0,-1-1,0 0,89-99,148-219,-235 310,2-5,2 0,0 1,0 0,2 1,1 1,0 1,2 0,0 1,2-1,0 0,1 2,1 0,0 1,2 2,-1 0,1 2,1 0,0 2,1 1,0 1,0 1,0 2,0 0,1 2,0 1,5 2,-9 1,1 2,-1 0,-1 2,1 1,-1 1,0 0,21 13,-203-78,139 51,-1 1,0 0,0 2,0 1,0 0,0 1,-1 2,1 0,0 1,0 1,0 1,1 1,-1 1,1 1,0 0,1 2,-19 10,23-7,0 1,1 1,0 0,1 0,1 1,1 1,0 0,0 1,2 0,0 1,1-1,1 2,1-1,0 1,2 0,0 0,1 0,1 1,0-1,2 18,1-15,0 1,1-1,2 1,0-1,2 0,0-1,1 1,1-1,1-1,1 1,1-2,1 1,0-1,2-1,0-1,9 9,-12-13,1 0,1-1,-1 0,2-1,-1-1,2 0,-1-1,1-1,1 0,-1-1,1 0,5 0,-2-3,1-1,0-1,0-1,0-1,1 0,-1-1,0-2,0 0,-1-1,1-1,-1 0,0-2,0 0,-1-1,0-1,0-1,-1-1,0 0,-1-1,0 0,-1-2,-1 0,0 0,0-1,0-3,-2-5,0 0,-2-1,-1 0,0-1,-2 0,-1 0,-1-1,-1 0,-2 1,0-1,-1 0,-2 0,-3-20,-31-168,-9 90,34 186,70 384,-56-426,0-1,2 0,0 0,1-1,1 1,0-2,1 1,1-1,1 0,1-1,-10-9,1 0,1 0,-1 0,1 0,0-1,1 0,-1 1,1-1,0-1,1 1,0-1,-1 0,2 0,-1-1,0 0,1 0,0 0,0-1,0 0,0-1,1 1,-1-1,1-1,-1 1,1-1,0-1,-1 1,1-1,0-1,2 0,-3-1,-1-1,0 0,1 0,-1 0,0-1,-1 0,1 0,-1-1,0 1,0-1,0 0,-1-1,1 1,-1-1,-1 0,1 0,-1 0,0 0,0-1,-1 1,0-1,0 1,-1-1,1 0,-1-1,10-180,-11 168,-35-366,40 627,-4-206,2 1,2-1,1-1,2 1,1-1,1-1,2 0,2 0,1-1,1-1,13 18,0-3,-26-40,0 0,0 0,1 0,0 0,0-1,1 0,-1 1,1-1,0-1,0 1,1-1,0 0,-1 0,1-1,0 1,6 1,6-1,1 0,-1-2,0 0,1-1,-1-1,1 0,-1-2,0 0,0-1,1 0,-2-2,1 0,0-1,-1-1,0-1,-1 0,0-1,0-1,-1 0,0-1,-1-1,0 0,-1-1,0-1,-1 0,-1 0,0-1,-1-1,0 0,-2 0,0-1,0 1,-2-3,5-12,-2 0,-1-1,-2-1,-1 1,-1-1,-2 0,-1 1,-2-1,-2-8,2-43,-40-87,35 157,0-6,3 7,4 25,20 464,-21-401,3-49,1-1,1 0,1 0,1-1,1 0,2 0,0 0,3 2,-10-21,0-1,0 1,0 0,0-1,1 1,-1-1,1 0,1-1,-1 1,0 0,1-1,-1 0,1 0,0-1,0 1,0-1,1 0,2 0,39-25,-35 13,-1-1,-1 0,1-1,-2 0,0 0,0-1,-1 0,-1 0,0-1,-1 0,-1-1,0 1,-1-1,0 0,-1 0,0-7,-2 17,27-133,71-151,-93 276,1 1,0 0,1 0,1 0,-1 1,2 1,0-1,0 1,0 1,2 0,-1 1,1 0,0 0,0 1,1 1,0 0,0 1,1 0,-1 1,1 1,0 0,14-1,6 6,0 0,-1 3,1 0,-1 2,0 2,-1 1,0 1,-1 2,0 1,22 14,-20-12,2 26,-227-104,170 53,-1 2,1 0,-1 1,-1 1,1 1,-1 2,1 0,-1 1,0 1,1 2,-1 0,0 2,1 0,0 1,0 2,1 0,-18 9,25-3,0-1,2 2,-1 0,2 1,-1 0,2 1,0 0,1 1,1 0,1 1,0-1,1 2,1-1,1 1,0 0,2 0,0 0,1 0,1 18,-2-17,2 1,1-1,0 1,2-1,0 0,1 1,1-1,1 0,1-1,0 1,10 17,-8-24,0-1,0-1,1 1,1-1,0-1,1 0,0 0,0-1,1 0,0-1,0-1,1 0,0 0,131 20,-120-25,1-1,-1 0,1-2,-1-1,1-1,-1-1,23-7,-32 7,0-1,0 0,0-1,-1 0,0-1,0-1,-1 0,0-1,-1 0,0-1,0-1,-1 0,0 0,-1-1,0 0,-1-1,0 0,-1 0,-1-1,0 0,-1-1,0 1,-1-1,-1 0,-1 0,0-1,0 1,-2-1,0-12,-13-175,10 181,-1 0,-1 1,-1-1,0 1,-2 0,0 0,-1 1,-2 0,0 0,-9-13,38 143,80 596,-84-611,-4 1,-3 1,-6-1,-6 57,2-1,4-132,-1-1,-1 0,-1 0,-1 0,0 0,-2 0,0 0,-1-1,-1 1,0-1,-2-1,0 1,-1-1,0-1,-2 1,0-2,0 0,-2 0,0-1,0 0,-2-1,1-1,-2 0,1-1,-13 5,17-11,0 0,-1-1,1-1,-1 0,0 0,0-1,0-1,0 0,0-1,0 0,-1 0,1-2,0 0,0 0,0-1,1 0,-1-1,1 0,0-1,0 0,0-1,-2-2,5-1,0-1,0 0,1 0,0-1,1 0,0 0,1 0,0-1,1 0,0 0,1 0,0 0,1-1,1 1,0-1,0-2,0 8,-1-14,0 0,1 0,2 0,0 0,1 0,1 0,1 0,1 0,1 1,0-1,2 2,0-1,2 1,0 0,0 1,12-13,22-25,2 3,2 2,2 2,26-17,-3 1,-38 29,-1-1,-2-1,-2-1,-1-2,-3-1,-1-2,-2 0,4-15,-13 19,-2 0,-2-1,-2 0,-2-1,-1 0,-2 0,-2-26,2-12,-2-384,-45 0,26 496,24 242,7-26,41 222,-44-392,22 160,2-30,-43-263,2-1,3 0,2-1,2 1,3 0,3 0,7-30,-9 66,1 1,1 0,1-1,1 2,0-1,2 1,0 1,0 0,2 0,0 1,1 0,1 1,0 1,14-11,110-71,-120 86,1 1,0 1,1 1,-1 1,1 1,1 0,-1 2,1 0,-1 1,11 1,-21 1,0 0,0 1,-1-1,1 2,-1 0,1 0,-1 0,0 1,1 1,-2 0,1 0,0 0,-1 1,0 0,0 1,0 0,-1 0,0 1,0 0,0 0,-1 1,0-1,-1 1,0 1,0-1,0 1,-1 0,-1 0,2 3,4 12,0 1,-2 0,-1 0,0 1,-2 0,-1 0,-1 0,-2 9,4 16,2 1,2-1,3 0,1 0,3-2,20 45,45-3,-75-88,0 0,0-1,0 1,1-1,-1-1,1 1,0-1,-1 0,1 0,0 0,0-1,0 0,-1 0,1-1,0 0,0 0,-1 0,1 0,0-1,-1 0,0 0,1-1,-1 1,0-1,0 0,0-1,-1 1,1-1,-1 0,0 0,0 0,0-1,0 0,10-8</inkml:trace>
  <inkml:trace contextRef="#ctx0" brushRef="#br0" timeOffset="6769.942">0 2068,'23'170,"-5"380,55 16,-16-281,12-214,-59-60,1-1,0 0,0-1,1 0,0 0,0-2,1 1,0-2,1 1,-1-2,1 0,0-1,0 0,1-1,-1 0,1-2,10 1,46-8,0-4,-1-2,0-4,-1-3,39-16,-107 34,66-26,-1-3,-2-2,-1-4,-2-2,-1-3,-3-2,-1-3,-2-3,1-5,91-117,-82 3,-62 162,-1 0,0-1,-1 1,0-1,0 1,0-1,-1 1,1 0,-2-1,1 1,-1 0,0 0,0 0,0 0,-1 0,0 0,-1 0,1 1,-1 0,0 0,0 0,0 0,-1 0,0 1,0 0,0 0,0 0,-1 1,1 0,-1 0,-6-2,-2-2,0 1,0 1,-1 0,1 1,-1 1,0 0,0 1,-1 0,1 2,0 0,0 0,-1 1,1 1,-5 5,0 1,1 1,0 1,0 0,1 1,1 1,0 1,0 1,2 0,0 1,0 0,1 1,1 1,1 0,0 1,2 0,0 1,-7 17,8-13,1 1,0-1,2 1,1 1,1-1,1 1,1-1,1 1,2 13,-1-20,0 1,1-1,1 0,0 0,2 0,0 0,1 0,1-1,0 0,2 0,0 0,0-1,2 0,0-1,1 0,0-1,1 0,1-1,0 0,0-1,2 0,-1-1,2-1,-1 0,1-1,1-1,15 6,275 74,-292-88,-1 0,1-1,-1-1,0-1,1 0,-1 0,0-2,-1 0,1 0,-1-1,0-1,0 0,-1-1,0 0,-1-1,1-1,7-2,10-6,0-2,-1-1,-1-1,-1-1,-1-2,-2 0,0-2,-2 0,0-1,-2-1,-2-1,0-1,-2 0,-2-1,0-1,4-24,5-70,-6 0,-5-1,-7 0,-10-123,-28-21,16 365,-7 338,22-346,4 0,3-1,4 1,4-1,3-1,17 49,38 67,-66-189,0 1,1 0,0-1,1 0,0 0,0 0,1-1,0 0,1 0,0-1,1 0,-1-1,1 1,1-2,-1 1,1-1,1-1,-1 0,1 0,-1-1,1 0,1-1,-1-1,0 1,1-2,-1 0,1 0,-1-1,1 0,7-2,-3 0,0-1,0-1,-1-1,1 0,-1-1,0 0,0-1,-1-1,0 0,-1-1,0-1,0 0,-1-1,0 0,0-1,-2 0,0-1,6-9,4-7</inkml:trace>
  <inkml:trace contextRef="#ctx0" brushRef="#br0" timeOffset="7376.465">2179 2954,'0'0,"0"0,0 0,23-2,413-108,-425 109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6:22.91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76,'10'45,"-2"0,-2 0,-2 1,-2 0,-2-1,-5 42,3-30,-10 302,1-135,11-190,2 1,1-1,1 1,2-1,2 0,1-1,1 0,2 0,1-1,2-1,3 3,71 71,-68-89,1 0,0-1,1-2,0 0,1-1,0-1,1-2,1 0,-1-2,1-1,0-1,1-1,-1-1,1-1,0-2,-1 0,1-2,-1-1,1-1,-1-2,0 0,-1-2,1 0,-2-2,1-1,-1-1,-1-1,7-5,8-2,0-1,-1-3,-2 0,0-3,-2-1,-1-1,-1-1,-1-2,-2-2,-2 0,-1-1,3-9,-8 4,-2 0,-2-1,-1-1,-2 0,-2-1,-2-1,-2 1,-2-1,-2-1,-1-13,23-13,-30 87,1 1,0 0,1 0,1 0,1 1,0-1,1 0,1 1,1-1,0 1,0-1,2 45,2-1,3 0,3 0,16 46,33 39,30-23,-83-116,0 1,1-1,-1-1,1 0,1 0,-1-1,1 0,0-1,0 0,0 0,1-1,0 0,-1-1,1-1,0 1,0-2,0 1,0-2,-1 1,1-1,0-1,10-3,-10 0,0-1,-1 0,1-1,-1 0,-1 0,1-1,-1-1,-1 1,0-1,0-1,-1 0,4-6,12-21,-3-2,-1-1,-1 0,-3-1,-1-1,-2 0,-2-1,-2 0,3-41,15-59,-9-152,-15-287,35 1362,-17-447,28-14,-28-175,-11-197,-5 4,-2 0,-2 0,-2 0,-2 0,-2 0,-3 1,-8-28,13 62,1 0,0 0,1-1,1 1,0-1,1 1,1-1,0 1,1 0,0-1,1 1,1 0,0 0,1 1,1-1,3-4,-3 4,2 1,0 0,1 0,0 1,0 0,2 0,-1 1,1 1,1 0,0 0,1 1,-1 1,2 0,-1 0,1 2,4-2,-5 2,0 1,1 0,-1 1,1 1,0 0,-1 1,1 0,1 1,-1 1,0 0,0 1,0 0,6 2,43 54,-56-47,0 0,-1 1,-1-1,0 1,0 1,-1-1,0 0,-1 1,0 0,-1 0,-1 0,0 0,0 0,-1 0,-1 0,0 5,0-9,-1-1,1 1,-1-1,0 1,-1-1,0 0,0 0,0 0,-1 0,0-1,-1 0,1 1,-1-2,0 1,-1 0,1-1,-1 0,0 0,0-1,-1 0,1 0,-5 2,-164 55,-92-66,260 4,26 6,0 0,-1 2,0 0,0 1,-1 1,0 0,0 2,-1 0,0 0,-1 2,4 4,57 40,128 116,-90-75,-75-75,-32-18,-1-1,1 1,0-1,1-1,-1 1,1-1,0-1,-1 1,1-1,0 0,0-1,0 0,1-1,-1 1,0-1,7-2,7-4,-1-1,0-2,0 0,-1-1,0-1,-1-1,0-1,-1 0,0-1,-1-1,5-7,37-27,276-242,-324 282,0-1,-1 0,0-1,-1 0,0 0,-1-1,0 0,-1-1,0 0,-1 0,0 0,-2-1,1 0,-2 0,1 0,-2 0,0-1,-1 1,0 0,-1-1,-1 1,-1-5,-3 9,0 1,-1-1,0 1,-1 0,0 1,0-1,-1 2,0-1,-1 1,1 0,-1 1,-1 0,1 0,-1 1,0 0,0 1,-1 0,1 0,-1 1,0 1,1 0,-1 0,-9 1,-82 40,90-30,1 0,0 0,0 2,1-1,1 1,-1 1,2-1,0 2,0-1,1 1,1 0,-1 2,-28 48,29-48,0 1,2-1,0 1,0-1,2 1,0 0,0 1,2-1,0 0,1 0,0 0,2 0,3 13,-5-18,78 195,-54-158,-16-32,2-1,0-1,0 0,2 0,-1-1,2-1,0 0,0-1,1 0,0-1,14 6,-4-7,0-2,1 0,-1-2,1-1,0-1,1-1,-1-1,0-2,0 0,1-2,14-3,-23 4,1-4,0 0,0-1,-1-1,0 0,0-2,-1 0,0-1,-1-1,0 0,-1-1,0-1,-1 0,0-1,1-4,29-40,-23 23</inkml:trace>
  <inkml:trace contextRef="#ctx0" brushRef="#br0" timeOffset="893.889">1465 376,'0'0,"0"0,0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2:16.954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111 0,'0'28,"-3"46,-3 0,-3-1,-4 0,-3 4,-37 335,42-142,21-21,1 25,-11-312,-2-44,4 0,3 1,4-1,3 1,9-21,-16 86,1-1,1 1,1 0,0 1,1-1,0 2,1-1,1 2,1-1,-1 1,2 1,0 0,0 1,1 0,1 1,0 1,0 0,1 1,11-4,-9 4,0 0,1 0,0 2,0 1,0 0,1 1,0 1,-1 1,1 1,0 0,0 2,0 0,0 1,0 2,-1 0,0 0,1 2,-2 0,1 2,16 8,-15-2,-1 0,-1 1,0 0,-1 2,0 0,-1 1,-2 1,4 5,21 111,-37-120,0 1,-2-1,0 0,0 1,-1-1,-1 0,-1 0,0 0,-1 0,0 0,-1-1,-1 1,-1-1,0-1,0 1,-1-1,-1-1,0 1,-1-2,0 1,-1-1,0-1,-1 0,-6 4,-245 145,246-153,-1 0,1-1,-1-1,0-1,0 0,-1-2,1 0,0-1,0 0,-1-2,1 0,0-1,0-1,1-1,-1 0,1-1,0-1,-2-2,-57-40,132 42,116 24,-102-14,0-2,0-4,-1-3,1-3,-1-3,28-10,175-57,-189 48,13-3,-1-5,-2-3,85-54,-159 84,-1 2,-1 0,0 0,-1-2,0 0,-1-1,0-1,-1 0,-1-1,0 0,-1-1,0 0,-2-1,4-9,-25-108,9 128,-1 0,0-1,-1 1,1 0,-1 1,-1-1,1 1,-1 0,0 0,0 0,0 1,0-1,-1 1,0 0,0 1,0 0,0 0,-1 0,1 1,-1-1,0 2,1-1,-1 1,0 0,0 0,-4 1,-10-2,0 2,0 0,-1 1,1 1,0 2,0 0,1 0,-1 2,1 1,0 1,1 0,0 1,0 1,1 1,0 1,1 0,0 2,1 0,1 0,0 1,-8 13,11-16,2 0,0 2,0-1,1 1,1 0,0 1,1 0,1 0,0 1,2-1,-1 1,2 1,0-1,1 0,0 1,1-1,1 1,1-1,1 1,0-1,1 1,0 10,1 1,1-1,1 0,2 0,1-1,1 0,11 22,-12-31,0 0,0-1,2 0,0 0,1-1,0 0,1-1,1-1,11 9,92-7,-86-18,0-2,-1 0,1-2,-1-2,-1 0,1-2,-2-1,0-1,0-2,-1-1,-1-1,-1-1,0-1,-1-1,-2-1,5-6,273-335,-123 157,-160 190,0 2,1 0,1 1,0 0,0 2,1 0,1 2,-1 0,7-1,-7 3,1 1,0 1,-1 0,2 2,-1 0,0 2,0 0,0 1,0 1,0 1,0 1,0 1,11 5,72 61,-168-77,-208-64,259 69,-1 0,0 0,0 1,0 1,0 0,0 1,1 1,-1 0,1 0,0 2,0-1,0 2,0 0,1 0,0 1,0 1,1 0,0 0,0 1,1 1,0 0,1 0,0 1,1 0,0 0,0 1,1 0,1 1,0-1,-2 9,-44 148,57-14,2-125,2 0,0-1,2 0,2-1,0-1,2 1,0-2,2 0,1-2,2 0,0 0,4 1,-15-16,-1 0,2-1,-1 0,1 0,1-1,-1-1,1 1,0-2,1 0,-1 0,1-1,0 0,0-1,1-1,-1 0,0 0,1-1,-1-1,1 0,-1-1,1 0,-1-1,0 0,0-1,0 0,0-1,4-2,5-3,-1-1,0-1,0 0,-1-2,-1 0,0-1,-1-1,0-1,-1 0,-1-1,-1-1,0 0,-2-1,0 0,0-1,-2 0,-1-1,0 0,-2 0,0-1,2-18,-2-19,-3-1,-2 0,-2 0,-4 0,-2 0,-8-30,15 89,-1 0,0 0,1 0,-1 0,0 0,0 0,0 0,0 0,0 0,0 0,0-1,0 1,0 0,0 0,0 0,-1 0,1 0,0 0,-1 0,1 0,-1 0,1 0,-1 0,0 1,1-1,-1 0,0 0,1 0,-1 1,0-1,0 0,0 1,0-1,0 1,0-1,0 1,0-1,0 1,0 0,0-1,0 1,0 0,0 0,0 0,0 0,0 0,-1 0,5 319,1-260,2-1,3 1,2-2,3 1,20 50,-32-101,-1-1,2 1,-1-1,0 0,1 0,1 0,-1 0,1 0,0-1,0 1,0-1,1 0,0-1,0 1,0-1,0 0,1 0,-1 0,1-1,0 0,1 0,-1 0,0-1,1 0,-1 0,1-1,-1 0,1 0,0 0,0-1,-1 0,1-1,3 0,3-6,0 0,0-2,-1 1,0-2,0 0,-1 0,-1-1,1 0,-2-1,0 0,0 0,-1-1,-1 0,0-1,0 1,-2-2,0 1,0 0,-1-1,1-11,7-42,-3 0,-2-1,-4 1,-2-1,-5-10,3-26,2 84,-1-4,-6 45,4 256,9-130,57 108,-60-243,2 0,-1-1,1 0,1 0,0-1,0 1,0-1,2-1,-1 0,1 0,0-1,0 0,1 0,0-1,0 0,1-1,-1 0,1-1,0 0,1 0,-1-2,6 2,-6-5,-1 0,0-1,0 0,0-1,0 0,0 0,0-1,-1 0,0-1,1 0,-2-1,1 0,-1 0,0 0,0-2,7-2,5-8,0-2,-2 0,0-1,-1 0,-1-2,-1 0,-1 0,-1-2,3-8,-3 6,-1-1,0-1,-3 1,0-2,-2 0,-1 0,-1 0,-2 0,-1-1,-2-15,-11-92,0 24,10 299,25 248,-21-415,36 156,-36-168,-1 0,1 0,0 0,1-1,-1 1,1-1,0 0,1 0,-1 0,1-1,0 0,0 0,0 0,1 0,-1-1,1 0,0 0,0 0,0-1,0 0,0 0,1 0,-1-1,1 0,3 0,2-3,-1-1,1-1,0 1,-1-2,0 0,0 0,-1-1,1 0,-1-1,0 0,-1-1,0 0,0 0,-1-1,0 0,0 0,-1-1,0 0,-1 0,0-1,-1 0,0 0,0 0,-1-1,-1 1,1-7,13-35,-3-1,-2 0,-3-1,2-40,-4 36,0-517,-7 280,-23 173,3 165,10 6,3 1,2 0,2 0,2 0,2 1,-1-5,3 129,6-1,23 105,-26-239,1 1,1-1,3 0,1-1,1 0,3-1,10 16,-14-34,2-1,0-1,1 0,1-1,0 0,1-1,1-1,0-1,1-1,0 0,1-2,0 0,1-1,0-1,1-1,-1-1,1-1,0 0,1-2,-1-1,1-1,-1 0,1-2,-1-1,1 0,10-4,266-62,-272 55,-1-1,0-2,-1 0,0-2,-2-1,0-1,-1 0,-1-2,4-7,-5 7,-1-1,-1 0,-2-2,0 0,-1-1,-1 0,-2-1,-1-1,-1 0,-1 0,-1-5,-3 14,17-166,-10 87,-25 14,-17 122,8 187,18-177,2-1,2 1,3-1,1 1,2-1,3 0,1-1,5 10,17 49,17-37,36-54,-60-24,-1-1,0-1,-1-1,0-1,-1-1,0-1,-2-1,0-1,-1-1,0 0,-2-1,0-1,-2-1,0 0,-1-1,0-5,31-36,-4 3,2 2,3 2,2 2,2 3,3 1,2 3,31-20,-57 53,1 2,1 0,-1 3,2 0,-1 2,1 1,0 2,1 1,-1 2,1 1,26 2,95 32,-104 0,-40-11,-341-96,303 69,0 2,0 1,0 2,0 0,0 2,0 1,0 1,-2 3,-30 61,52-54,2 0,-1 0,2 1,0 0,1 0,0 0,2 0,-1 1,2-1,0 1,1-1,0 1,2 0,0-1,0 1,1-1,4 8,102 249,-101-255,92 167,-69-97,-3 1,-5 1,-3 1,-3 6,-14 342,-2-430,0-1,0 1,-1 0,0 0,0 0,-1 0,0 0,0 0,-1-1,0 1,0 0,-1-1,0 0,0 1,-1-1,0 0,0-1,0 1,-1-1,0 0,-1 0,1 0,-1-1,0 0,0 0,-1 0,1-1,-1 0,-2 1,-5-4,0 0,0 0,0-1,0-1,0 0,0-1,0-1,0 0,1-1,0 0,-1-1,2 0,-1-1,0-1,1 0,1-1,-1 0,-118-108,123 105,2 0,-1-1,2 1,-1-1,2 0,0 0,0 0,1 0,0-1,1 1,1-1,0-7,0 9,1-11,1 0,1 0,1 1,1-1,1 1,1 0,0 1,2 0,0 0,2 1,0 0,1 0,1 2,0-1,1 2,1 0,1 0,0 2,1 0,1 1,0 0,0 2,1 0,1 1,0 1,4-1,31-18,2 1,0 3,2 3,53-12,93-49,-60-14,-124 79,-1 0,0-2,-1 0,-1-1,-1-1,-1-1,-1 0,-1-1,0-1,44-65,-47 68,-2 1,0-1,-1 0,-1-1,-1 0,-1 0,-1 0,-1-1,-1 1,0-20,6-44,-7 84,0-1,0 1,0 0,-1-1,0 1,1-1,-1 1,0 0,0-1,0 1,0-1,-1 1,1-1,0 1,-1 0,0-1,0 1,0 0,0-1,0 1,0 0,0 0,-1 0,1 0,-1 0,0 0,1 1,-1-1,-2-1,1 11,0 0,0 1,0-1,1 1,0-1,0 1,1 0,1-1,-1 1,1 0,1 0,0 0,0-1,1 2,-1 24,0 16,-3-5,3 1,1-1,3 0,1 0,3 0,6 16,42 55,67 50,-109-158,0-1,0 0,1-1,-1-1,1-1,1 0,-1-1,0 0,1-2,-1 0,1-1,0 0,-1-1,15-4,-15 4,2 2,0-1,0-1,-1-1,1 0,-1-1,1-1,-1-1,0 0,-1-1,1-1,-1-1,0 0,-1-1,0 0,-1-2,0 1,0-2,-1 0,0-1,-1 0,-1 0,0-2,-1 1,-1-1,0-1,-1 1,0-1,-2-1,5-13,-7-13,-1-1,-3 1,-1-1,-2 0,-5-16,7 50,-48-168,35 138,7 26,10 33,60 245,-59-70,-4-186,46 256,-44-258,0-1,0 1,1-1,0 1,0-1,1 0,-1 0,1-1,0 1,0-1,1 1,-1-1,1-1,0 1,0-1,0 1,1-2,-1 1,1 0,-1-1,1 0,0-1,0 1,0-1,0 0,0 0,0-1,0 0,0 0,0 0,0-1,0 0,0 0,0-1,0 1,0-1,-1-1,1 1,-1-1,1 0,-1 0,0 0,0-1,0 0,-1 0,1 0,-1 0,0-1,0 0,2-4,10-21,-2 0,-1-1,-2-1,-1 0,-1 0,-2-1,-1 0,-2-1,1-30,-3-6,-4 0,-2 1,-3 0,-4-6,-5-49,5 27,-28-469,40 563,0-54,-2 43,-1 37,-9 121,7 0,6 1,6-1,20 98,83 195,-40-260,-64-166,1 0,0 0,1 0,0-1,0-1,1 1,0-2,1 1,0-2,0 1,1-1,0-1,0 0,0-1,1 0,0-1,0 0,0-1,0-1,0 0,1-1,-1 0,1-1,-1 0,1-1,-1-1,0 0,1-1,-1 0,0-1,10-5,1-2,-1-1,-1 0,0-2,-1-1,0 0,-1-2,-1 0,0-1,-2-1,0-1,3-5,2-8</inkml:trace>
  <inkml:trace contextRef="#ctx0" brushRef="#br0" timeOffset="981.808">6066 300,'0'0,"0"0,0 0,0 0,0 0,0 0</inkml:trace>
  <inkml:trace contextRef="#ctx0" brushRef="#br0" timeOffset="1525.933">4535 765,'44'-4,"374"-49,-378 50</inkml:trace>
  <inkml:trace contextRef="#ctx0" brushRef="#br0" timeOffset="22343.814">191 2385,'0'0,"0"0,0 0,0 0,0 0,-11 43,-11 70,6 1,4 1,4 85,8 264,13-297,-5-17,-17-240,4 0,4 0,7-47,5 50,-2 40,35-87,36 34,42 72,-93 26,-1 0,1 2,-1 1,1 2,-1 1,0 1,0 1,0 1,-1 2,0 0,0 2,-2 1,1 1,-1 2,1 2,84 106,-94 4,-19-108,-1 0,0 0,-1 0,-1 0,-1-1,-1 0,-1 0,0-1,-1 0,0-1,-2 0,0-1,-1 0,0-1,-1 0,-3 1,-121 76,104-77,0-2,0-1,-2-1,1-2,-1-1,0-2,0-2,-1-1,1-2,-1-2,-8-2,2-2,62-5,432-20,146-133,-531 144,-1-3,0-2,-2-3,38-25,-77 38,-1-1,0-2,-2 0,0-1,-1-1,-1-1,0-1,-2 0,-1-2,-1 0,5-10,-14 23,-1-1,0 1,-1-1,-1 0,1 0,-2 0,0-1,0 1,-1-1,-1 1,0 0,-1-1,0 1,0-1,-3-4,2 12,0-1,-1 1,1 0,-1 1,0-1,-1 0,1 1,-1 0,0 0,0 0,0 0,0 1,-1-1,1 1,-1 0,0 0,0 1,0 0,-1 0,1 0,0 0,-1 1,1 0,-1 0,0 0,-143-7,129 8,0 2,0 0,0 1,0 1,1 1,-1 0,1 2,0 0,1 1,0 1,0 1,1 0,0 1,1 1,0 1,1 0,0 1,1 1,-10 13,10-6,0 1,2 0,0 1,2 1,0-1,2 1,0 1,2 0,1 0,1 0,2 0,0 1,2-1,0 1,2-1,1 1,2-1,0 0,1-1,11 26,-13-40,1 0,0 0,1 0,0 0,1-1,0 0,1-1,0 1,0-1,1-1,0 0,0 0,1-1,0 0,1 0,-1-1,1-1,1 0,-1 0,0-1,13 2,-2 0,1-1,0-2,0 0,0-2,0 0,0-1,0-2,0 0,0-2,-1 0,11-4,4-6,-1-2,0-1,-1-2,0-1,-2-2,-1-1,0-2,-2-1,-1-1,-1-1,-2-2,0-1,-3-1,4-7,270-338,-289 370,1 0,0 0,0 0,1 1,-1 0,1 1,1 0,-1 1,1 0,0 1,-1 0,2 0,0 1,-1-1,11-4,0 0,1 2,0 0,0 1,0 2,1 0,-1 2,1 0,-1 2,0 0,1 2,-1 0,9 5,128 83,-178-107,-1 2,0 0,0 1,-1 1,-1 1,0 1,0 1,-1 0,1 2,-2 1,1 0,-1 2,1 0,-1 2,0 0,0 2,0 0,1 2,-6 1,13-1,0 2,0-1,1 2,-1 0,2 0,-1 2,1-1,0 2,0 0,1 0,0 1,1 1,0 0,1 0,0 1,1 1,0-1,1 1,-4 8,0 7,0 0,2 0,1 1,1 0,2 1,1 0,1 0,2 0,1 0,1 0,2-10,0 1,2-1,0-1,2 1,0-1,1 0,1 0,0 0,2-1,0-1,1 0,0 0,2-1,0 0,1-1,0-1,1 0,1-1,0-1,0 0,6 1,-13-7,1-1,-1 0,1 0,-1-1,1 0,1-1,-1 0,0-1,1 0,-1-1,1 0,-1 0,1-1,0-1,-1 0,4-1,123-39,-118 34,-1-1,1-1,-1 0,-1-2,1 0,-2-1,0 0,0-2,-1 0,-1 0,0-1,-1-1,-1 0,0-2,260-309,-241 283,1 1,3 2,1 1,2 2,2 1,1 2,2 2,28-15,-56 40,1 2,0-1,0 2,1 0,-1 2,1-1,0 2,0 0,0 1,0 1,0 0,0 2,0 0,0 0,0 2,0 0,-1 1,0 1,7 3,39 32,14 34,-155-114,78 38,-19-11,-1 0,0 1,-1 2,0 0,0 1,-1 1,0 1,-1 1,1 1,-1 1,-8 1,16 4,-1 0,1 1,0 1,0 0,0 1,1 1,0 0,0 2,0-1,1 2,0 0,1 0,0 1,0 1,1 0,1 1,-1 0,2 1,0 0,1 1,-6 9,-64 134,70-126,2 0,2 0,1 0,1 1,2-1,1 1,1 0,2-1,1 0,1 1,2-1,9 25,-9-40,1 0,0 0,1-1,0-1,2 1,-1-2,2 1,0-2,0 1,1-1,-4-6,-1-1,1 0,0 0,0 0,0-1,1-1,-1 1,1-2,0 1,0-1,0-1,0 0,10 0,13 3,107-31,-13-71,-109 78,0 0,-2-1,0-1,-2 0,0-1,-2-1,0 0,-2 0,0-1,-2 0,3-18,0 6,-1-1,-2 0,-2-1,-1 0,-3 0,0-6,-14-101,-22 27,25 198,30 185,36 138,12-301,-65-98,1 0,-1 0,1-1,0 0,0 1,0-2,0 1,1-1,-1 1,0-1,1-1,-1 1,0-1,1 0,-1 0,1-1,-1 1,0-1,1 0,-1-1,0 1,0-1,0 0,0 0,0-1,0 0,-1 0,1 0,-1 0,0 0,0-1,0 0,3-4,46-77,55-100,-101 157,0 0,-3-1,0 0,-2 1,0-1,-3 0,-3-28,2-29,-11-56,-8 458,44-51,32-147,-49-103,1 0,0 0,1-1,0 0,1-1,1 0,0 0,0-1,2 0,-1-1,2 0,-1-1,4 1,-1-6,0 0,0-1,0-1,1-1,-1 0,1-1,-1 0,1-1,-1-1,1-1,-1 0,1-1,-1-1,0 0,0-1,5-3,-11 4,0-1,-1-1,1 1,-1-1,-1-1,1 0,-1 0,0 0,-1-1,0 1,0-2,-1 1,1-1,-1-1,34-43,15-79,-34 62,20-89,-31 119,-2-1,-1 0,-2-1,-2 0,-2 1,-2-3,4-52,-12 453,22-215,34 48,-12-67,0-74,-32-47,1-1,-1 0,1 0,0 0,-1 0,1 0,0-1,0 1,0-1,0 1,-1-1,1 0,0 0,0-1,0 1,0-1,0 1,-1-1,1 0,0 0,-1 0,1 0,0 0,0-1,7-6,0-1,-1 0,1 0,-2-1,1 0,-2-1,1 0,-1 0,-1 0,0-1,-1 0,0 0,-1-1,0 1,-1-1,0 0,-1 0,0 0,-1 0,-1-9,20-81,132-240,-14 199,-40 119,-82 21,1 1,0 1,0 1,-1 0,1 1,0 1,0 0,0 1,-1 1,1 1,-1 1,0 0,0 0,-1 2,0 0,0 1,4 3,112 88,-142-117,-1 0,0 2,-2-1,1 2,-2 0,0 0,-1 2,0 0,-1 0,-1 2,0 0,0 1,-1 1,0 1,-1 0,0 2,0 0,0 1,-19-1,-146 34,104 45,76-63,0 0,1 0,0 0,0 0,1 0,0 1,1 0,0-1,1 1,0 0,1 0,0 0,0 0,2 0,-1-1,1 1,1 0,3 9,-6-19,44 46,-32-38,1-1,-1-1,1 0,0-1,1 0,0-1,0-1,0 0,0 0,0-2,1 0,0 0,-1-2,1 0,-1 0,1-1,0-1,-1-1,0 0,0-1,6-2,85-7,-97 12,0 0,-1 0,1 1,0 0,0 0,-1 1,1-1,0 2,-1-1,1 1,-1 1,1-1,-1 1,0 0,0 1,-1 0,1 0,-1 0,1 1,-1 0,-1 0,1 0,-1 1,5 8,-1 0,-1 1,0 0,-1 0,-1 0,0 1,-1 0,-1 0,-1 0,0 1,-1-1,0 1,-2 0,0-1,-1 1,0 0,-2-1,-2 13,0-16,-1-1,0 0,0 0,-1 0,0-1,-1 0,-1-1,1 0,-2 0,1-1,-2 0,1 0,-1-1,0-1,0 0,-2 0,-30 24,29-23,-1-2,0 0,0 0,-1-2,1 0,-1 0,0-2,0 0,0-1,0 0,0-1,-14-2,21 2,-23-1,0-1,0-1,0-1,0-2,1-2,0 0,-9-6,40 14,1 0,-1 0,1 0,-1 0,1-1,-1 1,1 0,-1 0,0 0,1-1,-1 1,0 0,1-1,-1 1,1 0,-1-1,0 1,0 0,1-1,-1 1,0-1,0 1,1 0,-1-1,0 1,0-1,0 1,0-1,0 1,0-1,0 1,0-1,0 1,0-1,0 1,0-1,0 1,0 0,0-1,0 1,-1-1,1 1,0-1,0 1,0 0,-1-1,1 1,0-1,-1 1,1 0,0-1,-1 1,1 0,0-1,-1 1,1 0,-1 0,1 0,0-1,-1 1,1 0,-1 0,1 0,-1 0,1 0,-1 0,14-11,-8 9,0 0,1 1,-1-1,0 1,1 0,-1 1,0 0,1 0,-1 0,1 0,-1 1,0 0,1 0,-1 0,0 1,0-1,0 1,0 1,0-1,0 1,2 1,35 11,8-6,0-3,0-2,1-1,-1-3,1-3,-1-1,24-7,75-37,79-50,81-64,-111 6,-74 11,-118 134,-1 0,0 0,0 0,-1-1,-1 0,0 0,-1 0,0 0,-1 0,0 0,-1-5,1 9,-1 0,0 1,0-1,-1 0,0 0,0 0,-1 1,1-1,-2 1,1-1,-1 1,-1 0,1 0,-1 0,0 1,-1-1,1 1,-1 0,-1 0,1 0,-1 1,0 0,0 0,-1 1,1 0,-1 0,0 0,0 1,0 0,0 0,-1 0,1 1,-1 1,0-1,-2 1,-10 2,-1 2,0 0,1 1,-1 1,1 1,1 1,-1 0,1 2,0 0,1 1,0 1,1 1,0 0,1 1,0 1,1 1,1 0,0 1,1 0,1 1,-1 2,1-1,1 1,1 1,0-1,1 2,2-1,0 1,1 1,1-1,-1 14,17 181,-6-203,1 1,0-1,1 0,0 0,1 0,1-1,0-1,0 1,1-2,1 1,0-1,7 5,11 5,0-1,1-1,0-2,2-1,0-1,0-2,20 4,100 12,-13-71,-28-26,-86 45</inkml:trace>
  <inkml:trace contextRef="#ctx0" brushRef="#br0" timeOffset="36682.794">145 4549,'0'0,"0"0,0 0,0 0,-4 25,-26 279,-3 249,20-297,14-119,-13-260,19 56,2 0,3 1,3 1,9-20,-17 70,1-1,0 2,2-1,0 1,0 1,1-1,1 2,0 0,0 0,4-1,2-3,1 1,0 1,1 0,1 2,0 0,1 2,0 0,0 1,1 1,0 2,3 0,-13 4,1 1,0 1,-1 1,1 0,-1 0,1 2,-1-1,0 2,0 0,0 0,5 4,-14-7,111 100,-100-78,-2 0,0 1,-2 0,0 0,-2 1,-1 1,0 0,-2 0,-1 0,-2 0,1 22,-5-15,-1 0,-2 1,-1-2,-2 1,-1-1,-2 0,-9 21,8-19,3-21,1-1,-1-1,-1 1,0-1,-1-1,0 0,0 0,-1-1,0 0,-1-1,0-1,0 0,-1 0,0-1,0-1,0 0,-13 3,-2-1,0-1,0-1,0-2,-1 0,0-2,1-1,-1-2,1 0,-1-2,0-2,14 4,1-1,-1-1,1-1,0 0,0 0,1-1,0-1,0-1,0 0,1 0,0-1,-3-4,8 8,144 40,-105-25,0-1,1-2,0-1,0-1,0-2,1-2,-1-1,1-1,-1-2,0-1,0-2,0-1,-1-2,24-9,559-177,-571 179,-1-3,-1-1,0-2,-2-2,-1-1,-1-2,-1-2,-2-1,-1-2,-1-2,-2 0,-1-2,-2-2,13-23,-18-16,-53-3,24 73,0 0,0 0,0 1,-1 0,0 0,0 1,-1 0,1 0,-1 1,0 0,-1 0,1 1,-1 0,1 0,-1 1,0 0,0 0,0 1,-9 0,-2-1,-1 0,0 1,0 0,0 2,1 1,-1 0,0 2,1 0,0 2,0 0,0 1,-16 8,18-2,0 0,1 1,0 1,1 1,1 0,1 1,0 1,1 0,1 0,1 1,1 1,0 0,1 1,2-1,0 2,1-1,1 1,1 1,3 4,2 0,0 0,3 0,0-1,1 1,2-1,0 0,2 0,7 12,-12-24,1 0,1 0,0-1,1 0,1 0,0-1,0 0,1 0,1-1,0 0,1 0,0-1,0-1,1 0,0-1,0 0,1-1,0 0,14 5,-7-6,0-1,0 0,1-1,-1-2,1 0,-1-1,1-1,0-1,-1-1,1 0,-1-2,0 0,0-2,0 0,-1-1,0-1,0 0,0-2,-2 0,1-1,-1-1,11-11,-1 4,-2-2,0 0,-1-2,-2-1,0-1,-2 0,0-2,-2 0,-1-1,-2-1,0-1,2-10,12-26,-2-1,-4-1,-3-2,-2 0,-4-1,0-24,-2-231,-12 292,1-8,-6 71,-23 469,15 184,9-765,1 43,2-1,1 0,2 0,2 0,8-33,-2 26,-7 30,1 0,0 1,2-1,-1 1,2 1,0-1,2 1,-1 0,6-6,3 4,1 0,1 1,0 1,1 1,1 1,0 1,1 0,0 2,1 0,0 2,1 0,0 2,0 1,1 0,7 1,118 5,-71 46,-66-36,-1 1,0 0,-1 1,0 0,-1 1,-1 0,0 1,0 0,-2 0,0 1,0 0,0 3,49 277,-44-148,57 50,-64-192,1 0,-1-1,1 1,0-1,0-1,0 1,0-1,1 0,0-1,-1 1,1-1,0-1,0 1,0-1,0-1,0 1,0-1,1 0,-1-1,0 1,0-1,0-1,0 0,-1 0,1 0,0 0,-1-1,7-4,9-5,-1 0,0-2,-1 0,-1-2,0 0,-1-1,-1-1,0 0,-1-2,6-10,-2 5,-8 11,4-2,-1-1,-1 0,-1 0,0-2,-1 1,-1-2,-1 0,-1 0,0 0,-2-1,0-1,-2 1,2-13,15-229,-22 229,0 52,-3 185,8-139,34 165,-35-211,1-1,1 1,0-1,1 0,1-1,1 0,0 0,2 0,-1-2,2 1,0-1,0-1,1 0,1-1,0 0,1-1,0-1,1-1,0 0,0 0,2-1,-2-4,0-1,0 0,0-1,0-1,0 0,0-1,0-1,1 0,-1-1,0-1,-1-1,1 0,0-1,-1-1,0 0,-1-1,1 0,-1-1,-1-1,1 0,-1-1,-1-1,0 0,-1 0,0-1,0-1,-2 0,1 0,-2-1,0 0,0 0,-1-1,3-13,1-24,-3-1,-2 0,-3 0,-1-1,-4-7,2 44,0-199,23 450,-2 117,15-138,-52-553,11 315,1 0,2 0,1 0,0-1,2 1,1 0,1-1,2 1,0 0,1 1,2 0,0 0,2 0,0 1,2 0,0 1,2 1,7-10,136-78,-143 104,1 0,-1 1,1 1,0 1,1 0,-1 1,0 0,1 1,-1 1,0 1,7 1,-3-1,-8-1,-1 2,1 0,-1 0,1 1,-1 0,-1 0,1 1,-1 1,1-1,-1 2,-1-1,1 1,-1 0,-1 1,1 0,-1 0,-1 1,1 0,-2 0,2 2,7 14,0 0,-1 1,-2 1,-1 0,-1 1,-1-1,-1 4,33 289,-17-159,-21-156,0 1,0-1,0 0,1 0,0 0,0-1,0 1,0-1,1 0,0 0,0 0,0 0,0 0,0-1,1 0,0 0,0 0,0-1,0 1,0-1,1 0,-2-1,-1-1,1 0,0 0,0-1,-1 1,1 0,0-1,-1 0,1 0,-1 0,1-1,-1 1,1-1,-1 0,0 0,0 0,0 0,0 0,0-1,-1 1,1-1,-1 0,1 0,-1 0,0 0,0 0,0 0,-1-1,1 1,-1 0,0-1,1-3,1 2,11-26,-1-1,-1-1,-2 0,-1 0,-2-1,-1 0,-2 0,-1-1,21-117,-20 135,1 0,1 1,0 0,1 0,1 0,0 1,1 0,1 1,0 0,1 0,1 1,0 0,0 1,1 1,1 0,0 1,1 0,0 1,0 1,0 0,1 1,1 1,-1 1,1 0,5-1,9 2,-1 1,0 2,0 1,1 1,-1 1,0 2,13 4,-31-6,1 0,-1 2,0 0,0 0,0 1,0 0,-1 1,0 1,0-1,0 2,-1 0,0 0,-1 0,0 1,0 1,40 45,-28-35,-27-32,-100-142,97 143,-1 0,0 0,-1 1,0 1,-1 0,0 0,-1 1,1 1,-1 0,-1 1,1 0,-1 1,0 0,-1 1,1 1,-1 0,-4 1,-1 3,1 1,0 0,0 2,1 0,-1 1,1 1,0 1,0 0,1 2,0 0,0 0,1 2,0 0,1 1,1 0,0 1,0 1,1 0,-8 12,6-8,0 0,1 1,1 0,0 1,2 0,0 1,2 0,0 1,1 0,1 0,2 1,0 0,1 0,1 0,1 0,1 0,2 1,0-1,1 0,2 1,-3-13,-1 7,1-1,1 1,0-1,1 1,1-1,1 0,0 0,2-1,-1 0,2 0,0 0,1-1,1 0,0-1,1 0,0 0,1-1,1-1,12 10,-10-13,0-1,1 0,-1-1,2-1,-1 0,0-2,1 0,0 0,0-2,0 0,0-1,17-1,-17-2,1-2,-1 0,0-1,0 0,0-2,-1 0,0-1,0 0,-1-1,0-1,-1 0,0-1,-1-1,0 0,0-1,-1 0,-1-1,-1 0,0-1,0 0,-2-1,0 0,-1 0,0-1,-1 1,-1-1,-1-1,0 1,1-18,8-37,-2-1,-4 0,-3-1,-3-28,-58-286,24 220,-3-118,25 186,-12-11,13 185,10 374,36-192,53 148,-32-148,-26-129,-23-106,-5-12,0 1,0 0,1-1,0 0,1 0,0 0,0 0,1-1,0 0,1 0,-1-1,2 1,-1-1,1-1,8 6,-13-11,1 0,0-1,-1 1,1-1,0 0,0 0,-1 0,1 0,0-1,-1 1,1-1,0 0,-1 0,1 0,-1-1,1 0,-1 1,0-1,0 0,0 0,0-1,0 1,0 0,0-1,42-48,-36 39</inkml:trace>
  <inkml:trace contextRef="#ctx0" brushRef="#br0" timeOffset="37714.155">3866 4772,'0'0,"0"0,0 0,0 0,0 0,0 0,0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6:56.819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1 3618,'0'0,"0"0,0 0,0 0,0 0,0 0,0 0,0 0,0 0,0 0,0 0,0 0,0 0,12-11,8-15,0-1,-2-1,-1 0,-1-2,-1 0,-2 0,-1-1,-2-1,0 0,-3 0,0-1,-1-9,12-39,160-433,-156 461,186-397,99-179,-41-29,-166 403,7-75,-108 328,1 0,0 0,0 0,0 0,0-1,0 1,0 0,1 0,-1 0,1 0,-1 1,1-1,0 0,-1 0,1 0,0 0,0 1,1-1,-1 0,0 1,0-1,1 1,-1-1,1 1,0 0,-1 0,1-1,0 1,-1 0,1 1,0-1,0 0,0 0,0 1,0-1,0 1,0 0,0 0,0-1,0 1,0 0,0 1,0-1,0 0,0 1,0-1,0 1,0-1,0 1,0 0,0 0,-1 0,1 0,0 0,-1 0,1 1,-1-1,1 0,-1 1,1 0,-1-1,0 1,0-1,0 2,117 201,337 600,-192-299,-144-270,-24-31,-49-225,-19-51,2 2,3 0,4 2,30-42,21-43,405-637,-164 292,-127 214,-196 273,-5 12,1-1,-1 1,0-1,0 1,1-1,-1 0,1 1,-1-1,0 1,1-1,-1 0,1 0,-1 1,1-1,-1 0,1 0,-1 1,1-1,-1 0,1 0,-1 0,1 0,-1 0,1 0,-1 0,1 0,0 0,-1 0,1 0,-1 0,1 0,-1 0,1-1,-1 1,1 0,-1 0,1-1,-1 1,1 0,-1-1,0 1,1 0,-1-1,1 1,-1 0,0-1,1 1,-1-1,0 1,0-1,1 1,-1-1,0 1,0-1,0 1,0-1,1 1,-1-1,0 0,0 1,0-1,0 1,0-1,0 1,-1-1,1 1,0-1,28 63,-2 1,-4 1,-2 1,6 40,-26-105,26 107,6 26,5-2,48 110,-26-84,-7 2,12 81,-1-8,90 343,14-33,-73-144,-64-278,5-5,-15-89,-18-24</inkml:trace>
  <inkml:trace contextRef="#ctx0" brushRef="#br0" timeOffset="21917.772">5606 975,'6'33,"13"207,-1 214,16 76,-27-112,-4 215,19-460,-14 14,-30-423,6 116,4-1,7 0,7-81,-1 69,30-319,-19 369,4 1,3 1,4 0,3 1,4 2,23-40,-26 63,3 2,3 1,2 2,1 1,3 2,2 2,2 1,39-30,-44 47,0 1,2 2,0 1,2 2,0 3,1 1,1 2,1 1,0 3,0 2,1 2,0 2,1 1,-1 3,0 2,1 2,-1 2,0 2,-1 2,11 4,-20 1,0 1,-1 2,0 2,-1 1,-2 1,0 2,-1 1,-1 1,-2 2,-1 1,-1 1,4 7,1 9,-1 2,-3 1,-2 1,-1 1,6 26,-17-45,7 27,-2 0,-3 2,-3 0,-2 0,-2 11,4 18,65 259,-44 119,-33-122,11-217,-22 71,1-305,7-241,5-302,55 354,-39 209,2 2,5 0,3 2,4 1,27-47,-38 84,2 1,1 1,3 2,1 0,2 2,2 1,1 2,2 1,30-22,-22 25,-2 0,1 1,2 2,1 2,1 3,1 1,0 2,14-2,227-48,-204 66,0 4,0 4,61 11,-116-8,0 1,0 1,-1 2,-1 0,0 2,0 1,-2 1,1 1,-2 2,0 0,-2 2,0 0,-1 1,-1 1,-1 1,-1 1,9 16,28 84,29 113,-27-15,3 88,-41-206,-5 2,-5 0,-4 0,-7 47,2-130,11 208,-22-17,2-99,-2 7,9-36,2-86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7:38.141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13 184,'13'40,"4"135,-19 187,-4-110,1-217,5-36,-1 1,1 0,0 0,0-1,0 1,0 0,-1 0,1-1,0 1,0 0,0 0,-1 0,1-1,0 1,-1 0,1 0,0 0,0 0,-1 0,1 0,0-1,-1 1,1 0,0 0,0 0,-1 0,1 0,0 0,-1 0,1 0,0 1,-1-1,1 0,0 0,0 0,-1 0,1 0,0 0,-1 0,1 1,0-1,-8-54,2-1,3 0,2 0,2 0,3 0,2 1,3 0,2 0,2 0,2 2,3 0,18-35,-27 65,1 0,1 1,1 0,0 0,2 2,0 0,2 0,0 1,0 1,2 1,17-13,-26 23,1 0,0 1,0 0,0 0,1 1,-1 0,1 1,0 0,0 1,0 0,0 1,1 0,-1 1,0 0,1 1,-1 0,0 0,0 2,0-1,0 1,7 3,12 6,1 1,-1 2,-1 1,-1 1,0 1,19 17,45 76,-81-93,-1 0,-1 1,0 0,-2 1,0-1,-1 2,-1-1,-1 0,-1 1,-1 0,0 20,1-7,4 466,-27-613,17-8,5 0,6 0,12-48,-14 146,2-1,0 2,2-1,0 1,2 1,0 0,1 0,1 2,1 0,1 0,1 1,0 1,1 1,1 0,0 2,1 0,1 1,0 1,11-4,-17 8,0 1,0 1,1 0,0 1,-1 1,2 0,-1 1,0 1,1 1,-1 0,1 1,-1 1,1 0,-1 1,1 1,-1 1,0 0,108 74,-28 60,-49 40,-21 336,-24-502,26 84,-28-94,1 0,0 0,0-1,0 1,0 0,0 0,1-1,-1 1,0-1,1 1,0-1,-1 0,1 1,-1-1,1 0,0 0,0 0,0 0,0 0,0-1,0 1,0-1,0 1,0-1,0 0,0 1,0-1,0 0,0-1,0 1,0 0,0 0,0-1,0 1,0-1,0 0,0 0,0 1,0-1,0-1,-1 1,1 0,0 0,0-1,11-11,0 0,-1-1,-1-1,0 1,-1-2,-1 1,0-1,-1-1,-1 0,0 0,1-9,86-255,-61 207,-14 27,2 1,2 1,2 2,2 0,2 1,2 2,-23 30,1 1,0 0,0 1,1 0,0 0,0 1,1 0,0 1,0 1,0-1,1 2,0-1,0 2,0 0,0 0,1 1,-1 0,1 1,10 1,0-2,0 0,1 2,-1 1,0 0,0 2,0 1,0 0,0 2,-1 1,21 9,42 45,-132-64,28 1,-53-7,-1 4,1 3,-1 3,-63 10,119-4,0 0,0 2,1 0,0 1,0 0,1 2,1-1,0 2,1 0,0 0,1 2,0-1,1 1,1 1,1 0,0 0,-4 12,10-22,-9 19,2 1,1 0,1 0,1 1,1 0,2 1,1-1,1 1,1-1,1 1,2 8,-1-22,-1 0,2 0,0 0,0 0,2-1,0 1,0-1,1 0,1 0,0 0,0-1,2 0,-1 0,1-1,1 0,0 0,1-1,0 0,1-1,-1 0,2-1,-1 0,1 0,1-2,-1 1,1-1,0-1,3 0,9 4,-1-1,1-1,1-1,-1-1,1-2,0-1,0 0,0-2,0-1,5-2,-18 2,-1-1,0-1,0 0,0 0,0-2,-1 1,0-1,0-1,0 0,0 0,-1-1,0-1,-1 0,1 0,-2-1,1 0,-1 0,0-1,-1 0,0 0,-1-1,2-3,7-29,-2 0,-2-1,-2 0,-1-1,-3 1,-1-2,-3 1,-1 0,-6-36,4-35,-9-61,-6 135,11 55,0 1,1 0,1 0,0 1,1-1,1 1,0 0,1-1,1 1,0 0,1 0,0 0,1 0,2 3,-2 7,25 220,55 41,-76-274,0 0,1 0,1 0,-1-1,2 0,0 0,0-1,1 0,0-1,1 0,0-1,5 3,-11-7,0-1,0-1,0 1,1-1,-1 0,1 0,-1 0,1-1,0 0,-1 0,1 0,0-1,0 0,0 0,0 0,-1-1,1 0,0 0,-1 0,1-1,0 0,-1 0,0 0,1-1,-1 0,0 0,-1 0,1-1,0 1,1-3,10-16,-1-1,-1 0,-1-1,-1 0,-1-1,-2 0,0-1,-2 0,0-1,-2 1,-1-1,-2 0,0 0,-1 0,-2 0,-2-9,4 14,-1-300,6 277,-2 31,-5 36,3 463,9-313,8-70,-32-211,5-1,4 0,10-79,-7 174,1 1,0 0,1 0,1-1,1 1,0 0,0 0,1 1,1-1,0 1,1 0,1 0,0 1,1 0,0 0,0 0,1 1,1 1,0-1,0 2,1-1,1 2,10-7,0 4,1 2,1 1,0 1,0 1,0 0,1 2,0 2,0 0,-1 1,1 1,5 2,-21-2,5 5,-1 0,0 1,0 0,-1 1,0 0,0 1,0 1,-1 0,-1 0,1 1,-2 1,1-1,-1 1,-1 1,0 0,-1 0,0 1,-1-1,0 1,-1 1,0-1,0 8,71 245,-19 146,-56-406,0 0,1 0,-1 0,1 0,0-1,1 1,-1-1,1 1,0-1,1 0,-1 0,1 0,0-1,0 1,1-1,-1 0,1 0,0 0,4 2,25-24,-19 4,0-1,-1 0,-1-1,-1 0,0-1,-1 0,0-1,-2-1,0 1,-2-1,0-1,0 1,-2-1,-1 0,0-1,-2 1,0-1,-1 1,-1-1,-1-3,2 11,0-259,-12 135,7 84,-7 71,11 358,5-297,-5-51,1 1,1 0,2-1,1 0,1 0,1 0,2 0,0-1,2-1,8 13,-13-33,1-1,0-1,0 1,0-1,1 0,-1-1,1 0,0 0,0-1,0 0,0 0,1-1,-1 0,0 0,1-1,-1 0,0 0,5-2,14-2,0-1,-1-1,0-1,0-1,-1-2,0 0,-1-2,0-1,-1-1,0 0,-1-2,-1-1,7-7,-24 20,15-14,-1-1,-1-1,0-1,-2-1,-1 0,0 0,-2-2,0 1,-2-2,-1 1,5-20,1 3,7-135,-31-13,-26 84,32 157,2 0,3 0,1 0,11 50,6 101,-3 217,21-141,6 152,-43-416,0-1,0 1,-1 0,-1-1,-1 1,0 0,-1-1,0 0,-1 0,-1 0,0 0,-1 0,0-1,-1 0,0-1,-1 1,-1-1,0-1,-1 0,0 0,0-1,-1 0,-1-1,1 0,-2-1,1 0,-14 6,4-9,0-2,0 0,0-1,-1-1,1-1,0-1,-1 0,1-2,0-1,0-1,1-1,-1-1,1 0,0-2,-11-6,18 4,1-1,0 0,1 0,0-1,1-1,1 0,0 0,1-1,0 0,1-1,1 0,1 0,-3-10,4 11,1 0,0-1,1 1,0-1,1 0,1 0,1 1,0-1,1 0,1 0,0 0,1 1,1-1,0 1,1 0,1 0,0 1,1 0,1 0,0 0,10-11,16-19,2 2,2 2,2 1,1 2,30-19,224-148,-202 151,97-74,-23-48,-150 157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8:49.901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0 192,'37'89,"12"204,-4 167,-42-405,-14-78,3-23,2 0,2-1,2 0,3 0,1 1,2-1,3 1,1-1,2 2,3 0,15-38,-28 82,10-27,0 1,2 0,0 1,2 0,1 1,1 1,1 0,1 1,1 1,1 1,2 0,-10 10,2 0,-1 0,2 2,-1 0,1 0,1 1,-1 1,1 1,0 0,1 1,-1 1,1 1,0 0,0 1,0 0,1 2,-1 0,0 1,0 1,0 0,0 1,0 1,-1 1,1 0,-1 1,-1 1,1 1,-1 0,3 2,-5 0,-1 0,0 0,0 1,-1 0,-1 1,0 1,0-1,-1 2,-1-1,0 1,-1 0,0 2,36 124,-18 252,-3-164,-33-405,10 107,-1 5,3-1,3 1,3-1,6-23,-10 68,1 1,0 0,2 0,0 1,1-1,1 1,1 1,0 0,2 0,0 1,0 0,2 1,0 0,1 1,1 0,0 1,1 1,16-10,-3 6,0 1,1 1,0 2,1 1,0 2,1 1,1 1,-1 2,1 1,0 2,16 0,-41 4,1 0,0 0,0 1,-1 0,1 1,-1-1,1 2,-1-1,0 1,0 0,-1 1,1 0,-1 0,0 1,-1 0,1 0,-1 0,0 1,-1 0,1 0,-1 0,-1 1,1 0,-1 0,0 2,65 222,-64-207,83 433,-46-292,-40-162,-1-1,1 1,1-1,-1 0,0 0,1 0,0 0,-1 0,1-1,0 1,1-1,-1 1,0-1,1 0,-1-1,1 1,-1-1,1 1,0-1,0 0,0 0,-1-1,1 1,0-1,0 0,0 0,0 0,0-1,0 1,0-1,0 0,-1 0,1 0,0 0,-1-1,1 0,-1 0,1 0,-1 0,0 0,0-1,0 1,0-1,1-1,16-27,-1-2,-1 0,-3-1,0-1,-2 0,-2 0,-1-2,-2 1,-1-1,-2 0,-2-1,-1 1,-2-1,-1 1,-7-36,7-14,-1-58,-18 534,32-214,29-27,-33-132,0-1,1 0,1-1,0 0,1-1,0 0,1 0,1-1,0-1,8 5,-5-7,2 0,-1-2,1 0,0-1,0-1,1 0,0-2,0 0,0-1,0-1,0 0,0-2,0 0,0-1,0-1,0-1,10-4,-12 3,0-1,0 0,0-2,-1 0,0 0,0-2,-1 0,-1 0,1-2,-2 0,1 0,-2-1,0-1,0 0,8-15,-1-6,-2-1,-2-1,-1 0,-2-1,-1 0,-2-1,-2 0,-1 0,-2-1,-2 0,-2 1,-1-1,-2 0,-2 1,-4-10,-2-68,-6 154,13-3,1-1,1 1,2 0,1-1,2 1,1 0,2-1,0 21,10 485,-15-167,2-329,0-3,-1 0,-1 0,-3 0,-1 1,-2-2,-1 1,-12 36,12-59,-1-1,0 0,-1 0,-1-1,0 0,-1-1,0 0,-2 0,1-1,-2-1,1 0,-2 0,0-2,0 1,-5 1,-8 3,0-1,-1-2,0 0,0-2,-2-1,1-2,-29 5,47-10,0-1,0 0,0 0,-1-1,1 0,0-1,0 0,0-1,0 0,0-1,1 0,-1-1,1 0,0-1,0 0,0 0,1-1,-1 0,1-1,1 0,-7-6,7 0,-1 0,2 0,0-1,1 0,0 0,1 0,0-1,1 1,1-1,0 0,2-1,-1 1,2 0,0 0,1-1,0 1,1 0,1 0,0 0,1 0,1 1,6-14,-1 7,1 0,2 0,0 2,1-1,0 2,2 0,0 0,1 2,1 0,0 1,2 1,-1 0,16-7,417-260,-132 66,-132 26,-172 167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6:54.5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1 793,'0'0,"0"0,0 0,0 0,9 30,37 153,-21 181,-38-204,15-123,-10-64,5-53,4 0,3 0,4 1,3 0,21-71,-30 135,2 1,0 0,0 0,2 1,-1-1,2 1,0 0,0 1,1-1,1 1,0 1,0 0,1 0,1 1,0 0,0 1,1 0,0 1,0 0,1 1,0 1,1 0,2-1,9 1,-1 1,1 2,-1 0,1 1,0 2,0 0,0 2,-1 1,1 1,-1 0,1 2,-2 1,19 8,19 58,-52-53,-1 0,0 1,-2 1,-1-1,0 1,-2 0,0 0,-1 0,-2 0,0 0,-1 1,-3 7,3 25,12 201,-13-129,-11-246,5 0,5-1,6-19,1 114,1 0,1 0,2 0,0 1,1 0,2 1,0 0,4-5,-12 23,9-11,0 2,0-1,2 2,0 0,0 0,1 1,1 1,0 1,0 0,1 1,7-2,-10 3,2 0,0 1,0 1,1 0,-1 2,1-1,1 2,-1 0,0 1,1 1,-1 1,0 0,1 1,-1 1,1 1,-1 0,0 2,-1-1,1 2,7 4,65 94,-68-67,-3 0,-1 1,-2 1,-1 1,-3 0,-1 0,-1 1,-3 1,-1-1,-3 1,59 258,-59-293,1-1,0 1,0-1,1 0,-1 0,1 0,1 0,-1-1,1 0,0 0,0 0,1 0,-1-1,1 0,0 0,0 0,1-1,-1 0,0 0,1-1,0 0,0 0,0 0,0-1,0 0,0 0,6-1,8 0,-1-1,1-2,-1 1,0-2,1-1,-2-1,1 0,-1-1,2-2,8-4,0-1,-1-1,0-2,-2-1,0 0,-1-2,-1-1,-1-1,0-2,-2 0,-1 0,-1-2,11-22,-8 11,-3-1,-1-1,-2-1,-2 0,-2-1,-1 0,-2-1,-2 0,-2-1,-2 0,-1-21,-5 42,-2 70,2-24,2 297,1-283,-2-19,1 0,2 0,-1 0,2 0,1 0,0-1,1 1,1-1,1 0,1 0,8 16,46 91,-53-117,0 0,1-1,0 1,0-2,1 1,-1-1,2-1,-1 0,0 0,1-1,0 0,0-1,0 0,0-1,1 0,-1-1,1 0,-1-1,1 0,-1-1,0 0,1-1,-1 0,0-1,0 0,0 0,7-5,-1 1,-1-1,0 0,-1-1,0-1,0-1,-1 0,-1 0,0-2,0 1,-1-2,-1 0,0 0,-1-1,-1 0,0-1,-1 0,-1 0,0-1,-1 0,-1 0,0 0,-1-5,59-258,-34 110,-6 676,10-224,-44-854,11 559,0 1,1-1,0 1,1-1,0 1,1 0,0 0,1 0,1 0,0 0,0 1,1 0,0 0,1 0,1 0,11-9,0 0,1 1,0 1,2 1,0 0,1 2,1 1,0 1,26-10,114-41,-29 70,-132-5,10 5,-1 0,0 0,0 2,-1-1,0 1,0 1,0 0,-2 1,1 0,-1 0,0 1,0 2,5 3,31 120,-21 194,2-189,-8-49,43-1,-43-119,129-317,-129 311,-3 4,1 1,1 0,2 1,0 1,2 1,1 1,14-12,-12 17,-4-1,2 1,0 1,2 1,0 1,0 1,2 1,0 1,1 1,0 2,0 1,2 1,-19 7,0 1,0 1,0 0,-1 0,1 1,0 0,0 1,0 0,-1 0,1 1,-1 0,0 1,0 0,15 5,65 38,-158-63,33 8,-1 1,0 1,0 2,0 2,0 1,-1 2,1 2,0 1,0 2,-7 3,34-4,0-1,0 2,0-1,0 2,1-1,0 1,0 1,1-1,0 1,0 1,1 0,0 0,1 0,-2 4,-14 16,-16 87,30-82,2-1,2 1,0 1,3-1,1 1,1-1,2 0,1 0,3 4,37 98,39-5,-74-122,-1-1,2-1,-1 0,1 0,-1 0,2-1,-1-1,1 0,0 0,0-1,0-1,1 1,-1-2,1 0,-1 0,1-1,0-1,7 0,130-50,-130 39,-1 0,0-1,-1-1,0 0,-1-2,0 1,-1-2,-1 0,0-1,-2-1,0 0,0 0,-2-1,-1 0,0-1,-1 0,-1-1,-1 1,-1-1,-1 0,0-1,-2 1,-1-1,0-4,-7-97,-4 0,-6 0,-6 2,-6-8,-120-470,190 918,14-33,-8-27,56 179,-13-201,13-147,-96-88,0-1,0 1,-1-1,1 0,0-1,0 0,0 0,0-1,-1 0,1 0,0-1,0 0,-1 0,1 0,-1-1,0-1,0 1,0-1,0 0,-1-1,0 0,0 0,1-1,8-4</inkml:trace>
  <inkml:trace contextRef="#ctx0" brushRef="#br0" timeOffset="1013.978">2485 333,'0'0,"0"0,0 0,0 0,0 0,0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7:09.5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9,'11'400,"1"-120,-1-81,12-81,-23-229,-13-91,7 147,2-1,2 1,3-1,2 0,6-20,-4 58,1 0,1 0,0 0,2 1,0 1,0-1,2 1,0 1,1 0,0 1,1 0,1 1,0 0,1 1,0 1,1 0,0 1,1 1,0 0,0 1,15-4,-19 7,1 0,0 1,1 0,-1 1,1 0,-1 2,1 0,0 0,-1 1,1 1,0 0,-1 1,1 1,-1 0,0 1,0 1,0 0,-1 1,1 0,-1 1,-1 0,1 1,-1 1,1 2,4 4,2 0,-1 1,-1 1,0 1,-1 0,-1 1,-1 1,0 0,-2 1,3 8,12 38,-4 0,-2 2,-4 0,-2 1,-1 23,-5 46,-8-132,9 36,-16-53,-11-46,3-2,2 1,3-2,3 1,1-16,4 55,0 0,2 0,0 0,1 0,1 0,0 0,2 1,0 0,1 0,1 0,0 1,2 0,0 0,1 1,0 0,1 0,1 2,4-4,0-1,1 1,0 1,2 1,0 1,0 0,2 1,0 1,0 2,1 0,0 1,1 1,0 1,1 1,-1 1,1 1,1 1,-1 1,0 1,1 2,-1 0,21 4,-33 3,0 0,0 1,0 1,-1 0,0 0,-1 1,0 0,-1 1,0 0,-1 1,0 0,0 0,-1 1,-1-1,0 2,-1-1,-1 0,0 1,0 0,-2 0,0 0,0 7,2-7,41 311,-41-296,1-1,2 0,0 0,2 0,2-1,0 0,1-1,5 6,-15-29,-1 0,1 0,0-1,-1 1,1 0,0-1,1 1,-1-1,0 1,1-1,-1 0,1 0,0 0,0-1,0 1,0-1,0 1,0-1,0 0,0 0,0 0,0-1,1 1,-1-1,0 0,1 0,-1 0,0 0,1 0,-1-1,0 1,0-1,0 0,1 0,-1 0,0-1,0 1,0-1,-1 1,4-3,87-101,-14-109,-67 172,1 0,3 1,1 1,2 1,1 0,11-12,-19 35,1 0,0 1,1 0,0 1,1 1,1 0,0 2,0-1,2 2,-1 0,1 1,0 1,1 1,0 0,0 2,1 0,-1 1,1 1,0 1,6 0,125 20,-225-4,51-13,0 0,0 1,0 2,1 0,-1 1,1 2,0 0,1 1,0 1,0 1,1 1,0 1,1 1,0 0,1 1,1 1,-7 8,-23 114,44-111,2 0,1 0,1 0,1 0,1 0,2-1,0 1,2-1,0 0,2-1,1 1,11 18,-15-29,1-1,0 0,1 0,0-1,1 0,1-1,0 0,0 0,1-1,0 0,1-1,0 0,1-1,0 0,0-1,0-1,1 0,0-1,0 0,0-1,13 2,-12 0,0-1,1 0,0-1,0-1,0 0,1-1,-1-1,1 0,-1-2,1 0,-1 0,0-2,0 0,0 0,0-2,0 0,-1-1,0 0,0-2,0 1,-1-2,0 0,0-1,-2-3,0-1,0 0,-2 0,1-1,-2-1,0 0,-1 0,-1 0,0-1,-1 0,-1-1,-1 1,0-1,-1 0,-1 0,-1-9,2 7,-1-1,0 1,-2-1,0 0,-2 1,0-1,-1 1,-1-1,-1 1,-1 1,0-1,-2 1,0 0,-1 0,-1 1,-1 0,-8-9,-123-83,42 72,212 45,221-20,-143-12,-163 55,-23-21,0-1,-1 0,1 1,-2 0,1 0,-2 0,1 0,-1 0,0 0,-1 0,0 0,0 0,-1 1,-1-1,1 0,-1 25,35 382,-37-300,-8-196,4-1,4 1,3-1,7-52,-6 127,0-7,0-1,0 1,1 0,0 0,2-1,-1 1,2 0,-1 1,2-1,0 1,0 0,1 0,1 0,0 1,0 0,1 0,1 1,-1 0,2 0,-1 1,2 0,-1 1,6-3,5-3,0 2,0 1,1 0,0 2,1 0,0 1,1 2,0 0,0 2,0 0,0 2,0 1,1 1,-1 0,24 5,-39-1,0 1,-1 0,0 0,0 1,0 0,-1 0,0 0,0 1,-1 1,1-1,-2 1,1 0,-1 0,0 0,-1 1,1 1,7 26,-1 0,-2 0,-2 1,-1 1,-2-1,-1 9,8 53,44 157,-12-121,-41-131,0-1,0-1,0 1,0 0,0 0,1-1,-1 0,1 1,0-1,0 0,0 0,0 0,0-1,0 1,0-1,0 1,1-1,-1 0,0-1,1 1,-1 0,1-1,-1 0,1 0,-1 0,1 0,-1-1,1 1,-1-1,1 0,-1 0,0 0,2-1,107-50,0-19,-53 37,-1-4,-2-1,-1-4,-3-1,15-19,39-60,-95 108,-1 1,0-1,-1-1,0 0,-2 0,0-1,0 0,-2 0,0 0,-1-1,-1 0,0 1,-1-16,-3 25,0 1,-1-1,0 1,0-1,-1 1,0 0,0 0,0 0,-1 1,0-1,-1 1,1 0,-1 0,0 0,-1 1,1-1,-1 1,0 1,-1-1,1 1,-1 0,1 1,-1-1,0 2,-1-1,1 1,0-1,-1 2,1-1,-1 1,0 1,1-1,-1 1,0 1,1-1,-1 1,0 0,1 1,0 0,-2 1,-11 2,1 2,0 0,1 0,0 2,0 1,1 0,0 1,0 1,2 0,-1 1,2 1,0 0,0 1,1 1,1 0,1 0,0 1,2 1,-1 0,2 0,1 1,0 0,1 0,1 0,1 1,1 0,0 0,2 0,0 10,-1-4,1 1,2-1,0 0,2 0,1 0,1-1,1 1,1-1,1 0,1-1,2 0,0 0,14 19,-20-33,1 0,1-1,0 0,0 0,0-1,1 0,1 0,-1-1,1 0,0 0,1-1,0-1,0 1,0-2,0 1,1-1,-1-1,1 0,0 0,0-1,1-1,-1 0,0 0,5-1,11 1,1-2,-1 0,1-2,-1-1,0-1,0-2,0 0,-1-2,-1-1,1-1,243-173,-252 170,5-7,0-2,-2 0,-1 0,-1-2,0-1,-2 0,-1-1,-2 0,0-1,-2-1,-1 0,-1 0,-2-1,-1 0,-1 0,-1-1,-2 0,-14-91,22 251,32 172,18-65,-54-223,1 0,0-1,1 0,1 0,-1-1,2 0,-1 0,2-1,-1-1,1 0,1 0,-1-1,2 0,-1-1,1-1,0 0,0-1,1 0,-1-1,1 0,0-1,5 0,-6-4,1 0,0-1,-1 0,0-1,0 0,1-2,-2 1,1-1,-1-1,0-1,0 1,0-2,-1 0,9-7,-3-4,-1-1,-1 0,0-1,-2-1,0 0,-2 0,0-1,-1-1,-2 0,0 0,-2-1,-1 0,0 0,-2 0,-1 0,-1-1,-2-2,2-205,-36 134,22 151,11-13,2 0,1 0,1 0,3 0,1 0,7 21,-1 0,34 330,-24 174,-22-525,2 3,-1 1,-3-1,-1 0,-2 0,-2 0,-2 0,-1-1,-2 0,-3 1,7-31,0 1,-1-1,0-1,-1 1,0-2,0 1,-1-2,0 1,-1-1,0-1,0 0,0-1,-1 0,0-1,0-1,-1 0,1 0,-1-1,0-1,0-1,0 0,0 0,0-1,-6-2,3-3,0 0,1-2,0 0,1 0,-1-2,2 0,-1 0,1-1,1-1,-1-1,2 0,0 0,0-1,2-1,-1 0,2 0,0-1,0 0,1-1,1 0,1 0,1-1,0 1,0-1,2 0,0 0,2-1,-1 1,2 0,0-1,1 1,1 0,1 0,0 0,1 0,1 0,1 0,3-6,1 0,0 1,2 1,0 0,1 1,1 0,1 1,1 1,1 0,0 1,5-3,268-214,-230 189,2 2,2 3,2 3,33-12,87-53,-180 99</inkml:trace>
  <inkml:trace contextRef="#ctx0" brushRef="#br0" timeOffset="8975.304">57 2230,'13'157,"53"410,-66-403,-11-717,11 536,0 0,2 1,0-1,1 1,0 0,2 0,-1 0,2 1,0-1,1 1,1 0,0 1,1 0,1 0,0 1,1 1,0-1,0 2,2-1,-1 2,1 0,1 0,0 1,7-3,-5 3,1 0,-1 1,1 1,1 1,-1 0,1 1,0 1,0 1,1 0,-1 1,1 2,-1-1,1 2,-1 1,0 0,1 1,-1 1,0 1,12 4,-11 0,-1 1,0 0,0 1,-1 1,0 1,-1 0,0 1,-2 1,1 0,-2 1,0 1,-1 0,-1 0,0 1,-1 1,-1 0,-1 0,-1 0,-1 1,3 16,0 5,-1 1,-3 1,-1-1,-3 1,-3 34,2-8,19 63,-70-545,73 261,-13 131,0 1,2 1,0-1,1 2,1 0,1 0,1 1,0 1,1 1,0 0,2 1,0 0,0 2,1 0,0 1,1 1,0 1,1 1,0 0,0 2,1 0,0 2,0 0,0 2,0 0,0 1,0 1,1 2,-1 0,0 1,0 1,-1 1,1 1,9 5,-19-3,-1 1,1 1,-1-1,-1 2,0 0,0 0,-1 1,0 0,-1 0,-1 1,0 0,-1 1,0-1,-1 1,0 0,-1 0,-1 1,-1-1,0 1,0 0,-1 0,-1-1,-1 3,46 496,-44-505,0 0,0-1,0 1,1 0,1 0,-1-1,1 1,0-1,1 0,0 0,0 0,0 0,1-1,0 0,0 0,1 0,0 0,3 2,-6-7,1 0,-1 0,1 0,0 0,0-1,-1 1,1-1,0 0,0 0,-1-1,1 1,0-1,-1 0,1 1,0-2,-1 1,1 0,-1-1,0 1,1-1,-1 0,0 0,0-1,0 1,0-1,-1 1,1-1,-1 0,1 0,-1-1,69-107,-59 88,141-308,-138 303,0 0,2 1,1 1,1 0,1 2,1 0,4-2,-12 13,1 1,0 1,0 0,1 1,1 1,0 0,0 1,1 1,-1 0,2 1,-1 1,1 1,-1 0,1 2,114 14,-149-16,-1 0,0 1,-1 2,1-1,0 2,0 1,-1 0,1 1,0 1,0 1,0 0,1 1,-1 1,1 1,1 0,-1 2,1-1,1 2,0 0,0 1,1 1,0 0,1 1,0 0,1 1,1 0,0 1,1 0,1 1,0 0,0 3,2 1,2-1,0 1,1 0,1 1,1-1,1 0,1 1,1-1,0 0,2 1,0-1,1 0,1 0,1-1,1 0,1 0,0 0,4 5,0-6,1 1,0-2,1 0,1-1,1 0,0-1,1-1,0 0,1-1,1-1,0-1,0-1,1-1,1 0,-1-1,2-2,-1 0,0-1,21 2,-25-9,0-1,0-1,0 0,-1-1,0-1,0-1,0 0,-1-1,0 0,-1-1,0-1,0-1,-1 0,0 0,-1-1,0-1,-1 0,-1 0,0-1,-1-1,7-14,-1 3,-1 0,-1-1,-2-1,-1 0,-1 0,-1-1,2-15,-7 26,0 0,0 0,-2-1,0 1,-2 0,1 0,-2 0,-1-1,0 2,-1-1,-1 0,-1 1,0 0,-1 0,-1 0,-1 1,-2-3,-89-34,79 43,-1 2,0 0,0 2,-1 0,0 2,0 0,0 1,-1 2,-10 0,310-53,118 20,-346 33,367-24,-384 30,17 2,-50-14,-164 7,143 4,3-3,0 2,0 0,1 2,0 0,0 1,0 1,1 0,0 2,0 0,-5 5,11-6,-43 59,53-62,1-1,0 0,1 1,-1-1,1 0,-1 1,1-1,1 1,-1-1,1 0,0 1,0-1,0 0,0 0,1 1,-1-1,1 0,0 0,1-1,-1 1,1 0,-1-1,1 0,0 1,0-1,1 0,-1 0,0-1,1 1,0-1,0 0,0 0,0 0,0 0,0-1,0 0,0 1,1-2,0 1,179 27,-150-27,-1 1,0 2,0 1,0 2,-1 2,0 0,25 12,-48-18,1 1,-1 0,0 0,0 0,-1 1,1 1,-1-1,0 1,-1 1,0-1,0 1,0 1,0-1,-1 1,-1 0,1 1,-1-1,-1 1,0 0,0 0,0 1,-1-1,-1 1,0-1,0 1,-1 0,0 0,0 0,-1 0,-1 0,0 0,0-1,-1 1,0 0,-1 0,0 2,-1 1,-1-1,0 0,-1-1,0 1,-1-1,0 0,-1-1,0 1,0-2,-1 1,0-1,-1 0,0-1,-1 0,-2 0,-8 7,0 0,-1-2,0-1,-1-1,-1-1,0 0,0-2,0-1,-1-1,0-1,-1-1,1-2,-2 0,-138-21,140 12,36 4,85 17,-50-5,1-2,0-2,0-2,0-2,0-2,-1-2,1-3,21-5,-31-3,0-1,-1-3,-1 0,-1-3,0-1,-2-1,2-3,1-7,-2-1,-1-2,-2 0,-2-3,-1 0,-2-1,8-20,-17 32,6-21,-2-1,-3-1,-2-1,-2 0,-2-1,-3 0,-2-1,-2 0,-3 1,-2-1,-6-36,5-26,-9-187,-9 350,-7 212,21-128,-20 150,23-224,1 1,4-1,1 1,10 43,-8-62,2 0,1 0,2-1,1-1,2 1,2-2,2 0,1-1,1-1,2 0,3 0,-11-22,0-1,0 0,1-1,1-1,-1 0,2-1,-1-1,1 0,0-1,0-1,1 0,0-1,0-1,0-1,0 0,0-1,0-1,0-1,0 0,1-1,-2-1,1-1,1 0,-2 1,0-1,-1 0,0 0,0-2,0 0,0-1,-1 0,0-1,-1-1,0 0,0 0,-1-2,0 1,0-2,-2 0,1 0,-2 0,9-14,-3-2</inkml:trace>
  <inkml:trace contextRef="#ctx0" brushRef="#br0" timeOffset="9534.453">4457 2280,'16'4,"-1"-1,1 0,0-2,-1 0,1 0,0-2,0 0,0-1,-1 0,1-1,-1-1,0 0,0-1,0-1,6-4,33-7,130-36,-161 47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9:17.043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21 3555,'-6'-20,"2"0,0 0,1 0,1-1,1 1,0-1,2 1,1 0,0-1,1 1,2 0,3-12,10-75,17-669,-33 638,52-736,-54 177,-44 304,27 339,4 15,33 66,245 518,-91-154,64 79,-182-377,4-3,3-2,57 57,229 314,-139-162,11 60,-87-124,-35-111,-99-121,0 0,1 0,-1 0,0 0,1 0,-1 0,1 0,-1 0,1 0,-1 0,1-1,-1 1,1 0,0 0,0-1,-1 1,1 0,0-1,0 1,0-1,0 1,0-1,-1 1,1-1,0 0,0 1,0-1,0 0,0 0,0 0,0 0,0 0,1 0,-1 0,0 0,0 0,0 0,0-1,0 1,0 0,-1-1,1 1,0 0,0-1,0 0,0 1,0-1,0 1,-1-1,1 0,0 1,-1-1,1 0,0 0,-1 0,1 0,-1 0,1 1,-1-1,0 0,1 0,-1 0,0 0,0 0,1 0,-1 0,0 0,0 0,0 0,0-1,7-82,-7 83,17-484,8 122,-21-352,-56 43,5-14,22 211,25 444</inkml:trace>
  <inkml:trace contextRef="#ctx0" brushRef="#br0" timeOffset="28692.439">2730 1299,'0'0,"0"0,0 0,0 0,0 0,0 0,0 0,0 3,55 786,-4-138,-26-275,-9-43,-4-261,-14-108,-29-326,21-62,21 230,-7 68,6 0,5 0,22-75,-32 169,1 1,2-1,1 1,2 1,1 0,1 0,1 1,2 1,1 1,1 0,1 1,2 1,0 0,2 2,0 1,16-11,337-177,-334 193,2 3,0 1,1 3,0 1,0 2,7 2,-9-1,-6 3,1 1,0 2,-1 2,1 2,-1 1,0 1,23 9,216 89,-116 19,16 70,-151-158,-2 0,-2 2,-1 0,-2 2,-2 0,-1 1,-2 0,-2 1,-2 0,-1 1,-2 0,-2 0,-2 33,8 485,-10-176,53-132,-53-244,1-1,-1 0,1 1,1-1,0 0,0 0,0 0,1 0,-1 0,2 0,-1-1,1 1,0-1,0 0,1 0,0-1,0 1,0-1,1 0,0-1,-1 1,2-1,-1 0,0-1,1 1,0-1,0 0,0-1,0 0,0 0,0-1,0 1,1-2,-1 1,4-1,40-14,-29 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7:39.910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46 740,'0'0,"0"0</inkml:trace>
  <inkml:trace contextRef="#ctx0" brushRef="#br0" timeOffset="7356.969">1 657,'0'35,"0"78,4-1,6 0,17 76,24 83,-41-218,-19-73,-60-451,68 452,0-1,1 0,0 0,2 0,1 0,0 1,1-1,1 1,1 0,1 0,1 1,3-6,5-19,-8 28,1 1,0 0,0 1,1-1,1 2,0 0,1 0,1 1,-1 0,2 1,-1 1,1 0,16-7,-13 7,0 0,1 1,0 1,0 1,1 0,0 1,0 1,0 1,1 1,-1 1,1 0,-1 2,1 0,-1 1,0 1,0 1,0 0,0 2,0 0,-1 1,0 1,15 9,55 79,-66-50,-2 1,-2 1,-2 0,-2 1,-3 1,-1 0,-3 0,-2 1,-2 0,-3 0,-1 0,-8 37,7 48,8-135,0 0,0-1,0 1,-1-1,1 0,0-1,0 1,0-1,0 0,0-1,-1 1,1-1,-1 0,1-1,-1 1,0-1,0 0,0-1,4-2,170-115,-81 67,-2-3,-3-5,-3-3,-3-5,72-74,-153 135,-1 0,0 0,0-1,0 0,-1 0,-1 0,0-1,0 1,-1-1,-1 1,1-1,-2 0,1 0,-2 1,1-1,-2 0,1 0,-1 1,-1-2,-71-49,53 55,0 0,-1 2,0 0,0 2,-1 0,1 1,0 2,0 0,0 1,0 1,0 1,0 1,1 2,-1-1,2 2,-1 1,1 1,0 0,-8 8,14-9,1 1,0 1,1 0,0 0,0 1,2 1,-1 0,2 0,0 1,0 1,1-1,-4 14,9-23,-19 151,22-128,0-1,2 1,1-1,2 1,0-1,2 0,1-1,1 0,1 0,2-1,0 0,1-1,2 0,6 7,-11-18,0-1,1-1,0 0,1-1,0 0,1 0,0-1,0-1,1 0,0-1,0-1,2 1,7-5,0-1,0 0,0-2,0 0,0-2,0-1,0 0,-1-2,0 0,0-2,0 0,-1-2,0 0,-1-1,0-2,-1 0,-1 0,8-8,107-62,233-99,-268 127,-3-4,-3-4,5-10,-66 48,-22 20,-1 0,0-1,0 0,0 0,-1-1,0 0,0 0,-1-1,1 1,-2-1,1-1,-1 1,-1-1,1 0,-1 0,-1 0,0 0,0-1,-1 0,0 1,-1-1,0-2,-3 7,-1 0,-1 0,1 0,0 0,-1 0,0 1,0 0,-1 0,1 0,-1 0,0 1,0-1,0 1,0 1,0-1,-1 1,1 0,-1 0,0 0,-2 0,-8-4,2 2,-1 1,0 1,0 0,0 1,0 0,0 2,0-1,0 2,0 0,1 1,-1 0,0 1,1 1,0 0,0 1,1 1,-10 5,2 1,0 1,1 1,0 0,2 1,0 2,0-1,2 2,0 0,1 1,2 1,0 0,1 1,0 0,-1 8,4-2,0 1,2 1,1-1,1 1,2 0,1 0,1 0,3 16,0-32,0-1,1 0,1 0,0 0,1 0,1-1,-1 0,2 0,0 0,0-1,1 0,1 0,4 4,16 25,-23-28,0-1,1 0,1 0,0 0,0-1,1 0,1-1,-1 0,1-1,1 1,0-2,0 0,0 0,1-1,0 0,0-1,0 0,1-1,0-1,0 0,0-1,0 0,0-1,0 0,0-1,1 0,-1-2,0 1,0-1,0-1,0-1,4-1,21-17,-1-2,-1-1,-1-2,-2-1,-1-1,-1-2,-1-2,-2 0,23-37,87-93,37-35,-74 98,-71 75,-6 4,0 1,2 1,0 1,1 2,1 0,0 2,21-7,-28 15,1 0,0 1,1 2,-1 0,0 1,1 1,0 2,-1 0,1 1,-1 1,18 5,72 45,-35 17,-151-107,52 27,1 2,-1 0,-1 2,1 0,-1 2,0 0,0 1,0 2,-1 0,1 2,0 0,-20 5,-76 28,100-25,1 0,0 2,0 0,1 0,0 2,2 0,-1 1,1 1,1 0,1 1,0 0,1 1,-6 12,10-11,0 1,1 0,1 0,0 1,2 0,0 0,1 0,1 0,1 0,1 1,1-1,1 0,0 1,2-1,0 0,1-1,1 1,1-1,1 0,0-1,1 0,2 0,-1-1,2 0,0-1,1 0,1-1,0-1,1 0,1-1,0 0,0-1,5 1,-3-3,0 0,1 0,0-2,0 0,1-2,0 0,1-1,-1-1,1-1,0-1,-1 0,1-2,0 0,0-2,16-3,-26 3,0 0,0-1,0 0,0-1,-1 0,0-1,0 0,0-1,0 0,-1-1,0 1,0-2,-1 1,0-1,0-1,-1 1,0-1,0-1,4-7,11-29,-2 0,-2-2,-1 0,-3-1,-3-1,-1 0,-2 0,-3-1,-2 0,-2 1,-2-1,-3 0,-3-11,-72-324,13 119,44 196,65 434,36 389,-73-710,2 0,2 0,1-1,3 0,1-1,14 26,-23-58,0-1,0 0,0 0,1 0,0-1,1 0,-1 0,1-1,0 0,1 0,-1-1,1 0,0-1,0 0,0 0,0-1,0 0,1 0,-1-1,1 0,-1-1,1 0,-1-1,1 0,-1 0,0-1,1 0,-1-1,0 0,0 0,0-1,-1 0,0-1,1 0,1-2,11-4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7:57.197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1 147,'0'0,"0"0,0 0,0 0,0 0,0 0,0 0,0 0,0 0,0 17,27 530,-9-335,5-66,-47-326,14-144,10 134,58 42,-41 126,2 2,0 0,1 1,1 1,1 1,0 1,1 0,1 2,0 1,1 1,0 1,1 1,10-1,-30 9,1 0,0 1,-1 0,1 0,0 1,0 0,0 0,-1 1,1-1,0 1,-1 1,1 0,0-1,-1 2,0-1,1 1,-1 0,0 0,-1 1,1 0,-1 0,1 0,-1 1,0-1,-1 1,1 0,-1 1,0-1,0 1,94 175,13 284,-49-154,-62-308,1 0,1 0,-1 0,0 0,1 0,-1 0,1 0,0 0,0-1,0 1,0-1,0 1,1-1,-1 0,1 0,0 0,-1 0,1 0,0-1,0 1,0-1,0 0,1 0,-1 0,0 0,0-1,0 1,1-1,-1 0,0 1,1-2,-1 1,0 0,1-1,-1 1,0-1,0 0,0 0,0-1,0 1,0 0,3-2,251-216,-20 9,-207 176,0 4,-2-2,-2 0,-1-2,-1-1,-2-1,-1-1,2-10,-20 41,-1 1,0-1,-1 0,1 1,-1-1,0 0,-1 0,1 0,-1 0,-1 0,1 0,-1 0,0 0,0 0,0 0,-1 0,0 1,0-1,-1 1,1-1,-1 1,0 0,-1 0,1 0,-1 0,0 1,0 0,-1 0,1 0,-1 0,0 0,0 1,0 0,0 0,-1 0,1 1,-1 0,-3-1,-7-3,0 1,0 0,0 1,-1 1,1 0,-1 1,0 1,0 1,0 1,1 0,-1 1,0 0,1 2,-1 0,1 0,0 2,1 0,-1 1,1 0,0 1,1 1,0 1,1 0,-1 0,2 1,0 1,0 0,-9 14,-5 11,-45 99,64-108,2 1,0-1,2 1,1 0,2 0,0 1,2-1,2 0,0-1,6 18,-2-28,0-1,2 0,0-1,1 0,1 0,0-1,1-1,0 0,1-1,3 1,8 11,-9-14,0 0,0-1,1-1,0 0,1-1,0-1,0-1,0-1,14 3,-10-4,0 0,0-1,0-1,1-1,-1-1,0-1,0-1,0-1,0-1,0-1,0-1,-1 0,0-2,11-6,-4 2,-1 0,0-2,-2-1,1-1,-2-1,0-1,-1-1,-1-1,-1-2,-1 0,-1 0,16-26,-13 6,-3-1,-2-1,-1 0,-2-2,3-25,0 5,35-178,-21 270,46 185,78 151,-20-160,-67-114,-42-111,-15 9,-1 0,-1 0,0-1,-1 0,-1 0,0-1,-1 0,0 0,-2-1,0 0,-1 1,0-1,-1-1,-1 1,-1 0,-1 0,-1-9,8-75,45-152,-30 122,26 85,-25 111,180 129,-163-163,1-2,1-1,1-2,2-2,1-2,-18-12,1-2,-1-1,1-1,1-1,-1-2,1-1,-1-1,1-1,-1-2,1-1,9-3,9 2,-20 2,-1-1,0-1,0-2,-1 0,1-2,-2-1,1 0,2-4,-21 10,0-1,0 0,0 0,0-1,-1 1,1-1,-1 0,-1-1,1 1,-1-1,0 0,0 0,0-1,-1 1,0-1,0 0,-1 1,0-1,0 0,-1 0,1-1,-2 1,1 0,-1 0,0 0,0-1,-1 1,0 0,-1 0,1 0,-1 0,0 0,-1 0,-2-5,2 0,0 0,0 0,-1 0,0 0,-1 1,0-1,-1 1,-1 1,1-1,-2 1,1 0,-1 1,-1-1,0 2,0-1,-1 1,0 1,0 0,-1 0,1 1,-2 0,1 1,-1 0,1 1,-1 1,0-1,-12 0,1 3,0 2,0 1,0 0,0 2,1 1,-1 0,1 2,1 0,-1 2,1 0,1 2,0 0,0 1,1 1,1 1,0 0,1 1,0 1,1 1,1 0,-5 10,7-4,1 0,1 1,1 0,1 1,1 0,2 0,0 0,2 1,1 0,0 0,2 0,2 0,0 0,2 7,-3 1,4-18,0 0,1 0,0-1,1 0,1 0,1 0,0-1,1 0,0-1,1 1,0-2,1 0,1 0,0-1,0 0,1-1,1-1,0 0,0 0,0-2,1 0,9 3,2 1,2 0,-1-2,1-2,0 0,0-2,1-1,0-1,0-1,0-2,0-1,-1-1,1-1,0-2,-1-1,19-7,-21 1,0-1,0-1,-2-1,0-1,0-2,-2 0,0-1,-1-1,-1-1,-2-1,0-1,14-23,-21 28,0-1,-2-1,0 0,-1 0,-1 0,-1-1,-1 0,-1 0,0-1,-1-20,-6-209,0 199,15 69,92 570,-67-471,-39-658,45 340,-36 193,0 1,0 0,1 0,0 1,1 0,0 0,0 1,0 0,0 1,1 0,0 0,0 1,1 1,-1 0,1 0,-1 1,1 0,2 0,10-3,0 1,0 0,0 2,1 1,-1 0,0 2,1 1,-1 1,0 1,0 1,0 0,-1 2,0 1,0 1,-1 0,3 4,137 122,-155-130,1-1,-1 0,1 0,0 0,0-1,0 0,0-1,0 0,1 0,-1 0,1-1,-1 0,1-1,-1 1,1-1,0-1,-1 0,1 0,4-1,7-4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8:06.088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0 164,'59'143,"-46"-46,33 92,-33-158,-2 1,0 0,-2 0,-2 1,-1 0,1 23,11 63,-92-519,71 335,2 1,4-1,2 1,8-32,-10 84,0 1,1 1,0-1,0 0,2 1,-1 0,1 0,0 1,1-1,0 1,1 1,0 0,0 0,1 0,-1 1,2 0,-1 1,1 0,0 0,0 1,1 0,-1 1,1 1,0-1,0 2,1-1,-1 2,0-1,1 1,-1 1,1 0,-1 1,1 0,-1 1,0 0,0 1,9 3,148 96,-95 19,-49-72,-2 1,-2 0,-2 1,-2 1,4 32,18 167,27-143,-61-105,0-1,0 1,1-1,-1 0,1 0,-1-1,1 1,0-1,-1 0,1 0,0-1,0 1,0-1,0 0,0 0,-1-1,1 0,0 0,0 0,-1 0,1-1,0 1,-1-1,1 0,-1-1,0 1,0-1,0 0,0 0,0 0,-1 0,1-1,-1 1,0-1,0-1,401-299,-375 280,-9 9,0-1,0 0,-2-1,0-1,-1-1,-1 0,-1-1,-1-1,-1-1,0 1,-2-2,0 0,1-8,-9 21,0 1,-1-1,0 0,-1 1,0-1,0 0,-1 0,-1 0,0 0,0 0,-1 0,0 1,0-1,-1 0,-1 1,-3-7,-94-44,85 56,0 0,-1 2,1 0,-1 1,0 0,1 1,-1 1,0 1,1 1,-1 0,1 1,0 0,0 1,0 1,1 1,0 0,0 1,1 1,0 0,1 1,-1 0,2 1,-1 2,-2 4,2 1,0 1,1 0,1 1,1 0,1 1,1 0,0 0,2 1,0-1,2 2,0-1,2 0,0 1,1-1,2 1,0-1,1 1,1-1,6 18,-3-16,1 0,2-1,0 0,1 0,1-1,2 0,0-1,1 0,1-1,1-1,1 0,0-2,1 0,1 0,5 1,-11-12,0 0,0-1,0-1,1 0,0-1,0 0,0-1,0-1,0 0,0-1,0 0,10-3,17-2,-1-3,-1-1,1-1,-2-3,1-1,-2-2,0-1,-1-2,-1-2,-1-1,0-1,22-23,-35 29,-1-2,-1 0,-1-2,0 0,-2 0,0-2,-2 0,0-1,5-15,-6 14,-1 0,-1-1,-2-1,-1 0,0 0,-3-1,2-15,3-64,12 22,-22 114,-2 38,3 1,4-1,2 0,12 48,50 108,-58-200,-6-10,0 0,1 0,1-1,-1 0,2 0,0 0,0-1,1 0,1-1,0 0,0 0,1-1,0-1,0 1,1-2,10 6,0-9,0-1,-1-1,1-1,0 0,0-2,0-1,0 0,0-2,0 0,-1-2,0 0,0-1,-1-1,0-2,9-5,-18 12,-1-2,1 0,-1 0,-1 0,1-1,-1-1,0 0,0 0,-1 0,0-1,0-1,-1 1,0-1,-1 0,0-1,0 0,-1 0,0 0,-1 0,0-1,-1 0,0 1,0-1,-1-1,0-4,29-123,-29-6,-30 34,-1-37,34 206,2-1,2 0,3 0,19 53,1-15,-22-59,1-1,2 0,2-1,1 0,1-1,2-1,6 6,-12-21,1-1,1-1,0 0,1 0,1-2,0 0,1-1,0-1,1 0,0-2,0 0,1-1,0-1,1-1,12 2,-18-8,-1 0,1-1,-1-1,0-1,0 0,0 0,0-2,0 1,-1-2,0 0,0-1,4-2,0-3,0 0,-1-1,-1-1,0 0,0-1,-2 0,0-2,-1 1,0-1,-2-1,0 0,-1-1,4-11,0-11,-1-2,-2 1,-2-2,-2 1,-2-1,-1 0,-3 0,-2 1,-1-1,-5-17,-4-48,19 243,2-65,3 0,3 0,3-1,22 55,80 147,-117-265,-1 0,1 1,0-1,0 0,1 0,0-1,0 1,0-1,0 0,0 0,1 0,0 0,0-1,0 0,0 0,1 0,-1-1,1 1,-1-1,1-1,0 1,0-1,0 0,-1 0,1-1,0 0,0 0,0 0,0-1,0 0,0 0,1-1,61-35,-35 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8:13.546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26 791,'0'35,"-2"370,-8-180,9-187,-2-47,1-2,-2-21,2-2,1 1,1 0,2 0,1 0,2 0,2-1,2-34,41-195,-45 248,1 0,1 1,0 0,1 0,1 1,0 0,0 1,1 0,1 0,0 1,1 1,0-1,1 2,-1 0,2 0,-1 2,1-1,1 2,-1 0,1 0,0 2,0 0,1 0,-1 2,1 0,-1 0,1 2,0 0,0 0,-1 2,14 2,197 43,-215-40,0 1,0 1,-1 0,0 0,0 1,-1 0,0 1,-1-1,0 2,-1-1,-1 1,3 6,-4-9,0 3,-1 1,0-1,-1 1,-1 0,0-1,-1 1,0 0,-1 0,0 0,-1 0,-1 5,0 28,40 141,6 9,-16-67,-28-128,0 1,0 0,0 0,0-1,0 1,1 0,-1-1,1 1,-1-1,1 1,-1 0,1-1,0 1,0-1,0 0,0 1,0-1,0 0,0 1,1-1,-1 0,0 0,1 0,-1 0,0 0,1-1,0 1,-1 0,1-1,-1 1,1-1,0 1,-1-1,1 0,0 1,-1-1,1 0,0 0,-1-1,1 1,0 0,-1 0,1-1,0 1,-1-1,1 1,-1-1,1 0,-1 0,1 0,-1 0,1 0,-1 0,0 0,0 0,2-1,218-168,-114 90,205-182,-225 139,-72-4,-16 103,-1 11,-2 0,1 1,-2-1,0 1,0 0,-1 1,0-1,-1 1,-1 0,-7-9,5 6,2 6,0 1,0 1,-1 0,0 0,0 0,-1 1,1 1,-1-1,0 1,0 1,-1 0,1 1,-10-2,4 4,0-1,0 2,-1 0,1 1,0 1,1 0,-1 1,1 1,-1 1,1 0,1 0,-1 2,1 0,0 0,1 2,0-1,1 2,0-1,0 2,1 0,1 0,0 1,0 0,2 0,0 1,0 1,1-1,1 1,0 0,1 1,1-1,-1 9,-2 3,2-1,0 1,2 1,1-1,2 1,0-1,2 0,1 1,1-1,1 0,1-1,2 1,1-1,0-1,2 0,1 0,2-1,0 0,16 19,-20-33,0 0,1-1,0-1,1 0,-1 0,2-1,-1-1,1 0,0-1,0 0,0-1,1 0,0-1,-1 0,1-2,0 1,0-2,5 0,250-37,-237 28,-1-2,-1-1,0-2,-1 0,0-2,-2-2,0 0,0-2,5-7,91-140,-73 88,-23-44,13-40,5 164,-36 4,0 1,-1 0,1 0,-1 0,-1 1,1 1,-1-1,0 1,-1 0,0 1,0-1,1 5,16 19,31 34,4-3,2-2,2-3,70 49,40 14,-102-52,-64-65</inkml:trace>
  <inkml:trace contextRef="#ctx0" brushRef="#br0" timeOffset="2120.136">2398 1493,'35'-13,"1"-6,-1-1,-1-2,0-1,-2-2,-1-1,5-8,25-18,-19 13,0-2,-3-1,-1-2,-3-1,-1-2,26-50,18 23,-18 73,-46-2,1-1,-1 0,0-1,0-1,-1 0,0-1,0 0,0-1,-1 0,0-1,-1-1,0 0,0 0,-1-1,-1 0,0-1,0 0,4-8,116-248,-60-64,-66 276,-6 47,-6 36,1 19,2 0,2 1,3-1,1 1,3 15,-2 117,-8 4,9 0,23 166,-23-329,2 0,0 0,1 0,0-1,2 1,0-1,2-1,0 0,1 0,10 14,-12-23,1 0,0 0,1-1,0 0,0 0,1-1,0-1,0 0,0 0,1-1,0-1,0 0,0-1,0 0,1 0,-1-1,1-1,0 0,-1-1,1-1,-1 0,2 0,14-2,-1-1,-1-2,1 0,-1-2,0-1,0-1,-1-1,-1-1,21-13,33-45,-64 52</inkml:trace>
  <inkml:trace contextRef="#ctx0" brushRef="#br0" timeOffset="2679.756">3520 714,'18'0,"-1"-1,1-1,0 0,-1-2,0 0,0-1,0 0,-1-1,1-1,6-5,52-18,-57 25,-5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3:06.164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80 204,'19'38,"-38"323,-15 67,22-179,2-105,-2-112,12-33,0 1,0 0,-1-1,1 1,0 0,0-1,0 1,-1 0,1 0,0-1,0 1,-1 0,1 0,0-1,-1 1,1 0,0 0,-1 0,1-1,0 1,-1 0,1 0,0 0,-1 0,1 0,0 0,-1 0,1 0,0 0,-1 0,1 0,-1 0,1 0,0 0,-1 0,1 1,9-428,-4 409,0 1,1 0,0 0,2 1,0-1,0 2,2-1,0 1,1 1,0 0,1 0,1 1,0 1,0 0,1 1,1 0,0 1,1 1,15-7,42-36,-55 44,0 0,1 2,0 0,0 1,0 0,1 2,-1 0,1 2,0 0,-1 1,1 1,0 0,-1 2,1 0,-1 2,0 0,0 1,2 2,-4 1,0 1,-1 1,0 0,0 1,-1 1,-1 1,-1 0,0 0,0 1,0 3,45 47,-49-53,-1-1,0 1,-1 0,0 1,-1-1,-1 2,0-1,0 0,-1 1,-1 0,-1 0,0 0,0 0,-1 0,-1 0,-1 0,0 0,-1 0,0 0,-1 0,0 0,-2 0,1-1,-2 0,1 0,-2 0,-3 5,0-3,-1 1,-1-1,0-1,-1 0,0-1,-1-1,0 1,-1-2,-1 0,0-1,0-1,-1-1,0 0,0-1,-1 0,0-2,0 0,0-1,-1-1,1 0,-1-2,-13 0,-32 2,0-3,0-2,1-3,-55-12,42-11,136 46,1-3,0-2,1-3,0-3,1-2,-1-3,29-4,-69-3,1-1,-1-1,0-1,0-1,-1-1,0 0,-1-2,0-1,-1 0,13-12,0-3,0-1,-2-1,-1-2,-2-1,-1-1,-2-2,12-21,-14 23,1 2,2 1,1 0,1 2,2 1,1 2,1 0,1 2,1 2,1 1,1 1,1 2,0 2,2 1,-1 2,12-1,-36 11,1 1,0 1,0 0,0 1,-1 0,1 1,0 1,-1 0,1 1,-1 1,1 0,-1 0,0 2,-1-1,11 7,-129-29,-64 9,155 7,0 2,-1 0,1 1,0 0,1 1,-1 1,0 0,1 1,0 1,0 0,1 1,-1 0,2 1,-1 1,1 0,0 0,1 2,0-1,1 1,0 1,-8 11,6-5,0 0,1 1,1 0,0 1,2 0,0 1,2 0,0 0,1 0,2 1,0 0,1-1,1 1,1 0,2 17,4-13,1 0,2 0,0-1,2 0,0-1,2 0,1 0,1-2,0 0,2-1,4 4,-8-14,1 0,0 0,0-2,1 0,0 0,1-1,0-1,0-1,0 0,1-1,0-1,0-1,0 0,1-1,-1-1,0-1,1 0,-1-1,1-1,7-2,-3-1,-1-1,0-1,0 0,0-2,-1-1,-1 0,1-1,-2-1,0-1,0-1,-1 0,-1-1,0-1,-1-1,12-17,38-95,-66 8,-3 98,-2 2,0-1,-1 1,-1 0,-1 0,-1 1,-1 0,0 0,-2 2,0-1,-1 2,-1 0,0 1,-1 0,-18-13,-78-39,182 68,-1 2,0-3,0-4,0-2,0-4,-1-2,14-7,-61 10,-1 0,0-1,-1-2,0 1,-1-2,0-1,-1 0,-1-1,0-1,-2 0,0-1,11-18,-9 9,-2 0,-1-1,-1 0,-1-1,-2 0,0-1,-3 0,0-1,-2 1,-1-4,11-57,-17 24,-6 89,2 0,0 0,2 1,0-1,1 1,2 0,0 1,1-1,2 3,-1-21,-14 213,5-108,5 1,4-1,6 8,37 168,-18-178,-16-89,1 0,1-1,1 0,0-1,1 0,1-1,1 0,0-1,1-1,2 2,-8-11,0-1,1 0,-1 0,1-1,-1 0,1-1,0 0,0-1,0 0,0-1,0 0,0-1,8-1,11 1,-9-1,-1-1,1-1,-1-1,0 0,0-2,0 0,-1-1,-1-1,1-1,-1-1,-1 0,0-1,0-1,-2-1,1 0,-2-1,0-1,-1 0,2-3,11-30,-2 0,-1-2,-4-1,-1 0,-3-1,-2-1,-2-1,-1-16,3 4,-6 12,-2 0,-2-1,-3 1,-3-1,-2-6,-1-174,-29 65,22 236,2 329,13-237,20 557,-19-607,-6-315,2 159,1 0,3-1,2 1,2 0,2 1,13-42,-15 72,1 0,1 0,0 0,1 1,1 1,1 0,0 0,1 1,0 1,1 0,1 1,14-10,-16 16,0 0,0 0,1 1,-1 1,1 0,1 1,-1 0,1 1,-1 1,1 1,0 0,0 0,0 2,0 0,-1 0,1 2,10 2,-13 0,0 0,0 0,-1 2,1-1,-1 1,-1 1,1 0,-1 1,-1-1,1 2,-2 0,1 0,-1 0,-1 1,0 0,-1 0,0 1,0 0,-1 0,-1 1,1 4,10 25,-3 2,-1 0,-3 0,-1 0,-2 1,-2 0,-2 3,12 129,-13-170,0 1,1 0,-1-1,1 1,1-1,-1 0,2 1,-1-1,1 0,0 0,0 0,0 0,1-1,0 0,1 1,-1-2,1 1,1 0,-1-1,1 0,-1 0,1-1,1 1,-1-1,1-1,-1 1,1-1,0 0,1-1,-1 1,0-2,1 1,-1-1,0 0,1 0,0-1,-1 0,1 0,-1-1,8-2,42-33,-34 16</inkml:trace>
  <inkml:trace contextRef="#ctx0" brushRef="#br0" timeOffset="831.025">2463 664,'0'0,"0"0,0 0,0 0,0 0,36 0,283-26,-222 23,-78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8:27.970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0 764,'28'154,"-22"324,29-193,-55-720,47 188,-24 232,1 0,1 1,0 0,1 0,1 0,0 1,1 0,0 0,1 1,0 0,1 1,0 0,1 0,0 1,1 1,0 0,1 0,-1 1,2 1,-1 0,1 1,0 0,0 1,0 1,1 0,0 1,0 0,0 2,0-1,0 2,0 0,0 1,0 0,4 2,0 0,-1 1,1 1,-1 1,0 0,-1 2,1 0,-1 0,-1 2,8 5,5 2,38 90,-58-80,-1 1,-1 0,-1 0,-1 1,-2-1,-1 1,-1 0,-3 25,47 188,-44-233,0 0,0 1,1-1,0 0,0 0,1 0,1 0,-1-1,1 1,1-1,0 0,0 0,0-1,1 1,0-1,0 0,1-1,0 0,0 0,1 0,5 3,2-5,0 0,1-1,-1-1,1 0,0-1,-1-1,1 0,0-2,-1 1,1-2,-1 0,0-1,0 0,0-1,0-1,-1 0,0-1,0-1,-1 0,0-1,0 0,-1-1,0 0,-1-1,0-1,-1 1,0-2,-1 1,0-1,-1-1,-1 0,0 0,1-5,8-14,-1-1,-1 0,-2-1,-2 0,-1-1,-2 0,2-29,4-302,-25 495,28 114,19 13,6-72,24-131,-60-49,1 0,0-1,0 1,0-1,0-1,0 1,1-1,-1 0,0 0,1-1,-1 0,1 0,-1 0,0-1,1 0,-1 0,0-1,0 0,0 0,0 0,0-1,0 1,-1-1,1-1,-1 1,0-1,0 0,0 0,0-1,2-3,113-164,-115 163,113-174,-16 67,45-67,-137 170,0 0,0 1,1 1,1-1,0 2,0-1,1 2,0 0,1 0,0 1,0 1,1 1,0 0,0 0,0 2,1 0,0 1,-1 0,1 1,0 1,0 0,1 2,-1-1,4 3,7-1,-11-2,-1 1,1 1,-1 0,0 1,1 0,-1 1,-1 1,1 1,-1 0,8 5,-13-5,-10-6,1 0,0 1,-1-1,1 0,0 1,-1-1,1 1,0-1,-1 0,1 1,0-1,0 1,0-1,-1 1,1-1,0 1,0-1,0 1,0-1,0 1,0-1,0 1,0-1,0 1,0-1,0 1,0-1,1 1,-1-1,-43-9,0 1,0 2,0 3,-1 1,1 2,-1 1,-36 8,65-5,1 0,0 1,1 1,-1 0,1 1,0 0,1 1,0 1,0 0,1 0,0 1,1 0,0 1,0 1,1-1,1 1,0 1,0 0,1 0,1 0,1 1,0 0,0 0,1 0,1 0,0 1,2 0,-1-1,2 1,0 0,0 0,2-1,1 11,-3-6,1 0,1 0,1 0,1 0,0-1,1 1,1-1,1 0,1-1,0 0,1 0,1 0,0-1,2-1,-1 0,2 0,0-1,1-1,0 0,16 10,-7-10,0-1,0-2,1 0,1-1,0-2,0 0,0-2,1-1,0 0,0-2,4-1,-18-1,0-1,0 0,0 0,0-2,0 1,0-1,-1-1,1 0,-1-1,0 0,0 0,-1-1,1-1,-1 0,-1 0,0-1,0 0,0 0,-1-1,0-1,-1 1,0-1,0 0,4-11,8-23,-3-1,-1-1,-3-1,-1 0,-3 0,-1-1,-3 0,-2 0,-4-45,-33-5,13 32,-5 79,24-4,1 0,-1 0,2 1,-1-1,1 0,1 1,0-1,0 1,1-1,0 1,1-1,0 0,0 0,1 1,0 7,122 607,-124-619,31 221,-9 2,-8 76,-14-284,-1 0,-1-1,0 1,-2 0,0-1,-2 0,0 0,-1 0,0 0,-2-1,0 0,-1-1,-1 0,-1 0,0-1,-1 0,-1-1,0-1,-1 0,0-1,-1 0,-1-1,0-1,-1 0,0-1,0-1,-1-1,0 0,-14 3,19-9,-1 0,1-1,0 0,0-1,0-1,0 0,0-1,0 0,0-1,0-1,0 0,1 0,0-1,0-1,0 0,1-1,0 0,0 0,1-1,0-1,0 0,1 0,0-1,0 0,1-1,-2-3,7 1,0 1,0 0,2-1,-1 1,2-1,0 0,0 1,1-1,0 0,1 1,1-1,0 1,1 0,0 0,1 0,2-4,-5 11,20-43,2 0,2 2,3 1,1 1,2 2,2 1,1 1,3 2,3 0,110-126,-101 108,-3-2,-2-2,-3-2,-3-2,-3-1,-2-2,16-50,-30 43,-3-1,-4-1,-3 0,-4-1,-2 1,-7-68,-32-321,12 334,15 165,-3 36,3 0,3 1,4-1,2 1,4 0,2-1,5 5,-10-55,28 403,39-79,-62-302,2-63,-14-205,0 174,2-1,3 0,2 1,2-1,3-1,-5 36,1 1,0 0,1 1,1-1,1 1,0-1,1 2,1-1,0 1,1 0,1 1,0 0,5-4,155-92,-156 105,0 0,1 1,-1 1,1 0,0 1,0 1,-1 0,1 1,0 1,10 1,20 0,-35-1,-1 1,1 1,-1 0,1 0,-1 1,0 0,0 0,-1 1,1 0,-1 1,0 0,0 0,-1 1,0 0,0 0,-1 1,1 0,-1 1,29 112,33 284,24-169,1-147,-91-87,1 0,0 0,0-1,0 0,1 1,-1-1,0 0,0 0,1-1,-1 1,0-1,1 0,-1 1,0-2,1 1,-1 0,1-1,-1 1,0-1,0 0,1 0,-1 0,0-1,0 1,0-1,0 1,0-1,-1 0,1 0,0-1,-1 1,0 0,1-1,-1 1,0-1,0 0,-1 0,1 0,0-1,50-121,-21-34,-7-2,-8 0,-6-1,-11-121,1-154,-19 371,6 88,1 1,2 1,0 0,1 0,1 1,2 0,0 0,2 0,0 1,2 0,1 0,1 0,2 10,-2-24,-10 356,11-313,2 0,3 0,2-1,2 0,3 0,4 34,-13-53,2-1,1 1,2-1,2 0,0-1,3-1,0 0,2 0,2-2,9 12,-16-31,1-1,0-1,1 0,0 0,0-1,1-1,0 0,1-1,-1-1,1 0,0-1,0-1,1 0,-1-1,1 0,-1-2,10 0,0-3,-1-1,1-1,-1-1,0-1,-1-1,1-1,-2-2,1 0,-1-1,-1-1,-1-1,0-1,0-1,-2 0,0-2,0 0,-2-1,10-15,-4 6</inkml:trace>
  <inkml:trace contextRef="#ctx0" brushRef="#br0" timeOffset="604.268">4345 732,'67'-5,"-1"-3,1-3,-2-3,0-3,62-24,11-2,-78 28,-39 10</inkml:trace>
  <inkml:trace contextRef="#ctx0" brushRef="#br0" timeOffset="1535.775">1431 387,'0'0,"0"0,0 0,0 0,0 0,0 0,0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2:30.999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1286 9,'-36'0,"8"0,0 2,-1 1,2 2,-1 0,0 2,1 1,1 1,-1 1,1 1,1 2,0 0,1 2,-20 16,-8 10,1 4,3 1,2 2,1 3,4 1,1 2,-6 16,-4 2,4 3,3 1,4 2,-3 14,-18 64,7 2,6 3,8 1,7 3,1 53,26-124,3 1,5 0,4-1,10 37,-2-41,5 0,3-2,4 0,4-2,24 45,-20-69,3-1,2-1,3-3,2-1,20 15,-39-41,4 0,1-1,1-2,1-1,1-2,1-1,1-2,1-1,1-2,1-2,0-1,1-2,41 7,-42-13,0-2,1-2,-1-1,1-2,0-2,-1-2,1-1,-1-2,-1-2,1-1,31-14,-22 3,-2-3,0-1,-2-3,-1-1,-1-2,-2-2,-1-2,-2-1,24-32,-20 15,-2-3,-3-1,-2-1,-3-2,-3-1,-2-2,-3 0,-3-2,-2 0,-4-1,-2 0,-3-4,7-56,-5 0,-5-1,-6 0,-9-53,-92-333,-60-3,138 450,-2 1,-4 1,-2 1,-3 1,-3 3,-2 1,-3 1,-2 3,-3 1,-11-6,41 42,-1 0,-1 2,0 0,-1 1,-1 1,0 1,-1 1,0 1,-1 1,0 0,0 2,0 1,-1 1,0 1,0 1,-10 0,7 3,6 0</inkml:trace>
  <inkml:trace contextRef="#ctx0" brushRef="#br0" timeOffset="2169.259">4137 1262,'-42'-35,"19"26,0 0,0 2,-1 1,1 0,-1 2,-1 1,1 1,0 1,-1 1,1 1,-1 1,-20 5,-8 3,0 1,0 3,1 3,1 1,1 3,0 2,-20 15,25-10,1 1,1 2,2 3,2 1,1 1,2 2,1 2,2 1,2 2,2 1,2 1,-12 30,22-31,2 0,2 1,2 0,2 1,2 0,2 1,2 30,-1-25,0 174,19-148,3 0,4-1,3-1,4-2,2 0,4-2,27 39,-32-64,2-1,3-1,1-2,2-2,2-1,2-2,1-2,2-1,47 26,-56-45,0-1,1-2,0-2,1-1,0-2,1-2,6 0,-10-1,1 1,0-2,0-1,0-2,1-1,-1-2,0-2,0-1,0-2,-1-1,0-2,0-1,-1-2,-1-1,0-2,-1-1,-1-2,-1-1,0-1,-2-1,2-3,16-22,-3-1,-1-3,-3-1,-2-2,-2-1,5-15,-13 6,-2-1,-2-2,-4 0,-3-1,-3 0,-2-1,-4-1,-3 0,-3 1,-2-1,-10-50,1 44,-3-1,-3 2,-4 0,-3 1,-3 1,-23-40,37 83,-2 2,-1-1,-1 2,-2 0,0 1,-2 1,-1 0,0 2,-2 1,-1 0,-21-14,-131-31,142 59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8:52.441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766 1107,'-36'-8,"-184"-50,201 55,0 1,0 0,0 1,-1 1,1 1,0 1,0 1,0 0,0 1,1 1,-1 1,1 1,1 0,-1 1,1 1,1 1,0 0,0 2,1-1,0 2,1 0,0 0,1 2,1-1,-5 9,7-3,0 0,2 1,0 1,1-1,1 1,1 0,1 0,2 1,0-1,1 1,1-1,1 1,0-1,2 1,1-1,1 0,1 0,1-1,1 0,0 0,2 0,0-1,1-1,2 0,0 0,0-1,2-1,0 0,1-1,1-1,0-1,1 0,0-1,5 2,-13-7,0 0,0-1,0 0,1 0,0-1,0-1,1 0,-1 0,1-1,0-1,1 0,-1 0,0-1,1-1,-1 0,1-1,-1 0,1-1,-1-1,1 0,-1 0,0-1,0-1,0 0,0 0,-1-1,1-1,-1 0,-1 0,1-1,0-1,6-10,-1 0,-1 0,0-2,-1 0,-1-1,-1 0,-1 0,-1-1,-1-1,-1 0,0 0,-2-1,-1 1,-1-1,-1-1,-1 1,-1 0,-1 0,-2-1,0 1,-1 0,-4-11,0 7,0 1,-2 1,-1-1,-1 2,-2-1,0 2,-1-1,-3 0,-54-49,133 82,-34-8,0-1,0-2,0-1,-1-1,0-1,0-2,0 0,-1-2,0-1,-1-1,0-1,-1-2,-1 0,0-1,-1-1,-1-1,12-14,5-9,-2-1,-1-2,-3-1,-1-1,-3-2,-2-1,-2-2,-2 0,-2-1,-3-1,-2 0,7-50,2 3,-193 502,95-146,8 202,67-171,31-173,-29-99,2 1,-1-1,2 0,0-1,1 1,0-1,1 0,1-1,0 0,1 0,0-1,1 0,0-1,1 0,0-1,1-1,0 1,0-2,1 0,0-1,1 0,-1-1,1-1,1 0,-1-1,1 0,-1-2,1 0,0 0,0-2,0 0,0 0,10-3,13-11,0-2,-2-1,0-3,-1 0,0-2,-2-2,-1-1,-1-2,-1-1,-2-1,-1-2,-1 0,12-21,25-20,145-173,-186 218,0 2,2 0,1 1,1 1,1 2,1 1,0 1,2 2,0 0,1 3,0 0,1 2,22-4,-46 14,0 1,0 1,1 0,-1 0,0 0,0 1,0 1,0 0,0 0,0 0,0 1,-1 1,1-1,-1 1,0 1,0 0,0 0,2 2,40 36,-404-117,338 75,1 0,0 1,0 1,0 0,0 1,0 1,1 0,-1 1,2 0,-1 1,1 1,0 0,0 1,1 0,0 1,1 0,0 1,0 0,2 1,-1 0,1 1,1 0,0 0,1 1,1 0,0 0,-8 151,14-133,1 0,2 0,1 0,1-1,2 0,1 0,1 0,2-1,1 0,13 23,-17-40,0 0,1-1,1 0,-1 0,2-1,0 0,0-1,1 0,0-1,0-1,1 0,0 0,1-1,0-1,0 0,0-1,1-1,-1 0,1-1,0 0,0-1,1-1,-1-1,0 0,14-2,-16-2,-1 0,1-1,-1 0,0-1,0-1,-1 0,0 0,0-1,0-1,-1 0,-1 0,0-1,0 0,0 0,-2-1,1 0,-1-1,-1 1,0-1,0-3,79-257,-75 195,-3 0,-4 0,-3 0,-4 0,-3 0,-9-34,-3-60,-36-345,43 356,0 99,-16 88,20-5,0-1,2 1,0 0,2 0,0 0,1 1,1-1,2 1,1 21,-1-17,44 394,24 133,-9-322,21 67,10-179,-85-117,0 0,0-1,1 1,-1-2,0 1,1 0,-1-1,1 0,-1 0,1-1,0 1,-1-1,1-1,0 1,-1-1,1 0,-1 0,1 0,-1-1,0 0,1 0,-1 0,0-1,0 0,0 0,2-2,18-9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9:00.334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738 120,'0'0,"0"0,0 0,0 0,0 0,0 0,0 0,0 0,0 0,0 0,0 0,0 0,0 0,-295-44,279 44,1 0,-1 1,1 1,-1 0,1 1,0 1,0 0,0 1,1 1,-1 1,1-1,1 2,0 0,0 1,0 0,1 1,0 0,1 1,0 0,1 1,0 0,1 1,1 0,-2 4,-9 17,2 1,2 0,1 2,2-1,1 2,2-1,2 1,1 1,2-1,2 1,1 0,2 0,6 37,-3-62,1 0,0 0,1 0,0 0,1-1,1 0,0 0,0-1,2 0,-1-1,1 0,1 0,0-1,1-1,0 0,0 0,1-1,0-1,0 0,0 0,11 2,0-4,1-2,0 0,-1-1,1-2,0 0,0-2,-1 0,1-2,-1-1,0-1,0-1,-1 0,1-2,-2-1,0-1,0-1,-1-1,0-1,-1 0,-1-2,0 0,-1-1,-1-1,0-1,-2 0,0-1,-1-1,-2 0,2-4,-4 6,-1-1,-1 0,-1 0,-1-1,-1 1,0-2,-2 1,-1 0,0-1,-1 1,-2-1,0 1,-1-1,-1 1,-1 0,-1 0,-4-9,4 13,-1 0,-1 0,0 1,-1 0,-1 0,-1 1,0 0,-1 0,0 1,-2 1,1 0,-1 1,-1 0,-3-1,-47-35,402 114,-328-65,1 0,-1 0,1-1,-1-1,1 1,-1-2,1 0,-1 0,0 0,0-2,0 1,0-1,5-3,-4 52,-11 105,23 239,10-182,-67-516,33 269,2-1,2 1,2 0,1 0,2 0,2 1,2 0,4-8,-10 32,0 0,0 1,2 0,0 1,0-1,1 2,1-1,0 1,0 0,1 1,1 1,6-5,1 2,1 0,1 2,-1 1,2 0,-1 2,1 0,0 1,1 2,0 0,0 1,0 2,9-1,65 29,4 44,-87-50,-1 1,-1 0,-1 1,-1 0,-1 1,-1 0,-1 0,-1 1,-1 0,-1 0,-1 0,-1 0,-1 1,-1-1,-2 1,0-1,45 296,5-184,-47-134,0 0,0 0,1 0,-1 0,1 0,-1 0,1-1,0 1,0-1,0 1,0-1,0 0,0 0,0 1,0-2,0 1,0 0,1 0,-1-1,0 1,1-1,-1 0,0 1,1-1,-1 0,0 0,1-1,-1 1,1-1,-1 1,0-1,0 1,1-1,-1 0,0 0,0 0,0-1,0 1,0 0,0-1,1 0,79-66,-66 47,-1-1,-1 0,-1-2,0 1,-2-1,-1-1,-1 0,-1-1,-2 1,2-9,22-68,-21 73,2 0,1 1,1 0,1 1,1 1,2 0,1 1,17-19,-16 28,1 1,0 1,1 1,1 1,0 1,0 0,1 2,1 1,-1 1,1 0,0 2,8 0,-17 3,-1 0,1 2,0-1,-1 2,1 0,0 0,-1 2,0 0,1 0,-1 2,0-1,-1 2,6 2,69 49,-194-75,90 14,-7-3,0 0,1 2,-2 1,1 0,0 2,-1 1,1 0,-1 2,1 1,-1 1,-14 4,-90 43,52 63,66-91,2 0,0 1,1 0,1 1,2 0,0-1,1 1,2 1,0-1,2 0,0 0,3 9,-2-17,0 0,1 0,0-1,1 1,1-1,1 0,0 0,1-1,0 0,1 0,1 0,0-1,1-1,0 0,1 0,1-1,-1 0,2-1,-1 0,2-1,-1 0,1-1,11 4,-5-3,-1-1,2-1,-1-1,0-1,1-1,0-1,0 0,0-2,0 0,1-2,-1 0,0-1,0-1,18-6,376-135,-359 116,0-2,-2-2,-2-3,-1-2,31-29,-30 19,-2-1,-2-3,-3-2,15-24,-52 69,-1-1,1 0,-2 0,1-1,-1 1,-1-1,0-1,0 1,-1-1,0 0,-1 0,0 0,-1 0,0 0,-1-1,0 1,-1-1,0 1,-1-1,0 1,-1 0,-2-9,-3 12,0 1,-1 0,0 1,0 0,-1 0,0 1,1 0,-2 0,1 1,-1 0,1 1,-1 0,0 1,0 0,0 0,0 1,0 0,-7 1,13 0,-14-2,-1 2,1 1,0 0,0 1,0 1,0 0,0 2,0 0,1 1,0 1,0 0,1 1,0 1,1 1,-1 0,2 1,-1 0,2 1,0 1,0 0,1 1,1 0,0 1,1 1,0-1,2 1,0 1,0-1,2 1,0 1,1-1,1 1,-2 18,1-8,2 0,2 0,0 0,2 0,0 0,3 0,0 0,1 0,2-1,1 0,1 0,1-1,2 0,0-1,3 2,3-10,0 0,1-1,1 0,1-2,0 0,0-2,2 0,-1-2,1 0,1-1,0-2,0 0,1-2,-1-1,1 0,0-2,0-1,0-1,0-1,3-1,2-1,0 0,0-3,-1 0,0-1,0-2,0-1,-1-2,-1 0,0-2,12-9,-11 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9:07.175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741 25,'-36'-5,"-33"-5,-1 4,0 3,0 3,-19 4,74 0,-1 1,0 1,1 0,0 1,0 1,1 0,0 1,1 1,-12 9,10-6,-1 1,2 1,0 0,0 0,2 1,0 1,1 0,0 1,2 0,0 1,1 0,1 0,0 0,2 1,0 0,1 0,2 1,0-1,1 1,0-1,2 1,1-1,0 0,2 1,3 13,-4-12,0 0,1 0,1-1,1 1,0-1,2 0,1-1,0 0,2 0,0-1,1 0,1-1,1-1,0 0,1-1,1 0,1-1,0-1,1-1,0 0,1-1,0-1,1-1,0-1,1-1,0 0,0-2,16 3,-14-9,0-2,-1 0,1-1,-1-2,0 0,0-1,0-1,-1-1,0-1,0-1,-1-1,-1-1,1 0,-2-2,0 0,-1-1,0-1,-1 0,10-15,-16 14,0-1,-1-1,-1 0,0 0,-2-1,0 0,-2 0,0 0,-1 0,-1-1,-1 1,-1-1,0 1,-2-1,0 1,-2-1,0 1,-1 0,-1 0,-1 1,0 0,-2 0,0 1,-1 0,-10-14,3 9,-1-1,-1 2,-1 1,-1 0,-1 2,-1 0,0 1,-8-3,118 37,-59-11,1-2,0-1,1-1,-1-1,0-2,0-1,0-1,-1-2,1-1,-1-1,3-2,103-28,-121 71,-7-1,-2 0,-1 1,-2-1,-1 0,-1 1,-6 31,-1 69,42 243,-32-328,-9-75,0-440,10 444,0 1,2-1,0 1,2 1,0-1,1 1,2 0,0 1,5-8,-6 14,0 1,1-1,0 1,1 1,0 0,1 1,1 0,-1 0,2 2,-1-1,1 2,1 0,0 1,0 0,0 1,1 1,0 0,0 1,0 1,0 0,0 2,1 0,-1 0,1 2,-1 0,7 1,-8 0,0 1,0 0,0 1,0 1,-1 0,0 1,0 0,0 2,-1-1,0 2,8 6,-14-8,-1 1,0 0,-1 0,0 0,0 1,-1 0,0 0,0 0,-1 0,-1 0,1 1,-1 0,-1-1,0 1,0 0,-1 0,0 3,1 110,-3-80,2 1,3-1,1 0,2-1,11 41,66 135,-79-214,1 1,0-1,0 1,0-1,0-1,1 1,-1-1,1 0,0 0,0 0,0-1,0 0,0 0,0-1,1 0,-1 0,1 0,0-1,131-39,-76 2,-3-2,-1-2,-2-3,-2-3,-2-1,29-37,-58 61,0 3,-2 0,-1-2,-1-1,0 0,-2-1,-1-1,-1-1,-1 0,-2 0,-1-2,-1 1,5-22,-16 42,-1 0,0 0,0 1,0-1,-1 1,0-1,0 1,-1 0,0 0,0 0,-1 1,0-1,0 1,0 0,-1 1,0-1,0 1,0 0,-1 1,1 0,-1 0,0 0,0 1,-1-1,1 2,-1-1,0 1,1 1,-4-1,-7 0,0 0,0 2,0 0,0 1,0 1,0 0,1 1,-1 2,1-1,0 2,0 0,0 2,1-1,0 2,-11 8,-94 104,109-99,1 0,1 1,0 0,2 1,1 0,1 0,1 0,1 1,1-1,1 1,2 0,0 0,1 0,2 0,0-1,2 1,1-1,1 0,0 0,5 4,-2-11,1 0,0-1,1-1,1 0,1-1,0 0,1-1,0-1,1 0,0-1,1-1,0 0,0-2,1 0,1 0,-1-2,1 0,0-2,0 0,1-1,-1 0,1-2,-1 0,1-2,0 0,-1-1,1-1,-1-1,0 0,0-2,16-6,106-65,-123 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59:17.604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584 597,'0'0,"0"0,0 0,0 0,0 0,0 0,0 0,0 0,0 0,0 0,0 0,0 0,0 0,0 0,-27 66,23-61,-1 0,1 0,-1 0,0-1,0 0,0 0,-1 0,0 0,1-1,-1 0,0 0,-1-1,1 0,0 0,-1 0,1-1,-1 0,1 0,-1-1,1 1,-1-2,0 1,1-1,-1 0,1 0,-1 0,-2-2,-54 2,53 1,0 1,0 0,0 0,0 1,1 1,-1 0,1 0,-1 1,1 0,0 0,1 1,-1 0,-5 5,1 0,0 0,1 0,1 1,-1 0,2 1,0 1,0 0,1 0,1 0,0 1,0 2,-2 5,0 1,1 0,1 1,1 0,1 0,1 0,2 1,0-1,1 1,1 0,1 0,2-1,0 1,2 0,0-1,1 0,2 0,0 0,2-1,0 0,1 0,2-1,0-1,1 0,1 0,16 16,-19-23,0 0,2 0,-1-2,2 1,-1-2,2 0,-1 0,1-1,1-1,-1-1,6 2,-7-5,-1 0,1-1,0 0,1-1,-1-1,0 0,1-1,-1 0,0-1,0-1,1 0,-1-1,0-1,-1 0,1 0,-1-2,0 0,0 0,-1-1,1-1,-1 0,-1 0,0-1,0-1,-1 0,9-11,-2 1,-1-1,-1-1,0 0,-2-1,-1 0,-1-1,-1 0,-1-1,-1 0,-1 0,-1-1,-2 0,0 0,-2 0,-1-1,-1-13,-1 23,0 0,-1 0,-1 0,-1 1,0-1,-1 1,-1 0,0 0,-1 1,-1 0,0 0,-1 1,-1 0,0 0,-10-9,-83-72,-6 38,174 76,0-3,1-3,1-2,62 1,-71-8,1-2,-1-2,1-3,-1-3,6-3,-36 46,-79 361,40-199,22-68,-4-196,-35-329,26 371,1 0,1-1,1 1,1 0,2 0,0 0,1 0,1 1,1 0,1 0,1 0,0 1,2 1,1-1,87-34,-86 49,-1 1,1 0,0 1,0 0,0 1,1 0,-1 1,1 0,-1 2,1-1,-1 2,1 0,0 0,-1 1,0 1,1 0,-1 1,0 0,-1 1,1 1,-1 0,0 1,0 0,101 64,-103-61,0 1,0 0,-1 0,-1 0,0 1,0 1,-1-1,-1 1,0 1,-1-1,0 1,-1 0,-1 0,0 0,-1 0,0 4,16 242,5-80,-21-170,0 0,1 0,0 0,0 0,1-1,0 1,1-1,0 0,0 0,1-1,0 0,6 6,-10-11,1 0,0 0,-1 0,2-1,-1 1,0-1,0 0,1 0,-1 0,1-1,-1 1,1-1,0 1,0-1,0-1,-1 1,1 0,0-1,0 0,0 0,0 0,0 0,0-1,0 0,0 1,0-1,-1-1,1 1,0 0,-1-1,1 0,-1 0,3-2,18-16,-1 0,-1-2,-1-1,-1 0,-1-2,-1 0,-1-1,-1 0,-2-2,0 0,-2 0,-1-1,-2 0,-1-1,-1 0,-1-1,0-21,59-229,-44-20,-13-145,-12 390,-3 81,-27 594,45-278,-9-295,1 0,2 0,2 0,3-1,1 0,2-1,2 0,2-1,2-1,10 16,-24-49,0 1,1-1,0 0,1 0,0-1,0 1,1-2,0 1,0-1,1 0,0-1,0 0,0 0,1-1,0-1,0 1,0-1,1-1,-1 0,1-1,-1 0,1 0,7-1,12-3,0-2,0-1,0-2,-1-1,0-1,-1-1,0-1,0-2,-1-1,-1-1,0-1,-1-2,2-3,-6 4,-1 0,-1-2,0 0,-2-1,0-1,-1-1,-2 0,0-1,-1 0,-1-1,-1-1,-2 1,0-2,-2 1,-1-1,0-1,-2 1,-1-1,-2 1,0-1,-2-10,-11-117,1 220,7 12,4-1,3 1,4-1,3 0,17 64,41 0,-60-128,1-1,0 0,1 0,0-1,0 0,2 0,-1-2,1 1,1-1,0-1,0-1,0 1,1-2,0 0,0-1,1 0,-1-1,1-1,0 0,0-1,11 0,-6-4,0-1,0-1,0 0,0-2,-1 0,0-2,0 0,-1 0,0-2,0 0,-1-2,0 0,-1 0,5-7,-4-1,-2-1,0-1,-1 0,-1-1,-1 0,-1-1,-1 0,-1-1,-2 0,0-1,-1 0,-2 1,-1-2,-1 1,-1 0,-1 0,-1 0,-2-1,-1-1,4-17,0-143,-6 146,2 29,2 33,3 80,5 0,4-1,4 0,11 25,29 292,-50 171,-3-571,-2 1,0-1,0 1,-2-1,0 0,-1 0,0 0,-1 0,-1-1,-1 1,0-2,-1 1,0-1,-1 0,-1-1,0 0,-1 0,-1-1,1-1,-2 0,0-1,0 0,0-1,-1 0,-1-1,0 0,-6 1,-1-2,-1-1,1-1,-1 0,0-2,0-1,0-1,0 0,0-2,-1-1,1-1,1-1,-1-1,0 0,1-2,-11-5,20 5,1 0,0-1,1 0,-1-1,2 0,-1 0,1-1,1-1,0 0,0 0,1-1,0 0,1 0,1-1,0 1,-1-7,3 5,1-1,1 1,0 0,1-1,0 0,1 1,1-1,1 1,0-1,0 1,2 0,0 0,0 0,1 0,1 1,0 0,1 0,0 0,1 1,1 0,0 1,0 0,1 0,2 0,35-30,2 2,2 2,1 2,2 2,7 0,72-45,448-330,-554 391</inkml:trace>
  <inkml:trace contextRef="#ctx0" brushRef="#br0" timeOffset="7024.241">675 2996,'0'0,"0"0,0 0,0 0,0 0,0 0,0 0,0 0,0 0,0 0,0 0,0 0,0 0,0 0,0 0,0 0,0 0,-42 22,-153-85,180 61,1 1,-1 0,0 1,0 0,1 2,-1 0,1 0,-1 1,1 1,0 0,0 1,0 1,1 0,0 1,0 0,1 1,0 1,0-1,1 2,0 0,0 0,1 1,1 0,0 1,0 0,1 0,-3 9,1-2,1 2,0-1,2 1,0 0,2 0,0 1,1 0,2-1,0 1,1 0,1 1,1-1,1 0,1-1,1 1,1 0,1-1,1 0,4 7,-6-14,0-1,1 0,1 0,0 0,1-1,0 0,1-1,0 0,1 0,0-1,1 0,0-1,1 0,-1-1,2 0,-1-1,1 0,1-1,9 5,0-1,1-2,0 0,1-1,0-2,-1 0,2-2,-1-1,0 0,0-2,1-1,-1-1,0-2,0 0,0-1,-1-2,12-4,-20 0,-1-1,0 0,-1-1,0 0,-1-1,-1-1,0 0,-1 0,-1-1,0-1,-1 0,-1 0,0-1,-1 0,-1 0,1-8,-4 1,-1 0,-2 1,0-1,-1 1,-1-1,-2 0,0 1,-2 0,0 0,-2 1,-1 0,-8-17,5 15,-1 1,-2 1,0 0,-1 1,-1 1,-1 0,-15-13,-113-60,306 114,-129-20,74-6,-1-5,0-4,-1-4,6-7,-98 68,-30 23,4 1,2 1,3 0,3 1,3 17,53 204,-48-278,1 0,1 0,-1 0,2 0,0-1,0 1,1-1,0 0,0-1,1 1,1-1,0 0,0-1,0 1,1-1,0-1,1 0,0 0,0 0,0-1,1-1,0 0,0 0,2 0,7-1,-1 0,1-2,-1 0,1-1,0-1,0-1,-1 0,1-2,0 0,-1-1,0-1,0 0,0-1,-1-1,0-1,0-1,-1 0,11-8,-16 6,1 0,-1 0,-1-1,0-1,-1 1,0-2,-1 1,0-1,-1 0,-1-1,1-4,2-1,8-26,-3-1,-2 0,-2-1,-2 0,-3 0,-1-1,-3 1,-1-1,-4-12,4 42,-13-109,2 192,3 1,2 0,3 1,3-1,8 63,-5-90,1 1,1-1,3 0,0-1,3 1,1-2,2 0,1 0,13 20,-25-51,-1 0,0-1,1 1,0-1,0 0,0 0,1 0,-1 0,1 0,0-1,0 0,0 1,0-2,1 1,-1 0,1-1,0 0,0 0,0 0,0-1,0 1,0-1,0-1,0 1,0-1,1 0,-1 0,0 0,0 0,0-1,0 0,0 0,0-1,0 0,0 1,0-1,0-1,-1 1,1-1,-1 0,0 0,0 0,0-1,1 0,16-23,-2-2,-1-1,-1 0,-1-1,-2-1,-1 0,-1-1,-2-1,-2 1,-1-1,-1-1,-2 1,-1-1,-2-28,6-6,0-107,-16 112,5 53,5 49,4 45,5 98,9-1,12 28,-4-69,-69-510,37 137,5 216,0-1,1 0,1 1,0-1,2 1,0 0,1 0,1 0,0 1,2 0,0 0,0 1,2 0,0 0,1 1,8-9,-11 16,1 1,1 0,0 0,-1 0,2 1,-1 1,1 0,0 0,0 1,0 1,1 0,-1 0,1 1,0 0,-1 1,1 1,0 0,0 0,0 1,-1 1,1 0,3 1,8 3,0 0,-1 1,-1 2,1 0,-1 1,-1 1,0 1,0 1,-1 0,15 15,137 121,-61-145,-90-9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4:26.061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13 33,'-13'511,"15"-323,41 529,2 209,-45-116,-11-653,0-66,11-78,0-13</inkml:trace>
  <inkml:trace contextRef="#ctx0" brushRef="#br0" timeOffset="1615.746">79 218,'3'-9,"1"1,0 0,0 0,1 0,0 1,1-1,-1 1,1 1,1-1,-1 1,1 0,0 0,0 1,1 0,0 0,0 1,0 0,0 1,1-1,-1 1,1 1,0 0,0 0,-1 1,1 0,9 0,15-8,58-13,0 4,2 4,0 4,0 4,0 4,63 7,-113-1,-1 2,0 2,-1 2,0 1,-1 2,0 2,-1 2,-1 1,0 2,-1 1,-2 2,0 2,-2 1,-1 2,0 1,-3 1,0 2,-2 0,-2 2,-1 1,-1 1,-2 1,2 10,3 8,-2 1,-3 1,-3 1,-2 0,-3 1,-2 1,0 25,-5-59,-1 1,-2 0,-1 0,-1 1,-1-1,-1 0,-1 1,-2-1,-1-1,-1 1,-1-1,-1 0,-2 0,0-1,-2 0,-12 19,-9-4,-1-2,-2-1,-2-1,-1-2,-2-2,-1-2,-2-1,0-3,-2-1,-1-3,0-2,-11 2,-277 72,277-87,0-2,0-3,-1-2,1-3,0-3,0-2,1-2,0-3,-35-14,67 19</inkml:trace>
  <inkml:trace contextRef="#ctx0" brushRef="#br0" timeOffset="3590.484">2679 1415,'0'0,"0"0,0 0,0 0,-14 30,3 125,14-103,8 248,-23-62,13 1248,43-1016,-22-4,-12-139,12 114,-22-438</inkml:trace>
  <inkml:trace contextRef="#ctx0" brushRef="#br0" timeOffset="6119.758">2689 1851,'33'-29,"129"-149,-82 108,4 3,2 5,3 3,58-27,-104 68,2 1,0 3,0 2,1 2,1 2,43-2,-54 7,0 2,0 2,0 1,0 2,-1 2,1 0,-1 3,-1 1,0 1,0 2,-1 2,-1 1,0 1,-1 2,-1 1,2 4,45 35,-3 3,-3 3,-3 4,-3 2,-3 3,7 16,-35-45,-17-25,-2 0,0 0,-1 2,-1-1,-1 2,-2 0,0 0,1 7,0 2,-2 1,-1 0,-1 0,-3 1,0 0,-2-1,-2 1,0 0,-3 0,-2 6,-13 69,15-80,-1 0,-1 0,-1-1,-2 0,0 0,-2 0,-2-1,0 0,-1-1,-2-1,-2 1,-202 279,183-268,-1-2,-1-2,-2-2,-1-1,-2-2,0-2,-23 9,20-9,-155 30,147-47,-2-2,1-2,-1-3,1-3,-1-1,1-3,0-3,-7-3,-116-78,-173-95,194 78,61 21,87 73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4:49.296"/>
    </inkml:context>
    <inkml:brush xml:id="br0">
      <inkml:brushProperty name="width" value="0.1" units="cm"/>
      <inkml:brushProperty name="height" value="0.1" units="cm"/>
      <inkml:brushProperty name="color" value="#FFC000"/>
      <inkml:brushProperty name="ignorePressure" value="1"/>
    </inkml:brush>
  </inkml:definitions>
  <inkml:trace contextRef="#ctx0" brushRef="#br0">66 912,'8'42,"40"344,-38 34,23-45,-34 24,1-390</inkml:trace>
  <inkml:trace contextRef="#ctx0" brushRef="#br0" timeOffset="11402.692">44 1034,'0'0,"0"0,0 0,0 0,0 0,0 0,44-91,-33 70,2 1,0 0,1 1,0 1,2 0,0 1,1 0,1 2,1 0,0 1,0 1,2 0,-1 2,2 1,-1 0,1 2,2-1,-5 6,-1 0,0 2,1 0,-1 1,0 0,1 2,-1 0,0 1,0 1,0 1,0 0,-1 1,0 1,0 1,0 0,-1 1,-1 1,0 1,0 0,-1 1,0 0,-1 1,0 0,5 9,-3 1,0 0,-2 1,-1 0,-1 1,-1 1,-1-1,-1 1,-2 1,0 0,-2 0,-1 0,-1 0,-1 0,-2 12,-2-18,0 0,-2 0,0 0,-1 0,-1-1,-1 1,-1-2,0 1,-2-2,0 1,-1-1,-1-1,-1 0,0-1,-1 0,-1-2,0 1,-1-2,0 0,-1-1,-1-1,0-1,0-1,-1 0,0-1,-2-1,-6 1,0-2,0-1,-1-1,0-1,1-2,-1-1,-6-1,23 0,0-1,0-1,0 0,0 0,1-1,0-1,-1 1,2-2,-1 0,1 0,-1-1,-4-4,121 63,-91-44,0-2,0 0,1-1,0 0,0-1,0-1,0-1,1 0,-1-1,1-1,-1 0,0-1,1-1,-1-1,0 0,0-1,0-1,0 0,-1-1,0-1,4-2,14-8,0-2,-2-1,0-2,-1-1,-1-1,-1-1,-2-2,19-23,125-260,-5 56,-155 240,1 0,0 1,1 1,1 0,0 0,0 1,1 1,1 0,-1 1,2 1,-1 0,1 1,0 1,1 0,-1 2,8-2,32-2,1 3,-1 3,1 2,0 2,-1 3,6 3,-127-11,0 3,-1 3,1 3,-17 5,66-10,1 1,-1 1,1 0,0 1,0 0,0 2,1-1,-1 2,1 0,1 1,-1 0,1 1,1 0,0 1,0 1,1 0,0 0,-8 13,3-5,1 0,1 2,1-1,0 2,2-1,1 2,0-1,2 1,0 1,2-1,-1 12,3-3,2 0,1 0,2 0,1 0,2 0,1 0,1 0,9 24,-9-43,1 0,1 0,1-1,0 0,0 0,1-1,0 0,1-1,0 0,11 6,-11-7,0 0,1-1,0-1,0 0,1 0,-1-1,2-1,-1 0,1-1,-1 0,1-1,0-1,0 0,0-1,1-1,-1 0,0-1,0 0,0-1,0 0,0-2,0 1,-1-2,0 0,0 0,0-1,0-1,-1 0,0-1,9-8,-2 1,0-1,-1-2,-2 1,1-2,-2 0,-1-1,0-1,-1 0,-2 0,0-1,-1-1,-1 0,-2 0,4-17,0-17,-3 0,-2-1,-2 0,-4 0,-2-5,2 21,-15-94,7 175,2 1,2-1,1 1,2 0,4 39,-2 6,35 121,-34-189,0-1,2 0,0 0,0-1,2 1,0-1,1 0,0 0,1-1,1 0,0-1,1 0,0 0,1-1,1 0,0-1,0 0,1-1,0 0,1-2,0 1,1-1,-1-1,1-1,12 4,-18-10,-1 0,1 0,-1-1,1 0,-1-1,1 0,-1 0,0-1,0 0,0 0,0-1,-1 0,1 0,-1-1,0 0,0 0,-1 0,1-1,-1 0,-1-1,1 1,-1-1,0 0,0 0,-1-1,0 0,-1 1,1-1,-2 0,1-1,-1 1,0 0,0-7,6-53,-3 0,-3 0,-3 0,-8-46,3 12,-27-109,24 303,47 278,0-47,-35-308,2 13,-3-59,8-528,-4 530,1-1,2 1,1 0,1 1,2 0,14-23,-27 50,9-8,1 0,1 0,-1 1,1 1,1 0,-1 1,1 0,0 0,1 1,-1 1,1 0,0 1,0 0,0 1,0 0,0 1,1 1,-1 0,0 1,0 0,9 3,1-3,-1 1,1 2,0 0,-1 1,0 2,0 0,-1 1,0 1,0 1,-1 1,0 1,2 3,230 146,-96-155,-128-9,9-1,-26 2,1 0,-1 1,1 0,-1 1,0 0,1 1,-1 0,1 1,-1 0,0 0,0 2,0-1,0 1,-1 1,1 0,-1 0,205 160,-205-161,0-1,0 0,1 0,-1-1,1 0,-1-1,1 0,0-1,-1 0,1-1,0 0,-1-1,1 0,-1 0,1-1,-1-1,0 0,0 0,-1-1,1 0,-1 0,0-1,-1 0,1-1,5-6,-9 5,0-1,-1 1,0-1,0 0,-1 0,-1 0,1 0,-1-1,-1 1,0-1,0 1,-1-1,0 1,-1-1,0 1,0-1,-3-8,2 6,0 0,-1 0,0 1,-1-1,0 0,-1 1,0 0,-1 0,0 1,0 0,-1 0,-1 0,0 1,0 0,-1 0,0 1,0 0,-1 1,0 0,-1 0,1 1,-1 1,0 0,0 0,-1 1,0 0,1 1,-1 1,-4-1,-1 2,0 0,0 1,1 1,-1 1,0 0,0 1,1 1,0 0,0 2,0-1,0 2,1 0,0 1,1 1,0 0,0 1,0 0,-2 4,-2 1,1 0,1 1,0 1,1 1,1 0,0 1,2 0,0 1,1 0,1 1,1 0,1 1,-1 7,1-4,1 1,1 0,2 0,1 1,0-1,2 1,2-1,0 1,1-1,2 0,5 19,-5-30,0 1,2-1,0 0,0 0,1-1,1 0,1 0,0-1,0 0,2-1,-1 0,2 0,-1-1,1-1,1 0,13 8,-1-5,1-1,0-1,0-1,1-1,0-2,1-1,-1-1,1-1,0-1,0-2,1-1,-1-1,16-3,-21 1,1-1,-2-1,1-1,0-1,-1-1,-1-1,1-1,-1 0,-1-2,0 0,-1-2,0 0,-1-1,-1-1,0 0,-1-1,-1-1,0-1,-2 0,0-1,-1 0,-1-1,-1 0,-1-1,2-8,1-15,-2-1,-2 1,-1-2,-3 1,-2-1,-2 1,-3-15,-8-87,11 340,29 349,-24-482,-4-49,-3-42,-1-291,38 70,-33 239,1 1,0 0,1-1,1 1,0 1,1-1,0 1,0 0,2 0,0 1,0 0,0 1,2-1,-1 2,1-1,1 1,0 1,0 0,0 0,8-2,213-48,-221 56,0 1,0 0,1 0,-1 1,1 1,-1 0,0 0,1 1,-1 1,0 0,0 0,-1 1,1 0,-1 1,0 0,0 1,0 0,-1 1,0 0,0 0,-1 1,3 3,5 5,-1 1,-1 0,0 1,-1 1,-1 0,-1 0,-1 1,-1 1,0 0,-2 0,0 2,81 450,-31-358,-55-112,1-1,-1 1,0-1,1 0,0 0,0 0,0 0,0 0,0 0,0-1,0 0,0 1,0-1,1 0,-1-1,1 1,-1-1,0 1,1-1,-1 0,1 0,-1 0,1-1,-1 1,1-1,-1 0,0 0,0 0,1-1,-1 1,0-1,0 1,0-1,0 0,-1 0,1 0,1-2,80-98,-5-166,-52 125,-6 0,-6-2,-7 1,-6-2,-7-6,4-22,-14 1,-16 540,26-220,0 574,6-691,2 0,0-1,2 1,1-1,2-1,1 1,1-1,1-1,6 11,-12-27,0 0,1 0,0-1,1 0,0 0,1 0,-1-1,2 0,-1-1,2 0,-1 0,1-1,0 0,0 0,1-1,-1-1,2 0,-1 0,0-1,1-1,0 0,0 0,0-1,0-1,0 0,0-1,0 0,0-1,0 0,0 0,0-2,0 1,0-2,-1 0,2-1,12-10,-1-1,0-2,-2 0,0-2,-1 0,-1-1,-1-2,-1 0,-1 0,3-8,87-103,144-176,-207 251,4 1,1 3,3 2,3 2,1 3,31-18,-74 60,-1 1,1 0,0 1,0 1,0 0,1 1,-1 0,1 1,-1 0,1 1,0 1,-1 0,1 1,-1 0,0 1,0 1,0 0,0 1,0 0,-1 1,0 0,0 1,-1 1,1 0,36 27,-133-45,32 2,-1 2,0 3,0 1,-1 4,-41 6,89-5,0 0,0 1,0 0,1 0,0 0,0 1,0 0,0 0,1 1,0 0,0 0,0 0,1 0,0 1,0-1,1 1,-1 1,-13 157,20-157,-1 1,2-1,-1 1,1-1,1 0,-1 0,1-1,0 1,1-1,0-1,0 1,1-1,0 0,0 0,0-1,0 1,1-2,0 1,8 2,-3 2,3-2,-1 0,1-1,1-1,-1-1,1 0,-1-1,1-1,0 0,0-1,1-1,59 7,-64-5,1 0,-1 0,1 2,-1 0,0 0,0 1,-1 1,1 0,-1 0,-1 1,1 1,-1 0,0 1,-1 0,0 0,-1 1,1 1,-2-1,0 1,0 1,-1 0,0 0,-1 0,-1 1,0-1,1 5,-3-4,0 0,-1 1,0-1,-1 1,0-1,-1 1,-1 0,0-1,-1 1,0-1,-1 0,-1 0,0 0,-1 0,0-1,-1 1,0-1,-1-1,0 1,-1-1,0 0,-1-1,0 0,-1 0,0-1,0 0,-1-1,0 0,-1-1,1 0,-2-1,1-1,0 1,-1-2,0 0,0 0,-1-1,1-1,-6 0,-3 0,1-2,-1 0,1-1,-1-1,1-1,-1-1,1-1,1-1,-1-1,1-1,0 0,1-2,-7-4,2-1</inkml:trace>
  <inkml:trace contextRef="#ctx0" brushRef="#br0" timeOffset="12172.619">5758 758,'0'0,"0"0,46 7,277-49,-84 23,-206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0:00.44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91 852,'18'74,"-3"0,-4 2,-3 0,-2 49,35 466,29-154,-38-250,-102-689,50 389,-46-415,56 113,13 403,1 1,1 0,-1 0,2 0,0 0,0 1,1 0,0 0,1 1,0 0,0 0,1 1,0 0,1 1,-1 0,1 0,1 1,-1 0,1 1,0 0,1 1,-1 0,1 0,0 2,-1-1,4 1,5-2,-1 0,1 1,0 0,0 2,-1 1,1 0,0 1,0 1,0 1,0 1,-1 1,0 1,0 0,0 1,-1 1,0 1,-1 1,0 0,7 6,-9 0,-2 0,0 1,0 0,-2 1,0 0,-1 1,-1 0,0 1,-2 0,0 0,-2 0,0 1,-1 0,-1 0,-1 0,0 16,2-20,0 0,-1-1,-1 1,0 0,-2 0,0 0,0 0,-2 0,0 0,-1 0,0 0,-2-1,0 0,-1 0,0 0,-1 0,-1-1,-1 0,0-1,0 0,-2 0,0-1,0-1,-1 0,-1 0,0-1,-3 2,-4-2,0-1,-1-1,1-1,-2 0,1-2,-1 0,0-2,0 0,-1-2,1 0,-1-1,1-2,-1 0,1-1,0-1,-11-4,-79-25,166 15,347-7,-297-1,-1-5,-2-5,-1-3,-2-5,36-25,197-91,-195 35,-101-3,-34 117,-1-1,-1 1,0 0,0 0,-1-1,0 1,-1 0,0 1,0-1,-1 0,-1 1,1 0,-1 0,-1 0,0 1,0 0,-1 0,0 0,0 1,-1 0,1 0,-2 1,1 0,-1 1,0-1,0 2,0-1,-1 1,1 1,-1 0,0 0,0 1,0 0,-1 1,1 0,0 0,0 1,-1 1,1 0,0 0,-5 2,-5 1,-1 1,1 1,0 0,1 2,-1 0,2 1,-1 2,1-1,1 2,0 0,0 1,2 1,-1 1,2 0,0 1,1 0,0 1,2 0,0 1,0 2,2 5,1 1,2 1,0-1,2 1,0 0,2 0,2 0,0 0,2 0,0 0,2 0,1 0,2-1,0 0,11 24,-12-35,1-2,0 1,1-1,1 0,0-1,0 0,2 0,-1-1,1-1,1 0,0 0,0-1,1 0,2-1,8 1,2-1,-1-1,1-1,0-1,0-2,1 0,-1-2,1-1,-1-1,0-1,1-1,-1-1,0-1,-1-1,1-2,-1 0,7-5,5-7,-2-2,0-2,-2 0,0-3,-2 0,-1-2,-1-1,-1-1,-2-2,-2 0,0-2,-3 0,-1-1,4-14,-2 13,2 1,1 0,1 2,2 1,2 1,0 2,4-1,-10 16,0 1,1 1,0 2,1 0,0 1,0 2,1 0,0 2,1 1,0 1,-1 1,2 2,151 26,-285-27,-174 15,263-6,0 1,1 0,0 1,0 1,1 0,0 1,1 1,0 0,1 1,0 0,1 1,1 1,-5 7,5-9,1 0,0 0,1 1,1 0,0 0,1 1,0 0,1 1,1-1,0 1,1 0,1 0,1 1,0-1,1 0,1 1,0-1,2 1,-1-1,2 0,0 0,1 0,1 2,3-1,0 0,1-1,0 0,2 0,-1-1,2 0,0-1,1 0,5 3,8 7,2-1,0-1,1-1,1-2,1-1,1-2,0 0,10 1,-20-10,1-1,0-1,1-1,-1-1,1-1,0-1,-1-1,1-1,0-2,-1 0,0-1,1-1,-2-1,1-2,-1 0,0-1,0-1,-1-1,-1-1,13-9,-25 13,1 1,-1-1,0 0,0 0,-1-1,0 0,-1-1,0 1,0-1,-1 0,-1-1,1 1,-2-1,0 0,0 0,0 0,-2 0,1 0,-1-1,-1 1,0-3,-39-239,35 236,-1 0,-1 0,0 0,-1 1,-1 0,-1 1,0-1,-1 2,-1-1,0 1,-1 1,0 0,-1 1,0 0,-1 1,-1 1,0 0,0 1,0 0,-1 1,-1 1,-1 0,-40-7,44 12,46 12,5 1,2-2,-1-2,1-2,0-1,0-2,0-1,1-3,12-2,127-28,-178 32,1 1,0-1,0 1,0-1,-1 1,1 0,0-1,-1 1,1 0,-1 0,1 0,-1 1,0-1,1 0,-1 0,0 1,0-1,0 1,0-1,0 1,0-1,0 1,0 0,-1-1,1 1,0 0,-1 0,0-1,1 1,-1 0,0 0,0 1,-25 503,60 200,-24-388,-9-271,-9-74,-30-422,25 300,5 0,11-101,50-102,22 198,-68 142,-1 1,2 0,-1 1,1 0,1 1,0-1,0 2,1 0,0 0,0 1,1 0,0 1,0 0,0 1,1 0,0 1,0 0,0 2,14-3,1 4,-1 1,1 1,0 1,0 1,0 2,-1 0,0 2,0 1,-1 2,0 0,0 2,22 13,-33-14,0 0,-1 1,0 1,-1 0,-1 1,0 0,0 1,-2 0,0 1,-1 0,0 0,-1 1,-1 1,-1-1,0 1,-1 0,-1 0,-1 0,-1 1,0-1,-1 1,-1-1,-1 1,-1 0,0-1,-1 0,-2 1,-1 5,-3-8,0 1,-1-2,0 0,-1 0,-1-1,0 0,-1-1,-1 0,0-1,0-1,-2 0,1-1,-1-1,0 0,-1-1,-6 2,-9 3,-1 0,0-2,0-2,-1-1,0-1,0-2,-1-2,0-1,1-1,-1-2,0-2,-2-1,-80-41,165 37,283 11,-296-3,-1-3,0 0,0-3,0 0,-1-3,0 0,0-2,-1-2,-1-1,0-1,-1-2,0 0,-2-3,0 0,-1-1,-1-2,-2-1,0-1,16-22,-13 7,-1-2,-3-2,-1 0,-2 0,-2-2,-2-1,-3 0,-1-1,-2 0,-3 0,-1-1,-3 0,-3-47,-12-337,8 407,-1-6,-2 63,-21 523,25-464,4 0,4-1,11 57,12 104,33-75,-58-166,1 0,0-1,0 1,1-1,0 0,0 0,1 0,0-1,1 0,-1 0,1 0,1-1,-1 0,1-1,0 1,0-1,1-1,-1 0,1 0,0-1,0 0,0 0,1-1,-1 0,1-1,0 0,21 2,0-1,0-1,1-2,-1-1,0-1,-1-2,13-3,43-17,0-3,-1-4,35-21,43-16,-110 45,-2-3,0-2,-2-1,-2-3,-1-2,-1-2,-2-2,-2-2,-2-2,30-41,-64 79,1-1,-1 0,0 0,0 0,-1-1,0 0,0 0,-1 0,0 0,0 0,0-1,-1 1,0-1,-1 0,0 0,0 0,0 1,-1-1,0 0,-1 0,0 0,0 0,-1 0,1 1,-2-1,1 1,-1-1,0 1,-1 0,0 0,0 0,0 1,-1 0,-2-3,-4 1,-1 1,1 0,-2 0,1 1,-1 0,0 2,0-1,-1 1,1 1,-1 1,0 0,1 0,-1 2,0-1,0 2,0 0,0 0,1 2,-1 0,1 0,-1 1,-6 3,-3 8,1 0,0 1,1 1,1 2,1 0,0 0,2 2,0 1,1 0,1 0,2 2,-11 22,17-28,0 0,2 0,0 0,0 1,2 0,0 0,2 0,0 15,0-16,1 1,2-1,-1 1,2-1,0 0,2 0,0 0,0-1,2 0,0 0,1 0,7 11,-2-10,1-1,0 0,1-1,0-1,1 0,1-1,1-1,0-1,0 0,1-1,1-1,0-1,0-1,0 0,1-2,0 0,1-2,-1 0,1-1,0-1,0-2,0 0,0-1,-1-1,1-1,0-1,-1-1,0 0,0-2,11-5,1 2,-1-2,0-1,-1-1,-1-1,0-2,-1-1,-1-2,10-8,-19 12</inkml:trace>
  <inkml:trace contextRef="#ctx0" brushRef="#br0" timeOffset="10790.761">69 2995,'0'0,"0"0,0 0,53 232,14 542,-54-310,10-243,-11-144,-13-86,0-14,-16-265,-45-414,10 236,50 449,2-1,0 1,0-1,2 1,0-1,1 1,1 0,0 0,2 0,0 1,0-1,2 1,0 1,1 0,0 0,1 0,1 1,0 1,1 0,0 0,1 2,1-1,0 2,0-1,1 2,0 0,1 1,15-6,-18 7,0 1,1 1,0 0,1 0,-1 1,1 1,-1 1,1 0,0 1,0 0,0 1,0 1,0 0,0 1,-1 1,1 0,-1 1,1 1,-1 0,-1 1,1 0,-1 1,0 1,0 0,-1 1,0 0,-1 0,0 2,-1-1,0 1,1 2,1 11,-1 0,-1 1,0 1,-2 0,-2 0,0 1,-1-1,-2 1,-1 0,-1 0,-1 0,-1 1,-2-1,0-1,-2 1,-8 23,8-23,-1-1,-2 0,0-1,-2 0,-1 0,-1-1,-1 0,-1-1,-1 0,-1-1,-18 19,25-35,-1-1,1 0,-1 0,0-1,0 0,0-1,-1 0,1-1,-1 0,1 0,-1-1,0 0,-17 3,-149-11,176 7,-46-7,32 3,34 2,55 3,-42 2,1-2,0-2,0-1,0-1,-1-2,1-2,-1 0,25-11,-17-3,-2-2,0-1,-1-3,-2 0,-1-2,-1-2,-1-1,-2-2,-2-1,0-1,-3-1,-1-1,-2-1,-2-1,11-30,57-272,-43-62,-42 340,-4-194,-23 692,-7 15,34-379,3-1,2-1,4 1,3-2,9 21,-14-57,1-1,2-1,1 0,1-1,2 0,0-1,2-1,1-1,14 13,-28-33,0 0,1-1,-1 0,1 0,0 0,0-1,0 0,1-1,-1 1,0-1,1-1,0 1,-1-1,1-1,0 0,0 0,-1 0,1-1,0 0,-1 0,1-1,-1 0,1-1,-1 1,0-1,0-1,0 1,0-1,-1 0,0-1,1 0,-2 0,1 0,-1-1,1 1,-1-1,-1 0,1-1,191-208,66-58,-75 115,-150 127,0 1,2 3,1 1,1 2,1 1,36-13,-67 33,0 0,0 0,1 1,-1 0,0 1,1 0,-1 1,1 0,-1 1,0 0,1 1,-1 0,0 1,0 0,0 1,-1 0,1 0,-1 1,0 1,0 0,0 1,79 55,-132-62,-209-63,235 62,0 0,0 1,0 1,1 1,-1 0,0 1,1 1,0 1,0 0,0 1,0 0,1 2,0 0,1 0,0 1,0 1,1 0,0 1,1 1,0 0,1 0,0 1,1 1,0 0,-2 7,-1 4,1 0,1 1,1 0,2 1,1 0,1 0,1 0,1 1,0 24,4-35,1 1,0-1,2 1,0-1,0 0,2 0,0 0,1-1,1 1,0-2,1 1,1-1,0 0,1 0,1-1,0-1,1 0,0 0,1-1,0-1,1 0,1-1,-1-1,2 0,-1-1,12 5,-5-8,-1-1,1-1,0-1,0 0,0-2,0-1,0 0,-1-2,1-1,-1 0,1-1,-1-2,-1 0,1-1,-1-1,-1-1,1-1,-2 0,0-1,0-2,13-12,52-125,-72 122,-2 0,-1-1,-1 0,-1 0,-2-1,-1 0,-2 0,0 1,-3-1,0 0,-2 1,-1-1,-2 1,-7-22,2-17,8 102,2-1,2 0,1 0,1 0,2 0,5 19,1 21,61 231,-68-294,0 0,0-1,1 1,0-1,1 1,0-1,0-1,0 1,1-1,1 0,-1 0,1-1,0 1,0-1,1-1,0 0,0 0,0 0,0-1,1-1,0 1,0-1,0-1,0 1,0-2,0 1,2-1,-4-4,0 0,0 0,0 0,-1-1,1 0,-1 0,0-1,0 0,-1 0,1 0,-1-1,0 0,0 0,-1 0,2-4,12-18,-2-1,-1 0,-1-1,-1-1,-2 0,-1-1,-2 0,-1 0,-1 0,-2-1,-2 0,0 0,-3-15,-24-78,12 84,8 26,10 50,27 329,7-35,-58-541,4-32,36 66,-17 164,0 1,1-1,1 1,0 0,1 1,0 0,1 0,1 0,0 1,1 0,0 1,1 0,0 1,0 0,1 0,0 2,1-1,0 1,1 1,-1 1,6-2,-1 2,1 1,0 1,0 1,0 1,0 0,1 1,-1 2,0 0,0 0,0 2,0 0,0 2,0 0,-1 1,0 0,0 2,-1 0,1 1,-2 1,4 3,32 72,-45-70,-2 1,0 0,-1 0,0 0,-1 0,-1 1,-1-1,0 1,-1-1,-2 8,5 57,32 167,5-110,-39-132,0 0,1 0,0-1,0 1,0-1,1 1,-1-1,1 0,1 0,-1 0,1-1,0 1,0-1,0 0,0 0,1 0,-1-1,1 1,0-1,0 0,1-1,-1 1,1-1,-1 0,1 0,-1-1,1 1,0-1,0-1,0 1,0-1,0 0,-1 0,1-1,0 0,0 0,2-1,4-8,-1-1,-1-1,0 1,0-2,-1 1,-1-1,0-1,-1 1,0-1,-1 0,-1-1,0 0,-1 0,0 0,1-14,6-35,-2 0,-4-1,-2 0,-4-40,4-90,0 95,-4-1,-4 1,-10-39,5-38,9 449,-10 406,13-646,1-1,2 1,1-1,1 0,2 0,1-1,2 0,1 0,1-2,1 0,8 10,-9-23,0-1,0-1,1-1,1 0,0-1,1 0,0-1,0-1,1-1,0-1,1 0,0-1,0-1,0-1,0-1,1-1,-1 0,1-1,0-1,-1-1,1-1,-1-1,1 0,-1-2,0 0,-1-1,1-1,-1 0,0-2,-1 0,0-1,0 0,-1-2,-1 0,14-13,73-124,-83 107</inkml:trace>
  <inkml:trace contextRef="#ctx0" brushRef="#br0" timeOffset="11286.304">4686 2862,'36'22,"-22"-20,1-1,-1-1,0-1,1 0,-1 0,0-2,0 0,0 0,0-1,0-1,-1 0,0-1,0-1,6-4,9-1,-16 6</inkml:trace>
  <inkml:trace contextRef="#ctx0" brushRef="#br0" timeOffset="23310.331">114 5114,'23'119,"-5"2,-5-1,-4 48,28 238,0 144,-26-360,-25-522,-26-107,21 249,3-197,14 207,4 171,1 1,-1-1,2 1,-1-1,1 1,0 0,1 0,0 1,0 0,1 0,0 0,0 0,1 1,-1 0,1 0,1 1,-1 0,1 0,7-3,19-17,-21 17,0 2,1-1,-1 2,2 0,-1 1,0 0,1 1,-1 0,1 1,0 1,0 1,0 0,0 1,7 1,-3 1,-1 0,-1 1,1 1,-1 0,1 2,-2 0,1 1,-1 0,0 1,-1 1,0 1,0 0,-2 1,1 0,-1 1,-1 1,0 0,-1 0,-1 1,0 1,-1 0,-1 0,0 0,-1 1,-1 1,-1-1,0 1,2 16,-7-19,0 1,-1-1,0 0,-1 0,-1 0,-1-1,0 1,-1-1,0 0,-1 0,0 0,-2 0,-4 14,0-4,0 0,-2-2,0 0,-1 0,-2-1,0-1,-1-1,-1-1,0 0,-2-1,0-1,-1-1,-1-1,6-7,0-1,-1 0,1-1,-1-1,0-1,0-1,-1 0,1-1,-18-2,26 0,0 0,1 0,-1-1,0 0,1-1,-1 0,1 0,0-1,0 0,1-1,-1 0,1 0,0-1,-1-1,44-16,-27 20,1 0,0 0,0 1,0 0,0 1,0 0,0 0,0 1,0 0,0 0,1 1,-1 1,8 2,27 0,-18 0,1-2,0-2,-1 0,1-1,-1-2,0-1,1-1,-2-1,1-1,-1-1,0-2,0 0,-1-1,-1-2,0-1,-1 0,0-2,-1 0,-1-1,6-9,-2 3,-1-2,-1-1,-1-1,-2 0,-1-1,-1-1,-1-1,-2-1,0 0,-3 0,2-10,19-103,-22 527,4-181,19-133,-33-134,-3-26,4 1,4-1,3 1,5 0,24-84,-34 163,2 1,0-1,0 1,1 0,0 0,0 0,1 1,1 0,-1 1,2-1,-1 2,1-1,0 1,0 0,1 1,0 0,0 1,1 0,-1 0,1 1,0 1,1-1,9 0,-2 0,1 1,0 1,0 1,0 1,1 0,-1 2,0 0,-1 1,1 1,-1 1,1 1,-1 0,8 5,-9-2,0-1,-1 2,0 0,-1 2,-1-1,1 2,-2 0,0 1,0 0,9 14,144 138,-140-148,1-2,0 0,1-2,1-1,0-2,1-1,0-1,1-1,25 2,-37-6,0 0,1-2,-1 0,1-1,-1-1,1-1,0 0,-1-2,1 0,-1-2,0 0,-1-1,1-1,-1-1,0-1,-1 0,0-2,-1 0,0-1,0 0,-1-1,-1-1,-1-1,0 0,0-1,10-17,-18 22,0 0,-1 0,-1-1,1 0,-2 0,0 0,0 0,-1 0,-1-1,0 1,0-1,-2-8,-2 11,-1 1,0 0,0-1,-1 1,0 1,-1-1,1 1,-2 0,1 0,-1 1,0 0,-1 0,0 1,-7-5,6 4,0 0,0 1,-1 0,0 0,0 1,-1 1,1 0,-1 0,0 1,0 0,-1 1,1 0,0 1,-1 0,1 1,0 0,-1 1,1 0,0 1,0 0,-1 1,1 0,1 1,-1 0,1 1,-10 5,-2 2,1 2,0 0,1 2,1 0,0 1,1 0,1 2,1 0,0 1,2 1,-11 18,5-1,1 0,2 1,1 1,2 0,2 1,-4 28,14-55,1-1,0 1,1 0,1 0,0 0,1 0,0-1,1 1,1-1,0 0,1 0,0 0,1 0,0-1,1 0,1 0,0-1,0 0,1 0,0-1,1 0,9 6,-1 0,0-2,2 0,0-1,0-1,1-1,0 0,1-2,0-1,1 0,0-2,0 0,0-2,1-1,12 1,0-1,0-2,0-2,0-1,0-2,0-1,-1-2,0-1,6-4,-18 0,0-1,-2-1,1-1,-2-1,0 0,-1-2,0 0,-2-1,0-1,-1 0,-1-2,-1 1,-1-2,-1 0,-1 0,-1-1,-1-1,-2 1,4-18,14-68,-4-1,-6-1,-4-1,-5 0,-5 0,-7-25,4-22,-12 353,6 457,11-600,3 0,2 0,2-1,2 0,3-1,1 0,8 10,-16-44,0-1,1-1,0 0,1 0,1 0,-1-1,2-1,0 0,0-1,1 0,0 0,0-2,1 0,0 0,0-1,0-1,1 0,0-1,0-1,0 0,2-1,29 7,0-3,1-1,-1-3,1-1,0-3,0-1,15-6,-42 4,-2-1,1-1,-1-1,0 0,-1-2,0 0,0-1,-1 0,0-2,-1 0,-1 0,0-1,-1-1,0 0,-1-1,-1-1,-1 1,0-2,-1 1,4-13,12-34,-3-1,-3-1,-3 0,-3-2,-2 1,-4-1,-2-1,-4 1,-2-1,-10-60,-28-248,29 457,20 422,4-259,39 41,35-88,-76-180,-1-1,2 0,0-1,1 0,0-1,1 0,1-2,-1 0,2 0,0-1,0-2,1 1,0-2,0 0,0-1,1-1,10 1,1-2,0-2,0 0,0-2,0-1,0-1,0-2,-1-1,1-2,-1 0,-1-2,1-1,-2-2,1 0,-1-2,-1-1,-1-1,0-1,-1-1,11-12,-20 14,0-1,-1-1,-1-1,-1 0,-1 0,0-1,-2 0,0-1,-1 0,-1-1,-1 0,-1 1,-1-2,-1 0,13-319,-15 310,-1 0,-5 65,-2 374,10-383,1-1,0 0,2 0,1 0,0 0,2-1,1-1,8 15,-5-14,2-1,0 0,2-1,0-1,1 0,1-2,1 0,0 0,14 12,-24-22,-1-1,1 0,0-1,0 0,0-1,1 0,0 0,-1-1,1-1,1 0,-1 0,0-1,0 0,0-1,1-1,-1 0,0 0,0-1,0 0,0-1,0 0,0-1,-1 0,0-1,0 0,0-1,0 0,-1 0,0-1,0 0,-1-1,0 1,0-2,-1 1,0-1,0 0,1-5,12-17,-2-2,-1 0,-1-1,-2 0,-2-1,-1-1,-2 0,-1 0,-2-1,-1 0,-2 0,-2 0,-1-1,-2 1,-2 0,-3-15,-27-77,34 213,30 507,8-139,-38 9,0-452,-1-1,0 1,0 0,0-1,-1 1,-1-1,0 1,0-1,0 0,-1 0,0-1,0 1,-1-1,0 0,-1 0,1 0,-1-1,-1 0,1 0,-1-1,0 1,0-1,-1-1,1 0,-1 0,0 0,0-1,0 0,-1 0,1-1,-1 0,-13 3,-1-1,0-1,-1 0,1-2,0-1,0 0,0-2,-1-1,1-1,1 0,-5-3,15 4,0 0,1 0,0-1,-1-1,1 0,1 0,-1-1,1 0,0-1,0 0,1-1,0 0,0 0,1-1,0 0,1 0,0-1,0 0,1 0,0-1,1 0,0 0,1 0,0-1,1 1,0-1,1 0,0 1,1-1,0 0,1 0,0-1,1 1,1-4,14-19,1 1,2 1,1 1,1 1,2 0,1 2,1 0,2 2,1 1,1 1,0 2,2 1,1 1,1 2,21-10,340-200,-169 129,-207 93</inkml:trace>
  <inkml:trace contextRef="#ctx0" brushRef="#br0" timeOffset="24080.87">4357 5102,'63'-4,"0"-3,-1-3,1-2,53-19,19-3,-131 34</inkml:trace>
  <inkml:trace contextRef="#ctx0" brushRef="#br0" timeOffset="24893.1">3302 5018,'31'3,"15"-3,1-2,-1-2,-1-2,1-2,-1-2,31-12,50-9,-115 29</inkml:trace>
  <inkml:trace contextRef="#ctx0" brushRef="#br0" timeOffset="32617.456">1 7423,'58'671,"-22"-278,18 52,-55-302,-27-797,-40 237,51 125,15 264,2-1,1 0,1 1,1-1,2 1,0 0,2 0,2 1,0 0,12-23,-8 30,2 1,0 1,1 0,0 1,2 1,0 1,0 0,2 1,0 1,0 1,1 1,1 1,4-1,39-24,91 21,-141 16,-1 1,0 0,1 1,-2 1,1 1,0-1,-1 2,0 0,-1 1,0 0,0 1,0 0,-1 1,2 0,-1 1,0 0,0 1,-2 1,1 0,-1 0,-1 1,-1 0,0 0,0 1,-2 0,0 1,0 0,-2-1,0 2,0-1,-2 0,0 1,-1-1,-1 1,0-1,-1 1,-1-1,0 1,-2-1,1 0,-2 0,0 0,-1-1,-6 10,-16 31,21-36,-1 0,-1-1,-1 0,0 0,-2-1,0-1,-1 0,0 0,-2-2,0 1,0-2,-1 0,-1-1,-1-1,0 0,0-1,-1-1,-6-3,-1 0,0-2,0-1,0-1,0-1,0-1,0-2,-1 0,1-2,0-1,-24-6,-83-35,195 43,93 15,-78-4,-1-4,1-3,0-3,31-7,-72-2,-1-1,0-2,-1-2,-1-1,0-1,-1-2,-1-1,-1-2,-1 0,-1-3,0 0,9-14,-17 19,-2-1,-1-1,0 0,-2-1,0-1,-2 0,-1-1,8-21,8-120,-17 30,-39 256,19-53,2 0,3 1,3 0,4-1,2 2,-4-48,1 1,1 0,1-1,1 0,0 0,2 0,1-1,0 0,1 0,2-1,0 0,0-1,2 0,0-1,3 1,-8-12,1-1,-1-1,1 1,0-2,0 1,1-1,-1 0,1-1,-1 0,1-1,0 0,0 0,0-1,0-1,-1 1,4-2,-9 2,20-3,0-2,0 0,-1-2,1 0,-2-2,1 0,-1-1,-1-2,0 0,0-1,-1-1,11-11,59-111,-80 111,-2-1,-1 0,-1 0,-1 0,-1-1,-1 1,-2-1,0 0,-2 0,-1 1,-2-1,0 1,-6-18,8 31,-16-167,16 239,2 0,3 0,2 0,3 0,2-1,3 0,3-1,17 41,-12-46,-15-34,1 0,1-1,0 1,1-1,1-1,0 0,1 0,1-1,1-1,0 0,3 2,-12-13,1 0,0 1,0-2,0 1,0 0,0-1,0 0,1 0,-1-1,1 0,0 0,-1 0,1 0,0-1,-1 0,1 0,0 0,0-1,-1 0,1 0,-1-1,1 1,-1-1,1 0,-1-1,0 1,0-1,0 0,-1 0,5-4,0-1,0 0,0 0,-1 0,-1-1,1 0,-1-1,-1 0,0 0,0 0,-1-1,-1 0,1 0,-2 0,2-6,6-65,-3-1,-4 0,-4 0,-3 0,-4 0,-9-35,-11-235,27-116,-12 625,16 117,27 167,56-24,-78-371,-7-29,0 1,1-1,1 0,0 0,1-1,1 1,1-1,0 0,0-1,2 0,0 0,0 0,1-2,1 1,0-1,11 9,-9-13,-1-1,1 0,0-1,1-1,-1 0,1-1,0 0,0-1,1 0,-1-1,1-1,-1-1,1 0,-1 0,1-2,-1 0,0 0,1-2,-1 1,-1-2,1 0,-1 0,1-2,-2 1,1-2,-1 1,0-2,0 0,-1 0,-1-1,1 0,-2-1,1 0,-2-1,1 0,-2 0,1-1,-2 0,6-13,8-25,-4 0</inkml:trace>
  <inkml:trace contextRef="#ctx0" brushRef="#br0" timeOffset="33205.496">2327 7226,'36'-3,"0"-2,0-1,-1-1,0-2,-1-2,10-4,85-24,-40 16,-78 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6:28.436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5011 36,'-185'-33,"146"31,0 2,0 1,0 2,1 2,0 1,-1 2,2 1,0 3,0 1,1 1,0 2,2 2,0 1,1 1,1 2,1 1,1 2,1 1,1 1,0 2,-47 61,4 4,4 2,4 4,5 2,4 2,5 3,-21 70,22-41,7 2,6 2,6 1,6 2,6 0,6 1,7 0,6 0,9 34,-2-119,2-1,3 0,2-1,3 0,2-2,3-1,28 48,-31-62,1-1,3-1,1-1,1-2,2 0,2-2,1-1,1-2,1-1,2-2,1-1,1-2,1-2,1-1,1-2,1-2,0-2,20 4,25 4,1-4,1-3,1-5,67 0,-117-11,0-2,-1-1,1-2,-1-2,0-1,0-3,-1-1,0-1,-1-2,-1-2,-1-1,0-2,9-10,-1-1,-1-2,-2-2,-2-2,-1-1,-2-2,-1-2,-3-1,-1-1,-2-1,-3-2,-1-1,-3 0,-1-2,2-15,13-63,-4-2,-7-1,-5 0,-6-2,-6 0,-5 0,-7 0,-5 1,-6 0,-6 0,-9-13,13 61,-4 1,-4 1,-4 1,-2 2,-5 1,-3 1,-2 3,-5 1,-37-44,40 61,-2 2,-3 2,-1 3,-3 1,-55-37,77 64</inkml:trace>
  <inkml:trace contextRef="#ctx0" brushRef="#br0" timeOffset="718.125">5023 2561,'21'40,"422"595,-107-143,-322-474</inkml:trace>
  <inkml:trace contextRef="#ctx0" brushRef="#br0" timeOffset="4069.183">8038 1560,'0'0,"0"0,0 0,0 0,-17-17,-6-8,-2 2,0 0,-2 2,0 1,-2 1,0 1,-1 1,0 2,-1 1,-7 0,-5 2,-1 2,-1 2,1 2,-2 2,1 2,0 1,0 3,0 2,0 2,0 1,1 3,1 1,-1 3,2 1,0 2,1 2,1 2,0 1,2 2,1 2,1 1,1 2,2 1,-9 12,12-12,1 1,2 1,1 2,1 0,2 2,2 0,1 2,-10 27,8-1,3 1,2 1,4 0,2 1,4 1,2-1,3 1,3 0,4 9,0 3,4 0,2-1,5 0,3-1,5 5,-13-48,2 0,1-1,2 0,1-1,1-1,2-1,2-1,0-1,2 0,1-2,1-1,2-1,0-1,2-2,0-1,1-1,1-1,1-2,1-2,0-1,30 8,-30-14,0-1,1-1,0-2,1-2,-1-1,0-1,0-2,0-2,0-1,0-2,-1-1,0-2,-1-1,0-2,0-1,-2-1,0-2,0-1,-2-2,-1 0,1-3,20-17,-3-3,-1-1,-2-2,-3-2,-1-2,-3-2,-2-1,-2-1,-3-2,-2-1,-2-1,-4-1,-1-1,-3-5,-3-23,-3 0,-5-1,-4-75,3-52,-2 93,-5 0,-17-106,-3 102,16 194,-35 612,-10-22,18 1031,44-917,-11-268,35-533,113-216,68-206,-196 403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0:43:21.221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103 1,'-34'326,"22"187,1-338,0 63,-1-93,-10-85,23-127,3 0,3 0,3 0,12-39,-17 87,0 0,2 1,0-1,1 1,1 1,0-1,2 2,0-1,0 1,2 1,0 0,1 1,0 0,1 1,0 1,1 1,1 0,15-8,-15 10,0 0,1 0,0 2,1 0,0 2,0 0,0 1,0 0,1 2,-1 0,1 2,-1 0,15 2,-13 3,0 2,-1 0,1 1,-1 1,-1 1,0 0,0 2,-1 0,0 1,-2 1,1 0,-2 1,0 1,0 1,-2 0,5 9,-7-15,-2 1,0 1,0 0,-2 0,1 1,-2-1,1 2,-2-1,0 1,-1-1,0 1,-2 1,1-1,-2 0,0 0,-1 1,0-1,-1 1,-1-1,-1 0,0 0,0 0,-2 0,0-1,-1 1,0-1,-1 0,0-1,-2 0,1 0,-1-1,-6 5,-10 2,-2-2,0-1,-1-1,-1-2,0 0,-1-2,0-2,0 0,-1-2,0-2,0 0,-1-2,-1-2,-25 7,30-6,0-1,0-2,0-1,0-1,1-2,-1 0,1-2,-8-3,-12-20,58 27,0 0,0 0,0 1,1 1,-1 0,0 0,1 1,-1 0,1 1,-1 1,0 0,0 0,0 1,0 0,0 1,0 0,-1 1,30 7,0-6,1-1,-1-2,1-1,0-3,0-1,-1-2,1-2,-1-1,0-3,-1-1,3-3,-24 9,-1-1,0-1,0 0,0-1,-1-1,-1-1,1 0,-2-1,1-1,-2 0,1-1,-2 0,0-1,0 0,-2-1,0-1,0 1,-1-1,-1-1,1-5,18-41,-3-1,-2-1,-4-1,2-22,-48 198,19-39,3 1,3 0,4 0,8 63,-18-40,9-73,0 7,-2-43,-7-446,32 273,-19 173,0 1,2 0,-1 0,2 0,0 1,0 0,1 0,1 1,0 0,2-3,0 1,-2 2,0 2,1-1,0 2,0-1,1 1,0 1,0 0,1 0,0 1,0 1,1 0,-1 0,1 1,6 0,13 1,-1 1,1 1,0 2,-1 1,1 2,-1 1,0 1,0 2,-1 1,22 10,47 56,204 226,-278-286,1 0,1-2,0-2,1 0,0-1,0-2,1-1,0-2,0 0,1-2,0-1,-1-2,1-1,-1-1,1-1,-1-2,0 0,0-3,-1 0,0-2,0 0,-1-3,2-1,65-78,-59 15,-32 66,-1 0,0 0,-1 0,0 0,-1 0,0 0,-1 0,0 0,0 0,-1 1,-1-1,0 0,0 1,-1-1,0 1,-1 0,0 1,-1-1,0 1,-1 0,1 0,-2 1,1 0,-1 0,0 1,-8-6,4 6,0 1,-1 0,0 0,0 1,-1 1,1 0,-1 1,1 1,-1 0,0 0,0 2,0 0,0 0,0 1,0 1,0 0,0 1,1 1,-1 0,1 1,0 0,0 1,1 0,0 1,0 1,0 0,1 0,1 1,-1 0,1 1,1 1,-4 4,6-6,-13 13,1 0,1 2,1-1,2 2,0 1,1-1,2 2,1 0,1 1,1 0,1 0,2 0,1 1,0 7,6-7,1 0,1-1,1 1,2-1,0 0,2 0,9 20,65 33,-66-69,0-1,1-1,1 0,0-1,0-1,0 0,1-2,0 0,1-1,-1-1,1 0,0-2,-1-1,1 0,0-1,0-1,0-1,0-1,0-1,4-2,6 3,-1-2,0-1,0-1,-1-1,0-2,-1-1,0-1,0-2,-1 0,-1-2,11-8,1-13,-2 0,-1-3,-3 0,0-2,-3-2,-2 0,-2-2,-1-2,-12 27,129-166,16 97,-109 70,-35 17,-1 1,1 0,0 0,0 1,0 1,0 0,0 1,0 0,0 0,-1 1,12 4,0-2,134 86,-227-133,52 30,0 1,-1 1,0 1,0 0,-1 1,-1 2,1 0,-1 1,0 1,-15-2,22 5,1 1,-1 0,0 1,1 1,-1 0,1 0,-1 2,1-1,-1 2,1 0,1 0,-1 2,0-1,1 1,0 1,1 0,0 1,0 0,0 1,-1 2,-10 13,7-12,1 1,0 1,2 1,-1 0,2 0,0 1,1 0,0 1,2 0,0 1,1 0,0 0,2 1,0-1,0 6,5-20,-4 16,1 0,2 0,0 0,0 0,2 0,1 0,0 0,2-1,0 1,1-1,6 14,0-10,0-1,2 0,1-1,1-1,0 0,2-1,0-1,1 0,1-1,10 6,-20-18,0 0,0-1,1-1,0 0,0 0,0-1,0 0,0 0,0-1,0-1,0 0,1 0,1-1,14-6,1-2,-2 0,1-2,-1-1,-1-1,0 0,-1-2,-1-1,0-1,-1-1,-1-1,0 0,1-5,-9 10,-1-1,-1 0,0-1,-1 0,-1 0,0-1,-1 0,-1 0,-1 0,2-9,2-25,-1 0,-3-1,-2 0,-3-1,-2-8,1-9,-6 272,59 227,-52-428,0 5,0-1,1 0,-1 1,1-1,0 0,0 1,1-1,0 0,0 0,0 0,0-1,1 1,0 0,0-1,0 1,0-1,1 0,-1 0,1-1,0 1,1-1,-1 0,0 0,1 0,0 0,0-1,-1 0,1 0,1 0,-1-1,0 0,0 1,2-1,2-1,-1 0,1-1,-1 0,0 0,0-1,1 0,-1 0,0-1,0 0,-1 0,1-1,-1 0,0 0,0-1,0 0,0 0,-1 0,0-1,0 0,-1 0,1-1,-1 0,-1 0,1 0,-1 0,0-1,72-215,-61 145,-3-1,-4-1,-3 0,-4-24,1-31,-16-210,12 280,3 51,0 49,-24 594,46-240,-11-216,1-113,-2-297,-13 146,0 69,2 0,0 0,1 0,1 0,2 0,0 1,1-1,1 1,1 0,1 1,1-1,0 2,2-1,0 1,1 1,1 0,1 1,0 0,7-4,-11 11,1 1,0 0,1 0,0 1,0 1,0 0,1 1,1 0,-1 1,1 0,-1 1,1 1,0 0,1 1,-1 1,0 0,0 0,1 2,-1 0,0 0,1 2,-1-1,0 2,10 3,-14-2,0-1,-1 2,0-1,0 1,0 0,-1 1,0 0,0 0,0 1,-1 0,0 0,-1 1,0 0,0 0,-1 0,0 1,-1 1,-2-3,0 0,-1 0,0 0,0 0,-1 1,0-1,-1 0,1 1,-2-1,1 0,-1 0,0 0,-1 0,0 0,0-1,-1 1,0-1,0 0,-1 0,1 0,-5 4,-5 0,0-1,0 0,-1-1,0 0,-1-1,0-1,0-1,0 0,-1-1,0-1,0 0,0-1,-1-1,1-1,-1 0,1-1,-4-2,3 3,-132-1,112-16,39 17,16 10,16 17,-1 0,-1 3,-2 0,-1 2,-1 1,-2 1,-1 1,-3 2,5 9,-17-34,1 0,1-1,0-1,1 0,0 0,0-1,1-1,1 0,0 0,0-2,0 0,1 0,5 0,-15-5,0 0,0-1,1 0,-1 0,1-1,-1 1,1-1,-1 0,1-1,-1 1,0-1,1 0,-1 0,0-1,1 0,-1 0,0 0,0 0,-1-1,1 0,0 0,-1 0,0-1,2-1,12-10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1:04.5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842 254,'-27'-23,"-3"2,-2 0,0 2,-1 2,0 1,-1 1,-18-3,24 7,12 6,1 1,-1 1,1 1,-1 0,0 1,0 0,0 2,1 0,-1 0,0 1,1 2,-1-1,1 2,0 0,0 0,0 2,1 0,0 0,1 1,-1 1,1 0,1 1,0 1,1 0,-1 0,2 1,0 0,1 1,0 0,-7 14,-72 176,83-185,2 0,-1 0,2 0,0 0,2 0,0 1,0-1,2 0,0 1,2-1,0 0,0-1,2 1,0-1,1 0,1-1,0 1,2-1,-1-1,2 0,0 0,1-1,0-1,1 0,7 5,-4-7,1 0,0 0,0-2,1 0,1-1,-1-1,1-1,0-1,1 0,-1-1,1-2,0 1,0-2,0-1,0-1,4-1,-11 0,0-2,0 0,0 0,-1-1,0-1,0 0,0 0,-1-2,0 1,0-1,-1-1,0 0,0 0,-1-1,0 0,-1-1,0 0,-1 0,0-1,-1 1,0-2,2-7,9-23,-3-1,-1 0,-2-1,-2 0,-3-1,-1 0,-2 0,-2-25,-25-126,3 241,2 312,15 219,15-255,12-84,-1-89,19-170,19-106,94-222,-120 283,-3-2,-3-1,-3-1,-4-1,-2-1,2-35,23-394,-48 425,-15 323,19-202,-3-14,2-1,2 1,0 0,2-1,0 1,3-1,0 0,1 0,2-1,1 0,1 0,3 2,-1-14,0-1,1 0,0-1,1 0,1-1,0-1,1 0,0-1,0-1,1-1,0-1,18 6,-21-12,1 1,0-2,0 0,-1-1,1-1,0 0,-1-1,1-1,-1 0,0-1,0-1,-1 0,0-1,0 0,0-1,-1-1,0 0,-1-1,0 0,0-1,-1-1,8-10,-5 3,-1-1,-1 0,-1 0,-1-1,0-1,-2 1,0-2,-2 1,0-1,-2 0,0 0,-2 0,-1-1,0-8,3-6,-5-220,-11 115,-6 291,-9 178,26-297,2 0,1 1,1-1,1-1,2 1,1-1,1 0,2 0,0-1,8 12,-11-30,1 0,0-1,0 0,1 0,0-1,0-1,1 1,-1-1,1-1,1 0,-1 0,1-1,0 0,0-1,0-1,0 1,0-2,1 1,-1-2,1 0,-1 0,0-1,1 0,-1-1,0 0,0-1,0 0,0-1,0 0,-1 0,10-7,38-16,-1-2,-1-3,-2-2,-1-3,35-33,-71 57,26-18,-2-2,-2-1,-1-2,-1-2,-2-2,-2-1,0-4,-23 31,-2 0,1 0,-2 0,0-1,-1-1,0 1,-1-1,-1 0,0 0,-1 0,-1 0,-1 0,0-1,-1 1,-1-1,0 1,-1 0,-1-1,-3-9,4 20,0 0,0-1,0 1,0 0,-1 0,0 0,-1 1,1-1,-1 1,0-1,0 1,-1 1,1-1,-1 0,0 1,0 0,-1 1,1-1,-1 1,0 0,0 0,0 0,0 1,0 0,-1 0,1 1,-1 0,1 0,-1 1,1-1,-1 1,1 1,-4-1,-8 1,0 0,0 1,-1 1,1 1,1 0,-1 1,1 1,0 1,0 0,0 1,1 1,-7 6,8-7,1 0,0 1,0 1,1 0,1 1,-1 0,2 1,0 0,0 1,1 0,1 1,0 0,-4 10,-2 13,2 0,2 1,2 0,1 1,2 0,1 0,2 1,2-1,3 14,-1-34,2 1,0-1,2 0,0-1,1 1,0-1,2 0,0-1,1 1,1-2,0 1,1-2,1 1,1-1,0-1,9 8,-5-8,0-1,1 0,0-2,1 0,0-1,0 0,1-2,1 0,-1-2,1 0,0-1,1-1,-1-1,1-1,-1-1,8-1,16-6,1-1,-2-3,1-1,-2-3,1-1,-2-2,0-2,-2-2,0-2,-1-1,-1-2,12-13,196-114,-218 135,-1-1,-1-1,-1-1,-1-1,0-1,-2-1,-1-1,-1-1,-1-1,-1-1,-1 0,1-8,-13 26,-1 0,0 0,-1 0,0 0,0-1,-1 0,-1 1,0-1,0 0,-1 1,0-1,-1 0,0 0,-1 1,0-1,-1 1,0 0,0-1,-1 1,-1 1,1-1,-2 1,1-1,-1 2,-1-1,0 1,0 0,0 0,-1 0,-5 3,1-1,-1 1,0 1,0 1,0-1,-1 2,1 0,-1 1,0 0,1 1,-1 0,1 1,-1 1,1 0,-1 1,1 1,0 0,0 0,0 1,1 1,0 0,0 1,0 0,1 1,-2 2,-7 7,2 2,0 0,1 1,1 1,1 0,1 1,1 0,0 2,2-1,1 1,1 1,1 0,1 0,1 2,1-9,0 1,2-1,0 1,1 0,1 0,1 0,0 0,2 0,0 0,1 0,1-1,0 1,2-1,7 17,-2-12,1-2,2 1,0-1,1-1,1-1,1 0,1-1,0-1,1 0,18 11,-21-20,1 0,0 0,0-2,0 0,1-1,-1-1,1 0,0-2,16 1,-24-2,30 3,0-2,0-2,-1-1,1-2,0-2,-1-2,0-1,-1-2,0-2,0-1,-1-2,-1-2,-1-1,0-1,-1-2,-1-2,-2-1,18-17,-30 18,0 0,-2-1,-1-1,-1-1,-1 0,-2 0,0-2,-2 1,-1-1,-1-1,-1 0,-2 0,0 0,-3-1,0 1,-2-1,-1 1,-2-11,-11-83,2 394,15-170,8 228,1-236,-9-39,-4-35,-6-43,0-40,2-1,3 1,3-1,2 1,4-1,2 2,3-1,3 1,2 1,21-46,36-18,60 41,-118 79,0 2,0-1,1 2,-1 0,1 1,0 1,-1 1,1 0,0 1,0 1,-1 0,1 1,-1 1,0 1,0 0,0 1,-1 1,0 0,0 1,-1 1,0 0,0 1,-1 0,0 1,8 10,25 92,-38-80,-2 1,-2 0,-1 0,-1 1,-2-1,-2 0,-1 1,-2 5,0 10,28 247,-21-290,1 0,0 0,0 0,1 0,-1 0,1-1,1 0,-1 0,1 0,0 0,0-1,1 0,0 0,0 0,0-1,0 1,1-2,0 1,0-1,0 0,0 0,0-1,0 0,1 0,-1-1,1 0,-1 0,1-1,-1 1,1-2,4 0,18-5</inkml:trace>
  <inkml:trace contextRef="#ctx0" brushRef="#br0" timeOffset="17102.221">763 2277,'-35'-16,"0"-1,-1 2,-1 1,0 2,-1 2,-1 1,-35-3,57 10,1 2,0 0,-1 0,1 2,-1 0,1 1,0 0,0 2,0 0,1 0,0 2,0 0,0 0,1 1,0 1,1 1,-9 7,9-5,0 0,1 1,0 1,1 0,0 1,1 0,1 1,0 0,1 0,1 1,1 0,0 0,1 0,1 1,1 0,0 0,1 0,1 0,2 17,-3-8,2 0,1 0,2 0,0 0,2-1,1 1,1-1,1 0,1-1,2 0,0 0,1-1,4 3,-8-12,0-1,1 0,0-1,1 0,1-1,0 0,0 0,1-1,1-1,0 0,0-1,1 0,0-1,0-1,1 0,0-1,0 0,1-1,-1-1,1-1,0 0,0-1,1 0,-1-2,0 0,0-1,0 0,1-1,-1-1,-1-1,6-1,-2-7,-1-1,-1-1,0 0,-1-1,-1-1,0 0,-1-1,-1 0,-1-2,0 1,-1-1,-1-1,-1 0,-1 0,-1-1,0 0,-2 0,0-1,0-16,9-311,-37 232,3 168,-3 143,22-153,-4 451,35-230,0 88,-6-29,-12-198,28-168,-27 28,-1-1,-1 0,0-1,-2 0,0 0,-1-1,-1-1,-1 1,-1-1,-1 0,0-1,30-101,41-91,-9-3,26-169,-44-9,-59 245,9 111,4 64,-4 89,13 190,-3-273,0 1,2-2,1 1,2-1,0-1,2 0,2-1,0-1,2 0,1-2,2 2,-14-21,0-1,0 0,0 0,1-1,-1 0,1 0,0-1,0 0,1 0,-1-1,1-1,8 1,-4 1,-3 0,1-1,-1 0,1 0,0-1,0-1,0 0,0-1,-1 0,1-1,0 0,-1 0,1-2,-1 1,0-1,0-1,0 0,-1-1,1 0,-1 0,-1-1,1 0,-1-1,-1 0,1-1,2-3,6-12,0-2,-2 1,-1-2,-1 0,-1 0,-2-2,0 1,-2-1,-2 0,0-1,-2 1,-1-1,-1 0,-2 0,-2-13,-10-118,1 24,7 322,8 131,31-87,-31-222,0-1,0 0,0 0,1-1,0 1,0-1,1 0,-1 0,1-1,0 0,0 0,1 0,-1-1,1 0,1 0,7 0,0 0,0-2,1 0,-1 0,0-2,1 0,-1-1,0 0,0-1,0-1,0 0,-1-1,1-1,-1 0,-1-1,1 0,-1-1,0-1,6-6,40-21,-1-3,-3-3,-1-1,-2-4,-2-1,-3-3,1-4,-32 38,-1 0,0-2,-1 0,-1-1,-1 0,-1 0,0-2,-2 1,0-1,-2 0,0-1,-2 0,0-4,-3 21,0 0,-1 0,1-1,-2 1,1 0,-1-1,0 1,0-1,0 1,-1 0,0-1,0 1,-1 0,0 0,0 0,-1 0,1 0,-1 0,0 1,-1-1,1 1,-1 0,0 0,-1 0,1 1,-1-1,0 1,0 0,0 0,0 1,-1 0,1 0,-6-2,-5-1,-1 1,1 1,-1 1,1 0,-1 1,0 1,0 0,0 1,0 1,1 1,-1 0,0 1,1 1,-1 1,1 0,1 1,-1 1,1 0,0 1,0 1,1 0,0 1,1 0,0 1,1 1,0 0,1 1,0 0,1 0,0 1,-6 14,14-25,-11 20,1 0,1 1,0 1,2 0,1 0,1 1,-2 19,7-27,0 1,2-1,0 1,1 0,0-1,2 1,0-1,1 0,1 0,1 0,0 0,2-1,0 0,0-1,2 1,0-2,1 1,0-2,1 1,1-2,0 0,1 0,0-1,1-1,1 0,-1-1,2-1,6 3,-4-6,1-1,1-1,-1 0,0-2,1 0,0-1,0-1,-1-1,1-1,-1-1,1-1,-1-1,0 0,-1-1,1-2,2-1,20-9,-1-2,-1-2,-2-1,0-2,29-26,25-58,119-179,-189 262,1 2,1 1,1 0,1 2,1 1,1 2,1 0,0 2,1 1,0 1,2 2,-1 1,24-4,-38 13,0 2,0 0,0 1,0 0,0 2,0 0,-1 1,0 0,12 6,146 57,-101-1,-132-118,13 42,0 2,0 3,-1 1,0 2,1 2,-27 5,-63-2,2 49,130-50,0 1,1 0,-1-1,1 1,0 1,0-1,0 0,0 1,0 0,1-1,-1 1,1 0,0 0,0 0,1 1,-1-1,1 0,0 1,0-1,1 1,-1-1,1 1,0-1,0 1,0-1,1 1,0-1,-1 1,2-1,-1 0,0 1,1-1,0 0,0 0,0 0,0 0,1 0,0-1,0 1,0-1,0 1,3 1,6 2,1-1,-1 0,2 0,-1-1,1-1,-1 0,1-1,0-1,1 0,-1-1,0 0,0-1,8-2,104-7,-97 5,1 1,-1 2,0 1,0 1,1 1,-1 2,0 1,-22-1,0 0,0 0,-1 1,0 0,0 1,0-1,-1 1,0 0,0 0,0 1,-1 0,0-1,0 1,0 1,-1-1,0 1,27 102,-59-33,20-61,0-1,-1 0,0-1,-1 0,-1 0,0-1,-1-1,0 0,-1-1,0-1,0 0,-1 0,-1-2,0 0,0-1,0 0,-1-1,0-1,0-1,-1 0,1-1,-1-1,1-1,-1-1,-2 0,-177-37,99-13,133 24,234 27,-229-3,0-2,-1-1,0-3,0 0,0-3,-2-1,4-4,-17 8,0-2,0-1,-1-1,-1-1,0-1,-1-1,0-1,-1-1,-1 0,-1-2,0 0,-2-1,11-16,-2-15,-3 0,-2-1,-2 0,-3-2,-2 0,-2-1,-3 0,-2 0,-2-1,-3 0,-3 1,-2-4,-18-138,-6 229,24-24,1 1,-1 0,1 0,1 0,0 1,0-1,1 1,0-1,0 1,1-1,1 1,0-1,0 1,0-1,3 8,-1 1,13 240,-4 155,-9-383,0 0,2 0,2-1,0 0,2 0,1-1,2 0,10 19,-10-31,0-1,1 0,1 0,0-2,1 0,0 0,1-2,0 0,1-1,0 0,1-1,0-1,0-1,1-1,10 2,1-1,1-2,0-1,0-2,0 0,0-3,0 0,0-2,0-1,0-2,-1-1,14-5,2 0,-1-2,0-2,-2-1,1-3,-2-1,-1-3,-1-1,5-6,-18 12,-1-2,-1-1,-1-1,-1-1,0 0,-2-2,-2-1,0-1,-2 0,0-1,-2-1,-2 0,-1-1,-1-1,0-4,23-178,-41 422,2-152,2 1,2-1,3 0,2 0,3 0,7 23,-13-70,0 1,0 0,1 0,0-1,1 0,0 1,1-1,0 0,0 0,1-1,0 1,1-1,-1 0,2-1,-1 1,1-1,0 0,0-1,1 0,0 0,0-1,1 0,-1 0,1-1,0 0,0 0,1-1,-1 0,0-1,1 0,0-1,0 0,-1 0,1-1,0 0,7-1,11-13,-1-1,0-1,-1-1,-1-2,-1 0,-1-1,0-2,-1 0,-2-2,0 0,-2-1,-1-1,0 0,3-13,46-88,-55 100,2 0,1 0,1 1,2 1,0 0,1 2,18-19,-14 20,0 0,1 1,1 1,1 1,0 2,1 0,2 2,-1 0,1 2,1 2,1 0,-1 2,1 1,1 2,-1 0,26 0,92 45,-243-45,75 4,-1 0,1 2,-1 1,1 0,-1 2,1 0,0 1,0 1,0 1,1 1,0 1,0 0,1 1,0 2,0-1,1 2,1 0,0 1,0 1,2 0,-5 7,5-3,1 0,0 1,2 1,0 0,1 1,1 0,1 0,1 1,1 0,1 0,1 0,1 1,0-1,2 1,1 0,1 0,1-1,0 1,6 20,-5-32,0 1,0-1,1-1,1 1,0 0,0-1,1 0,0 0,1-1,0 0,0 0,1 0,0-1,1 0,0-1,0 0,0 0,1-1,8 4,15 7,1-1,0-2,1-2,1 0,0-3,0-1,1-1,0-3,0 0,0-3,0-1,1-1,-1-3,0-1,14-4,-35 5,0 0,-1-1,1-1,-1 0,0-1,-1-1,1 0,-1-1,-1 0,0-1,0-1,0-1,-6 1,0 1,-1-1,0-1,-1 1,0-1,-1 0,0 0,-1 0,0-1,-1 1,0-1,-1 1,-1-1,0 0,-1-8,1-3,0 1,-2-1,-1 1,0-1,-2 1,-1 0,0 0,-2 1,-1 0,0 0,-2 1,0 1,-2-1,0 2,-1 0,-1 0,-3-1,-108-64,12 44,55 9,225 28,-125 5,1-2,-1-1,0-3,0-1,27-8,53-26,-102 76,2 217,63 197,-73-340,-22-577,12 450,1-1,0 0,2 0,0 1,1 0,0-1,2 2,0-1,0 1,1 0,1 1,1 0,0 0,1 1,0 0,1 1,0 0,1 1,0 1,6-4,-15 11,20-19,1 1,1 2,1 0,1 2,0 0,1 3,1 0,14-4,-29 17,1 0,-1 1,0 1,1 0,-1 1,0 1,0 0,0 1,0 1,-1 0,0 1,0 0,0 1,-1 1,0 0,0 1,-1 0,0 1,-1 0,0 1,0 0,-2 1,1 0,-1 1,-1 0,0 0,-1 1,-1 0,0 0,4 14,3 6,-2 0,-1 1,-2 0,-2 0,0 1,-3 0,-1 4,10 128,-12-154,2-1,-1 1,2-1,0 0,0 0,1 0,1 0,0 0,1-1,0 0,1 0,0-1,1 0,0 0,1-1,0 0,1 0,0-1,0 0,1-1,0 0,1-1,0 0,0-1,0 0,1-1,-1 0,6 0,5-1</inkml:trace>
  <inkml:trace contextRef="#ctx0" brushRef="#br0" timeOffset="18214.089">4438 2366,'0'0,"0"0,0 0,0 0,0 0,3-1,129-15,0 5,126 7,-231 4,-13 0</inkml:trace>
  <inkml:trace contextRef="#ctx0" brushRef="#br0" timeOffset="18729.294">5980 1970,'0'0,"0"0,0 0,0 0,0 0,0 0</inkml:trace>
  <inkml:trace contextRef="#ctx0" brushRef="#br0" timeOffset="32467.893">785 4522,'-31'-25,"11"9,-1 2,-1 0,0 1,-1 1,0 1,-1 2,0 0,-1 1,-6 0,20 4,-1 1,0 0,1 1,-1 0,0 1,0 0,0 1,0 1,-1 0,2 0,-1 1,0 0,0 1,1 1,-1 0,1 0,0 1,0 1,1 0,-1 0,1 1,-8 7,2 2,2 0,-1 1,2 0,0 1,2 1,0 0,0 0,2 1,1 1,0-1,2 1,0 0,1 1,-1 19,0-11,1-1,2 1,1-1,2 1,0 0,2 0,2-1,0 1,2-1,3 5,-5-19,1 0,0-1,1 0,1 0,0-1,1 1,0-1,1-1,0 0,1 0,1-1,0 0,0-1,1 0,0-1,1 0,0-1,1-1,-1 0,6 2,-1-2,0-1,0-1,1 0,0-1,0-1,0-1,0-1,0 0,0-2,1 0,-1-1,0-1,0 0,-1-2,1 0,-1-1,0-1,0-1,-1 0,0-1,-1-1,0-1,0 0,-1-1,-1-1,0 0,5-6,-7 3,-1 0,-1 0,0-1,-1-1,-1 1,0-1,-2-1,0 1,-1-1,0 0,-2-1,-1 1,0 0,-1-1,-1 1,-1-1,-1 1,-2-13,-11-81,-29-18,16 202,15 351,8 5,16-103,0-115,25-12,-2-126,6-82,16-141,76-308,-57-178,-60 221,-7 299,7 196,-7-13,3-2,2 1,4-2,14 36,-6-19,-21-65,1 0,0 0,1-1,1 0,0 0,1 0,0-1,1 0,0 0,1-1,0-1,1 1,1-1,-1 0,0 0,0-1,1-1,1 1,-1-2,1 0,1-1,-1 0,1-1,0 0,0-1,1-1,-1 0,1-1,0 0,-1-2,1 1,0-2,0 0,-1-1,1 0,-1-1,1-1,-6 0,-1-1,1 0,-1 0,0-1,0 0,0 0,-1-1,0 0,0 0,-1-1,0 0,5-8,3-11,-1 0,-1-1,-2 0,0-1,-2 0,-2-1,0 0,-2 0,0-9,4-203,-13 141,-18 10,23 152,-2 26,3-1,4 1,4-1,4 0,12 36,-22-108,0-1,1 0,1 0,0 0,0-1,1 1,1-2,0 1,1-1,0 0,1 0,0-1,1 0,0-1,0 0,1 0,0-1,0-1,1 0,8 3,-9-8,0 0,1-1,-1 0,1-1,-1 0,1-1,-1 0,0-1,1 0,-1-1,0 0,0-1,-1 0,1-1,-1 0,0-1,8-5,8-8,0-1,-2-1,0-1,-2-2,0 0,-2-1,0-1,-2-1,-1 0,-1-2,-2 0,0 0,-2-1,-2-1,5-20,27-185,-32 66,-10 170,-23 150,24-88,2 0,3-1,3 1,3-1,2-1,3 0,2-1,6 5,-21-55,1-1,0 1,1 0,-1-1,2 0,-1-1,1 0,0 0,1 0,0-1,0 0,0 0,1-1,0 0,0 0,0-1,0 0,1-1,-1 0,1-1,0 0,0 0,4-1,-6-2,0-1,0-1,0 1,0-1,0 0,-1-1,0 0,0 0,0-1,0 0,0 0,-1 0,0-1,0 0,-1 0,0 0,0-1,0 0,-1 0,0 0,0 0,1-5,310-498,-286 466,-22 32,1 0,0 0,0 1,1 0,0 0,1 1,1 0,-1 1,1 1,10-7,2 3,1 1,0 1,0 1,1 1,0 1,1 2,-1 0,1 2,0 0,0 2,0 1,0 1,17 3,136 75,-414-157,218 76,1 2,-1-1,1 2,-1 0,1 1,-1 1,1 0,0 1,0 1,-13 6,13-3,1 1,0 1,1 0,0 1,0 1,1 0,1 1,0 0,1 1,0 0,1 1,1 0,0 1,1 0,1 0,0 0,1 1,1 0,1 1,0-1,1 1,1-1,0 16,2-15,0-1,0 1,2-1,0 1,1-1,1 0,1 0,0 0,1-1,1 1,0-2,1 1,1-1,1 0,0-1,1 0,7 8,4-2,2-1,0 0,1-2,0-1,2 0,0-3,0 0,1-1,1-2,0-1,0-1,1-2,0 0,0-3,9 0,-14-3,-1-2,0-1,0-1,-1-1,1-1,-1-1,20-10,8 0,-23 7,0-1,-1-1,-1-2,0-1,0 0,-2-2,0-1,-1-1,-1-1,0-1,-2-1,0-1,-2 0,-1-1,0-1,-2-1,-1-1,-1 1,-2-2,0 0,-2 0,-1-1,-1 0,-2 0,0-1,1-88,-4-1,-5 1,-5 0,-12-41,20 101,0 35,0 46,24 684,-13-362,0-79,-22-392,24-220,-12 328,0 1,0 0,2 0,0 0,1 0,1 0,0 1,1 0,1 0,0 1,2-1,-1 2,2-1,0 1,1 1,0-1,1 2,0 0,1 0,0 1,1 1,1 0,124-50,-126 59,-1 0,1 1,0 0,0 1,-1 1,1 0,-1 0,1 1,-1 1,0 0,0 1,-1 0,1 1,-1 0,0 1,-1 0,0 1,0 0,0 1,-1-1,0 2,-1-1,0 1,-1 1,0-1,0 1,-1 1,0 1,-3-6,0 0,0 1,0-1,-1 1,0-1,-1 1,0 0,0 0,0 0,-1 0,-1 0,1 0,-1 0,0 0,-1-1,0 1,0 0,-1-1,0 1,0-1,-1 0,0 0,0 0,0-1,-1 1,0-1,0 0,-1 0,0-1,0 0,0 0,-1 0,1-1,-1 0,0 0,0-1,-1 1,1-2,-3 2,-24 7,0-1,-1-1,0-2,-1-2,1-1,-1-1,0-3,0 0,-31-6,-74-29,402 212,126 84,-245-188,-118-67</inkml:trace>
  <inkml:trace contextRef="#ctx0" brushRef="#br0" timeOffset="45227.148">888 6641,'-32'-13,"-101"-64,117 64,-1 1,-1 1,1 1,-2 0,1 1,-1 1,-1 1,0 1,1 0,-20-1,26 4,1 1,0 0,-1 1,1 1,-1 0,1 0,-1 2,1-1,0 2,-1-1,1 2,0 0,1 0,-1 1,1 0,0 1,0 0,1 1,-1 0,2 1,-1 0,1 1,0-1,1 2,0-1,0 1,1 1,-5 9,-4 19,2 2,1-1,2 2,3 0,0 0,3 0,2 1,1 0,3-1,1 1,2 0,2-1,2 0,3 7,-2-33,1 0,1-1,0 0,1 0,0-1,1-1,0 0,2-1,-1-1,1 0,1 0,0-2,0 0,1-1,0-1,1 0,-1-1,1-1,0-1,1 0,-1-2,2 0,-8 0,-1-1,1 0,-1-1,1 0,-1-1,1 0,-1-1,1 0,-1-1,0 0,0 0,0-2,-1 1,1-1,-1-1,0 0,-1 0,0-1,0 0,0-1,0 0,-1 0,-1-1,0 0,0 0,1-2,6-14,0 0,-1 0,-2-1,0 0,-2-1,-1 0,-1-1,-2 0,0 0,-2-6,0-211,-15 96,-19 197,-4 214,20-133,6 0,8 129,2-145,-24 396,23-177,34-315,38-118,-24 7,-3-2,-5-2,-4-1,23-104,96-441,-120 308,-34 148,30 536,-26-298,1 0,2 0,3-1,2 0,2-1,18 39,-21-72,0-1,0 0,1-1,1 0,0-1,1-1,0 0,1-1,0-1,1 0,-1-1,2-1,-1-1,1 0,0-2,0 0,0 0,1-2,-1 0,1-1,0-1,-1-1,1-1,10-2,-17 2,0 0,0-2,0 1,0-1,-1-1,1 0,-1 0,0-1,-1-1,1 0,-1 0,-1-1,1 0,-1-1,-1 0,0-1,0 1,-1-1,0-1,0 1,-1-1,-1-1,0 1,1-6,6-17,-1-2,-2 1,-1-1,-2-1,-2 1,-1-1,-2-26,-37-144,14 44,11 425,45 143,-30-393,1 1,0-1,1 0,0 0,0 0,2-1,-1 0,1-1,1 0,6 6,-10-11,0 0,0-1,0 0,1 0,-1 0,1-1,0 1,0-1,1-1,-1 1,0-1,1 0,0-1,-1 0,1 0,0 0,-1-1,1 1,0-2,0 1,0-1,-1 0,1 0,0-1,-1 0,0 0,1-1,0 0,7-3,-1 0,0 0,0-2,-1 1,0-2,0 1,-1-2,0 1,0-2,-1 1,-1-1,7-10,10-22,-1 0,-3-2,-1-1,-2 0,8-37,16-170,-44 7,14 362,-13 277,2-348,3 0,2-1,1 0,3 0,1-1,7 13,-13-44,1 0,0 0,1 0,1-1,0 0,0-1,1 0,0 0,1-1,0 0,0-1,1 0,0-1,0-1,1 0,-1 0,2-1,-1-1,0 0,1-1,0 0,0-1,0-1,0 0,0-1,0 0,31-1,-1-2,0-2,0-2,-1-1,0-3,-1-1,30-14,-22 6,-2-2,0-3,-2-1,-1-3,-1-1,-1-2,-2-2,-2-2,-1-2,-2-1,26-37,-51 59,0 0,-1-2,-1 1,-1-1,-1 0,-1-1,0 0,-1 0,-1 0,-1 0,-1-1,-1-9,-36-117,-68 51,89 93,1 1,-1 0,1 0,-1 1,0 1,0 1,1 0,-1 0,0 2,1-1,0 2,-1 0,-10 5,24-9,-61 61,45-27,2 1,1 0,2 1,1 0,2 1,2 0,1 0,2 0,1 25,57 131,-51-180,1-1,0 1,1 0,0-1,1 0,0-1,1 0,0 0,1 0,0-1,0-1,1 1,1-1,0-1,0 0,0-1,1 0,0 0,0-2,1 1,1-1,18 1,1-2,0 0,0-2,0-2,0-1,1-2,-1-1,-1-1,1-2,-1-1,19-8,-35 9,0 0,-1-1,1-1,-1 0,-1-1,0-1,0 0,-1-1,-1 0,0-1,0 0,-1-1,-1 0,-1-1,4-7,102-247,-110 254,21-86,-5-2,-3 0,-6-1,-4 0,-4-1,-5 0,-5-8,3-82,-3 139,0 83,4 693,-19-366,20-322,1 0,1-1,2 1,1 0,1-1,2 0,1 0,2-1,1 0,1-1,1 0,2 0,1-2,10 14,-14-27,-1 0,2-1,-1-1,2 0,0-1,0-1,1 0,0 0,0-2,1 0,1-1,-1 0,1-1,0-1,1-1,-1 0,1-2,-1 0,1 0,0-2,0 0,4-2,2 0,1-1,-1-1,0-1,0-1,-1-1,0-1,0-1,0-1,-2-1,1-1,-1-1,-1-1,16-14,-13 4</inkml:trace>
  <inkml:trace contextRef="#ctx0" brushRef="#br0" timeOffset="45800.236">4495 6628,'108'-44,"-57"19,0 2,1 2,2 3,-1 2,2 2,0 3,13 1,-50 8</inkml:trace>
  <inkml:trace contextRef="#ctx0" brushRef="#br0" timeOffset="48057.642">2624 6130,'0'0,"0"0,0 0,0 0,0 0,0 0,0 0,0 0,0 0,0 0</inkml:trace>
  <inkml:trace contextRef="#ctx0" brushRef="#br0" timeOffset="57077.562">752 8759,'-351'0,"327"1,0 1,0 1,1 0,-1 2,1 1,0 1,0 1,1 1,-9 6,18-5,0 0,1 2,0-1,1 1,0 1,1 0,0 1,1-1,1 2,0-1,1 1,1 1,0-1,1 1,1 0,0 0,1 0,1 1,0-1,2 1,-1-1,2 1,1-1,0 1,0-1,2 0,0 0,1 0,1 0,0-1,1 0,5 8,89 148,-92-161,1 0,0 0,0-1,1-1,0 1,1-2,0 0,0 0,1-1,-1 0,1-1,0-1,1 0,-1-1,1 0,0-1,7 0,-11-1,-1-1,1 0,0 0,0-1,0 0,-1 0,1-1,-1-1,1 0,-1 0,0 0,0-1,0-1,-1 0,1 0,-1 0,0-1,-1 0,1-1,-1 0,-1 0,1 0,-1-1,0 0,-1 0,0-1,2-5,7-12,-1 0,-2-1,0 0,-2-1,-2 0,0-1,-2 0,2-21,6-379,-28 370,7 73,0 1,1 0,1 0,0 1,1 0,1 0,1 0,0 0,1 0,1 1,0 0,1 3,-3 23,8 337,5-221,45 387,49-158,-76-420,132-307,-126 274,-2-2,-4-1,-2-1,-4-1,-2-1,-4 0,3-43,28-404,-58 405,0 200,8-27,3 1,2-1,4-1,1 1,11 35,39 59,-47-139,0 0,2-1,-1 0,2-1,0 0,0-1,1-1,1 0,0-1,0 0,7 2,-9-6,0-1,0 0,1 0,0-1,0-1,0 0,0-1,0-1,0 0,0-1,1 0,-1-2,0 1,0-2,0 0,0 0,0-1,-1-1,0 0,0-1,0-1,5-3,73-66,-71 49,45-92,-52 67,-2 0,-3-1,-2 0,-2 0,-3-1,-3-19,-3-86,-18 43,2 151,20 213,5-181,3-2,3 1,3-1,10 29,-16-68,-3-5,1-1,2 0,0 0,1-1,1 1,0-2,2 1,0-2,1 1,0-2,2 1,0-2,9 8,-14-18,0-1,0 0,1 0,0-1,-1 0,1 0,0-1,0-1,0 0,0 0,1-1,-1 0,0 0,4-2,0-4,0 0,0-1,-1-1,0 0,0 0,-1-2,0 1,-1-2,0 0,-1 0,0 0,0-1,-1-1,-1 0,0 0,-1-1,-1 1,0-2,0 1,-2 0,3-10,82-222,-50 43,-31 121,-20-31,0 23,12 131,-3 10,2 0,2 0,3 1,1-1,3 0,2-1,3 0,1-1,3 0,12 23,127 165,-148-230,1 1,1-1,0 0,0-1,0 0,1-1,-1 0,1-1,0 0,1-1,-1 0,1 0,-1-1,1-1,0 0,1-1,96-46,-88 31,-1-1,0-1,-1-1,-1 0,-1-2,0 0,-2-1,0 0,7-16,3-11,-2-1,-3-1,-1-1,-3 0,-2-1,-2-1,-2 0,-3-1,0-41,-1-48,-7 1,-5-1,-12-41,17 163,-5-26,-8 76,-2 79,4 1,5 0,5 78,3 160,1-319,2 0,2-1,0 0,1 0,2 0,1-1,1-1,13 23,50 93,-64-126,2-1,-1 0,2-1,-1-1,2 0,0-1,0 0,1-1,0-1,1 0,0-1,0 0,0-2,1 0,0-1,1 0,-1-2,1 0,0-1,0 0,0-2,-1 0,1-1,0-1,0 0,-1-2,5-1,-9 3,0 0,0 0,0-2,-1 1,0-2,0 1,0-2,0 0,-1 0,0-1,0 0,-1-1,0 0,6-6,2-6</inkml:trace>
  <inkml:trace contextRef="#ctx0" brushRef="#br0" timeOffset="57754.784">3361 8669,'18'27,"-8"-24,1-1,-1 1,1-2,0 0,-1 0,1-1,0 0,0 0,0-2,-1 1,1-1,-1-1,1 0,-1 0,0-1,9-5,26-5,245-61,-265 66</inkml:trace>
  <inkml:trace contextRef="#ctx0" brushRef="#br0" timeOffset="58313.212">2510 8401,'0'0,"0"0,0 0,0 0,0 0,0 0,0 0,0 0,0 0</inkml:trace>
  <inkml:trace contextRef="#ctx0" brushRef="#br0" timeOffset="63301.97">2772 4127,'0'0,"0"0,0 0,0 0,0 0,0 0,0 0,0 0,0 0,0 0,0 0,0 0,0 0,0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8:31.349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88 190,'-18'419,"20"100,3 294,6-164,0 34,-11-346,0-324</inkml:trace>
  <inkml:trace contextRef="#ctx0" brushRef="#br0" timeOffset="2349.741">1 411,'0'0,"0"0,0 0,0 0,0 0,9-11,37-31,1 2,1 2,3 2,1 2,1 3,1 2,2 3,1 2,1 2,1 3,0 3,2 2,-1 3,1 3,1 2,0 3,-1 2,1 3,41 8,-57-5,-1 2,0 1,-1 3,0 1,0 3,-1 1,-1 2,-1 2,-1 2,-1 1,0 2,-2 2,-1 1,-2 2,0 2,-3 1,0 1,-2 1,-2 2,-1 1,0 5,-2-2,-1 2,-3 0,-2 1,-1 0,-3 2,-1 0,-3 0,-1 1,-3 0,0 29,-9-21,-2 0,-3-1,-2 0,-3-1,-2 0,-2-1,-3 0,-1-2,-3-1,-2 0,-2-2,-2-1,-2-2,-2 0,-2-3,-2-1,-1-2,-2-1,-9 4,5-7,-2-2,-1-1,-2-3,-1-2,0-3,-2-1,-1-3,-49 11,-4-10,1-4,-2-4,0-6,0-4,0-5,-4-5,-67-37,173 41,-12-5,27 6,97 15,1 6,-2 4,-1 4,-1 5,10 9,2 11,-3 4,-3 6,35 28,-72-45,25 21,-2 4,-3 5,-3 3,-4 4,-3 4,62 86,52 68,-82-91,-113-146</inkml:trace>
  <inkml:trace contextRef="#ctx0" brushRef="#br0" timeOffset="3424.873">2863 1322,'0'39,"43"526,-42 293,-2-235,-6-378,10-228</inkml:trace>
  <inkml:trace contextRef="#ctx0" brushRef="#br0" timeOffset="4804.225">2917 2047,'0'0,"0"0,0 0,0 0,0 0,0 0,2-36,1 0,1 1,2 0,2 0,1 0,2 1,1 1,1 0,2 0,2 2,11-17,-5 9,2 1,2 1,2 1,1 1,1 2,2 1,2 1,0 2,2 2,1 1,1 2,1 2,1 1,1 3,1 1,22-5,-32 11,1 2,0 2,0 1,0 1,1 2,-1 1,1 2,0 2,-1 1,1 1,-1 2,0 2,-1 0,1 3,1 2,27 18,-2 2,-1 4,-2 2,33 29,1 0,18 17,-81-60,0-2,2-1,0-1,1-1,2-2,-1-1,2-2,0-1,18 4,-21-10,0-1,1-1,0-2,0-1,0-1,1-2,-1-1,0-2,0-1,0-2,0 0,-1-3,0 0,-1-2,0-1,27-16,47-38,-67 40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2:52.830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23 845,'0'0,"0"0,0 0,0 0,0 0,0 0,0 0,0 0,-9 23,5-3,0 0,1 0,2 0,0 0,0 0,2 1,1-1,0 0,2 0,0 0,1 1,3 18,67 435,-107-923,32 397,2 0,2 0,2 1,3-1,11-32,-14 73,1 1,0 0,0 0,1 1,1 0,0 0,0 1,0 0,1 1,0 0,1 0,-1 1,1 0,1 1,6-2,-4 4,1 0,-1 0,1 2,0 0,-1 0,1 2,0 0,-1 0,1 1,-1 1,1 1,1 0,6 1,65 52,-75-49,38 27,3-3,0-1,2-4,1-1,6-1,-43-23,1-2,-1 1,1-2,-1-1,0 0,0-2,0 0,0-1,0 0,-1-2,0 0,0-1,-1-1,0-1,-1 0,0-1,0-1,-2 0,7-7,36-20,-40 27,0 1,1 1,0 1,0 1,1 0,0 1,0 1,1 1,0 1,0 0,0 2,0 0,1 2,17 1,-12 1,0 2,-1 1,0 0,0 2,0 1,-1 2,0 0,-1 1,11 7,-113-27,-20-15,76 16,0 2,0 0,-1 2,0 0,1 2,-1 1,0 0,0 2,0 1,-19 4,28-2,0 0,0 1,1 1,0 0,0 1,0 0,1 1,0 1,1 0,-1 1,2 0,0 1,0 0,1 1,0 0,1 1,0-1,1 2,1-1,0 1,1 1,0-1,1 1,0 5,-2 11,2 0,0 1,3 0,0-1,3 1,3 29,-1 41,-2-88,1 0,1-1,0 1,1-1,0 0,1 0,0 0,1 0,1-1,0 0,0 0,1-1,1 0,0 0,0-1,1 0,0-1,5 3,2-2,0-1,0 0,1-1,0-1,0-1,1-1,-1 0,1-2,0 0,0-1,1-1,-1 0,0-2,0 0,1-1,-1-1,16-5,-18 4,-1-1,0 0,-1-1,1-1,-1 0,-1-1,1-1,-1 0,-1-1,0 0,0-1,-1-1,0 0,-1 0,-1-1,0-1,0 0,-2 0,0-1,0 0,1-5,4-12,-1 0,-1-1,-2-1,-1 1,-2-1,-2 0,0-1,-3 1,0-1,-3 0,-9-47,-35-50,20 166,29 131,-3-73,-2-49,2 1,2 0,2 0,1-1,3 1,1-2,12 31,45 33,32-80,-87-29,1 0,-1 0,0-1,0-1,0 0,-1-1,0 0,0 0,0-1,-1 0,0-1,0 0,-1 0,0-1,0 0,-1-1,-1 0,1 0,-1 0,-1 0,0-1,-1 0,0 0,0-1,-1 1,-1-1,1-6,9-64,-4-1,-4 0,-3 0,-9-77,7 144,-43-557,22 454,78 792,-37-513,53 363,-38-344,-77-362,31 101,3-1,5 0,2 0,5 0,5-20,-6 90,0-1,1 1,0 0,2 1,-1-1,1 1,1 0,0 0,1 0,0 1,1 0,0 0,0 1,1 0,1 1,0 0,0 0,0 1,1 0,1 1,-1 0,1 1,0 0,1 1,-1 1,1 0,0 0,0 1,0 1,3 0,3-1,1 1,-1 1,0 0,1 2,-1 0,1 1,-1 2,0-1,0 2,0 1,-1 0,0 1,0 1,-1 1,6 3,1 9,0 0,-2 2,-1 0,0 1,-2 1,11 19,-20-24,-1 0,-1 0,-1 0,0 1,-2 1,0-1,-1 0,-2 1,0 0,-1 0,-1 0,-1-1,-2 1,0 0,-2 5,0-6,-2 0,0-1,-1 0,-2 0,0-1,0 0,-2 0,0-1,-2-1,-9 10,11-12,-2 0,0-1,-1 0,0-1,-1-1,0 0,-1-2,0 0,-1 0,0-2,0 0,-1-1,0-1,0 0,-1-2,0 0,1-2,-1 0,0-1,0-1,0-1,0 0,0-2,-12-3,14 2,1-1,0 0,0-1,1-1,0-1,0-1,1 0,0 0,1-2,-2-2,65 3,239 15,-262-3,1-2,0-1,0-1,0-1,-1-2,0 0,0-2,0-1,-1-1,0-1,0-1,-1-1,-1-2,20-13,-13 0,-1-1,-1-2,-1 0,-2-2,-1-1,-2-1,-1-1,-2 0,-1-2,-2 0,-1-1,-3 0,0-1,-3-1,-1 0,-2 0,-2 0,-2-1,-1-20,0-85,-7 1,-14-75,-13 102,23 153,-7 254,16-126,-16 470,69-239,-47-329,-6-96,1-37,-2 12,2 0,3 1,2-1,3 1,2 0,5-10,4-5,-14 48,0-1,1 1,1 0,2 0,0 1,1 0,1 0,0 1,2 1,1 0,0 1,1 0,2 0,-2 4,1 1,0 1,0 0,2 1,-1 1,1 0,1 2,-1 0,2 1,-1 1,1 0,-1 2,1 0,1 2,4 0,-10 1,0 1,0 1,0 1,0 0,0 1,0 1,-1 0,0 1,0 0,0 1,0 1,-1 0,0 1,-1 0,1 1,-2 0,1 1,-1 0,-1 1,0 0,-1 1,0 0,0 1,-1 0,-1 0,0 0,1 5,2 11,0 0,-2 1,-2-1,0 2,-2-1,-1 0,-1 1,-2 0,-2 13,-2-27,0-1,-1 1,-1 0,0-1,-1 0,-1-1,0 0,-1 0,-7 8,0-1,-1-1,0-1,-2 0,0-1,-1-1,-1-1,-1-1,0-1,-1-1,-1-1,0-1,-1-1,0-1,0-1,-1-2,-1 0,1-2,-1 0,-18-1,27-5,1-1,-1 0,1-2,0 0,0-1,0 0,0-2,1 0,0 0,-13-10,-2 1,-37-42,115 69,6 1,11 5,0-2,1-3,0-3,0-3,1-3,0-2,-1-3,1-4,8-3,-33 0,0-2,-1-2,0-1,-1-2,-1-2,0-2,-2-1,0-2,-1-1,-2-1,0-3,-2 0,-1-2,-2-1,0-2,-3 0,0-2,-3 0,7-15,-14 14,-1 0,-1-1,-3-1,-1 0,-1 0,-2-1,-2 0,-2 0,-1-14,-36 113,18 1,3-1,3 2,2 0,3 0,3 0,2 1,5 24,-3 6,0-79,0-1,1 1,1-1,0 0,0 0,2 0,-1-1,2 0,0 1,0-2,1 1,0-1,1 0,0 0,1-1,1 0,-1-1,1 0,1 0,-1-1,2-1,-1 0,1 0,0-1,0-1,1 0,-1 0,5 0,-3-3,1 1,-1-2,0 0,1-1,-1 0,1-1,-1-1,0 0,1-1,-1 0,-1-1,1-1,0 0,-1-1,0-1,-1 0,1 0,-1-1,-1-1,1 0,1-3,7-7,-1 0,-1-2,0 0,-2-1,0-1,-2 0,0-1,-2-1,-1 0,7-22,15-76,-6-2,-6-1,-5-1,-5-1,-6 1,-6-11,2 81,10-206,-12 169,1 58,0 47,-11 559,7-94,8-429,-1-11,0 1,3-1,1 0,1-1,3 0,0 0,7 11,-1-11,-11-17,1-1,1 0,1 0,0-1,1 0,1 0,1-1,0-1,0 0,2 0,0-2,0 1,1-2,5 3,-1-7,0-1,0-1,1 0,0-1,0-2,1 0,-1-1,20-1,-28 0,11 0,-1-2,0 0,0-2,0 0,0-2,-1 0,1-1,-1-1,-1-1,0-1,0-1,-1-1,-1 0,1-1,-2-1,5-6,-3 1</inkml:trace>
  <inkml:trace contextRef="#ctx0" brushRef="#br0" timeOffset="663.287">5604 871,'0'0,"0"0,0 0,0 0,0 0,0 0,16 0,467-60,-426 51,-47 7</inkml:trace>
  <inkml:trace contextRef="#ctx0" brushRef="#br0" timeOffset="1115.182">4901 405,'0'0,"0"0,0 0,0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3:03.333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1 69,'0'0,"0"0,0 0,0 0,0 0,0 0,0 0,0 0,0 3,11 500,12-227,14-195,-18-141,-2-509,12 425,-26 137,0 1,0 0,1 0,0 0,0 0,0 1,1 0,0-1,0 2,0-1,1 0,-1 1,1 0,0 1,0-1,1 1,-1 0,1 1,-1-1,1 1,0 1,0-1,0 1,0 1,0-1,0 1,0 0,0 0,0 1,0 0,0 1,0-1,-1 1,1 0,0 1,-1 0,2 1,38 17,-2 2,-1 2,-1 2,-1 2,6 8,45 30,-85-63,1 0,-1-1,1 0,0 0,0 0,0-1,0-1,0 1,0-1,0-1,0 1,1-1,-1-1,0 0,0 0,1 0,-1-1,0 0,-1-1,1 0,0 0,-1 0,0-1,3-2,161-116,-157 108,1 2,0 0,1 1,0 0,1 2,0 0,1 0,0 2,0 0,0 1,1 1,0 1,0 0,0 2,0 0,3 1,21 3,-1 3,1 2,-1 1,0 2,29 12,-56-18,9 10,-35-6,-109-28,90 13,-1 1,1 1,-2 1,1 2,0 1,0 1,0 2,0 1,0 2,-10 3,-63 89,91-73,1 0,1 1,1 1,1-1,2 1,0 1,2-1,1 1,1 0,1 0,2 1,0-1,2 0,1 0,-2 25,1-34,1 0,1 0,1-1,0 0,1 0,1 0,1 0,0-1,2-1,-1 1,2-1,0-1,0 0,2-1,0 0,0-1,1 0,5 2,-8-7,1 0,1-1,-1-1,1 0,0-1,0 0,1-1,-1 0,1-1,-1-1,1 0,0-1,0 0,-1-1,1-1,0 0,-1 0,0-2,0 0,0 0,3-2,3-4,0 0,0-1,-1-1,-1 0,0-2,-1 0,0 0,-1-2,0 0,-2-1,0 0,-1-1,0 0,-2-1,0 0,-1-1,-1 0,-1 0,-1-1,1-5,2-19,-1-1,-2-1,-3 1,-1-1,-3 1,-2-1,-1 1,-10-41,11 65,2 22,1 1,-1-1,0 0,1 0,-1 0,0 1,1-1,-1 0,1 0,-1 0,0 0,1 0,-1 0,0 0,1 0,-1-1,0 1,1 0,-1 0,1 0,-1-1,0 1,1 0,-1-1,1 1,-1 0,0-1,-7 55,2 1,2 0,3 0,2 0,3 0,9 51,-5-34,-2-39,1-1,2 0,1 0,2-1,0-1,2 0,7 9,-17-35,1-1,-1 1,1-1,0 0,0-1,0 1,0-1,0 0,0 0,0 0,1-1,-1 0,1 0,-1-1,1 1,0-1,-1 0,1 0,-1-1,1 0,-1 0,1 0,-1-1,0 0,0 0,1 0,-1 0,3-3,6-3,-1 1,-1-1,1-1,-2 0,1-1,-1-1,-1 1,0-1,0-1,-1 0,0-1,-2 1,1-1,-1-1,-1 0,0 0,-1 0,-1 0,0-1,0-5,5-38,-3 0,-2-1,-2 1,-6-42,2-11,13-27,-11 245,7 140,11-1,12 7,-51-634,21 330,2 1,3 0,1 0,3 0,10-30,-12 65,0 0,1 0,1 0,0 1,1 1,0-1,2 2,-1-1,1 2,1 0,0 0,1 1,-1 0,2 2,0-1,0 2,12-5,99-4,-114 15,0 1,1 0,-1 0,1 1,-1 1,0 0,0 1,0 0,0 1,0 0,-1 1,2 1,64 104,-64-77,-2 0,-1 1,-2-1,-1 2,-2-1,0 14,-1-19,46 321,14-229,-59-117,0 0,0-1,0 1,0-1,1-1,0 1,-1-1,1 0,0 0,0-1,0 1,0-1,0-1,0 1,1-1,-1 0,0 0,0-1,0 0,0 0,0 0,4-2,6-2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3:13.656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14 902,'126'606,"-127"-453,-18-205,-2-70,7-2,4 0,6-37,7 127,1 0,2 1,1-1,2 1,2 0,0 1,2 1,2-1,1 2,8-11,-20 35,1 0,0 0,1 0,-1 1,1 0,0 0,0 0,0 1,1 0,0 0,0 0,0 1,0 0,0 1,1-1,-1 1,1 1,-1 0,1 0,0 0,-1 1,1 0,0 0,0 1,2 1,189 50,-180-41,0 1,0 1,-2 1,1 1,-2 0,0 1,-1 1,8 12,1-2,100 186,-7-85,-106-120,1-1,0-1,0 0,1-1,-1 0,1-1,0 0,1-1,-1-1,1 0,4-1,5 2,2-1,-1-2,0 0,0-2,0-1,0 0,-1-2,1-1,-1-1,0 0,-1-2,0-1,0-1,-1 0,0-2,11-9,124-92,-65-6,-89 117,0 0,0 0,0 0,-1 0,1 0,-1 0,0-1,0 1,0 0,0-1,-1 1,1-1,-1 1,0-1,0 1,0-1,0 1,-1-1,0 1,1-1,-1 1,-1 0,1-1,0 1,-1 0,1 0,-1 0,0 0,0 0,0 1,-1-1,1 0,0 1,-1 0,0-1,0 1,-2-1,-117-54,98 54,1 1,0 2,-1 0,1 1,0 2,0 0,0 1,0 2,-17 5,-86 56,116-58,0 0,1 1,1 0,0 1,0 0,1 1,0-1,1 1,0 0,1 1,-2 7,5-15,-5 25,0 0,2 0,2 1,0 0,2-1,2 1,0 0,2 0,2-1,0 0,2 0,1 0,2-1,3 5,57 84,34-63,-85-50,-1-1,1 0,0-1,0-1,0-1,1-1,-1 0,0-1,0-2,0 0,0-1,-1 0,1-2,-1 0,-1-1,1-1,-1 0,0-2,-1 0,0 0,0-2,-2 0,1 0,-1-2,-1 0,-1 0,0-1,-1-1,7-12,260-388,-252 387,-13 8,2 2,1 0,0 0,1 2,1 0,1 1,0 1,1 0,1 2,0 0,1 2,0 0,0 2,1 0,1 1,23-4,-23 10,0 0,1 2,-1 1,0 1,0 1,0 1,-1 1,1 1,-1 1,14 7,-22-8,15 7,-54-12,-183-44,192 43,-1-1,1 2,0 0,0 1,0 1,0 0,0 1,1 0,-1 1,1 1,0 0,1 1,-1 1,1 0,1 0,0 1,0 1,1 0,0 1,0 0,1 1,1 0,0 0,1 1,-5 10,0 7,1 1,2 1,1 0,2 0,0 1,3 0,0 0,3 0,0 0,2 1,2-1,1 0,5 17,-3-35,1-1,1 0,0 0,0 0,2-1,0-1,0 0,1 0,0-1,1 0,1-1,0 0,0-1,0-1,1 0,1-1,-1 0,1-1,0-1,0 0,1-1,0-1,-1 0,1-1,0-1,0 0,1-1,-5-1,-1 0,1 0,0-1,-1-1,0 0,0 0,0-1,0-1,0 0,-1 0,1-1,-2 0,1-1,-1 0,0 0,0-1,-1 0,0-1,6-8,3-5,0 0,-2-2,-1 1,-1-2,-1 0,-1 0,6-23,-3 0,-3-1,-1 0,-3-1,-2 0,-2 0,-3 0,-1 0,-3 0,-2-3,4 31,-4-17,-12 62,11 2,2 1,2 0,0 0,1 0,2 0,0 0,2 0,1 0,1 0,1 0,1-1,2 1,17 109,-23-114,1-1,2 1,0-1,1 0,0 0,2-1,1 0,0 0,1-1,1 0,1-1,0 0,1-1,1-1,13 12,-20-24,1-1,-1 0,1 0,0 0,0-1,0-1,0 1,-1-1,1 0,0-1,0 0,0 0,0-1,0 0,-1 0,1-1,-1 1,0-2,1 1,-1-1,-1 0,1-1,-1 0,0 0,0 0,0-1,-1 1,1-1,-1-1,-1 1,1-1,1-4,17-33,-1-1,-3 0,-1-2,-3 0,-1-1,-3-1,-2 1,-2-2,-2 1,-2-1,-3 0,-1 1,-3-1,-2 0,-8-438,2 239,-14 328,8 241,17-293,-3 140,7 0,17 103,17-121,21-8,86 100,-135-233,1 0,-1-1,1 0,1 0,-1-1,1 0,1-1,-1-1,0 1,1-2,0 0,0 0,9 0,2 2,0-1,1-1,0-1,0-2,-1 0,1-1,0-2,-1 0,1-1,-1-2,0 0,-1-2,0 0,0-1,0-2,1-1,2-6,0-2,-1 0,-1-2,-1 0,-1-2,-1 0,-2-1,0-1,-1-1,-2 0,-1-1,-1-1,-1 0,-2-1,0 0,-3 0,0-1,-2 0,-1 0,-2 0,-1-1,-2-17,-22-690,11 534,-6 307,2 339,54 93,-31-477,56 187,-54-224,1 0,1-1,0-1,2 1,0-2,0 0,2 0,0-2,17 14,-13-15,0 0,1-2,0 0,1-1,1-1,0-1,0-1,0-1,1-1,0-1,0-1,1-1,-1-1,1-1,-1-1,1-1,-1-2,1 0,-1-1,0-1,0-1,-1-1,0-1,0-2,-1 0,0-1,14-9,-7 2,0-2,-1 0,0-2,-2-1,-1 0,-1-2,-1-1,-1-1,-2-1,0 0,-2-1,-1-1,-2-1,0 0,-3-1,0 0,-2-1,-2 0,0-1,0-27,-19-101,-8 275,17 185,6-257,2 0,1 0,2-1,2 1,1-2,6 8,-13-33,-1-5,1 0,1-1,0 1,0-1,0 1,1-2,0 1,1-1,0 1,0-2,0 1,1-1,0 0,0-1,1 0,-1 0,1-1,0 0,1-1,-1 0,0 0,1-1,0 0,-1 0,1-1,0-1,3 0,7 1,0 0,0-2,1-1,-1 0,0-2,-1 0,1-1,-1-1,0-1,0 0,-1-1,0-2,0 0,-1 0,0-2,-1 0,0-1,11-13,38-98,-37-72,-28-197,-6 358,19 50,-20 92,57 419,-41-436,-4 0,-4 0,-7 50,-5 321,7-407,5-32,-1-1,-1 1,-1-1,0 1,-2-1,-1 0,0 0,-2 0,0-1,-2 0,0 0,-1-1,-1-1,0 1,-2-2,-12 15,19-27,0 0,-1 0,1-1,-1 0,0-1,0 1,0-1,0-1,0 1,-1-1,1-1,-1 1,1-1,-1-1,0 1,0-1,1 0,-1-1,0 0,1 0,-1-1,1 0,-1 0,1-1,0 0,-4-2,-3-1,0-1,1 0,0-1,1 0,0-1,0-1,1 1,0-2,1 0,0 0,0-1,1 0,-3-7,2-2,1-1,1 0,1-1,1 1,1-1,1 0,1 0,1-1,1 1,1-1,2 1,0 0,1-1,1 1,1 0,1 1,1-1,1 1,1 1,1 0,1 0,1 1,1 0,0 0,96-75,232-127,-64 50,-262 161</inkml:trace>
  <inkml:trace contextRef="#ctx0" brushRef="#br0" timeOffset="11520.124">3 3008,'-2'27,"29"243,1 23,-1-131,-27-649,-1 471,1-1,0 1,2-1,0 1,0 0,2 0,0 0,1 0,0 0,2 1,-1 0,2 0,0 1,1 0,0 0,1 1,1 1,0-1,0 2,1-1,1 2,0 0,0 0,1 1,0 1,1 0,0 1,0 0,4 1,135 14,-130-3,139 57,-51 36,18-13,-118-80,0-1,1 0,0-1,-1-1,1 0,0-1,0 0,0-1,0 0,0-1,0 0,0-1,0-1,0 0,-1-1,1 0,-1-1,0 0,-1-1,1-1,-1 1,0-2,3-2,24-20,-2-1,-1-1,-2-2,-1-2,18-26,-31 25,-19 46,-2 8,-16 267,18 92,44-198,-41-170,1-1,0 0,1 0,-1 0,1 0,1-1,-1 0,1 0,0 0,0-1,1 0,0 0,0-1,0 0,0 0,1 0,-1-1,1 0,0-1,0 1,0-2,0 1,0-1,0 0,1-1,-1 0,0 0,0-1,1 0,-1 0,0-1,0 0,0-1,2 0,9-9,1-1,-2 0,1-1,-2-1,0-1,-1 0,0-2,-2 1,13-21,-8 14,211-299,-15 67,-206 244,1 0,0 0,1 2,0-1,0 1,1 1,1 0,-1 1,2 0,-1 1,1 0,0 1,0 1,0 0,1 1,0 0,0 1,0 1,13 0,-11 2,0 1,-1 0,1 2,0 0,-1 0,0 2,0 0,0 1,0 0,10 7,-182-37,138 22,1 0,-1 1,0 1,1 1,-1 1,1 0,0 1,-1 1,1 0,1 1,-1 1,1 1,0 0,0 2,1-1,0 2,1 0,0 1,0 0,1 1,1 0,0 1,0 1,2-1,-2 4,5-6,-1 1,1 0,1 1,0 0,1 0,1 0,0 1,0-1,1 1,1 0,1 0,0 0,0 0,2 0,0 3,1 19,2-1,2 1,1-1,2 0,1-1,2 0,1-1,2 0,9 14,-17-35,1-1,1 0,0 0,0-1,1 0,0-1,0 0,1 0,1-1,-1-1,1 0,1 0,-1-1,1-1,0 0,0-1,0 0,1-1,0-1,-1 0,1-1,0 0,0-1,0 0,0-2,-1 1,1-2,0 0,0 0,-1 0,0 0,1 0,-1-2,-1 1,1-2,-1 1,0-2,0 0,0 0,-1-1,0 0,-1-1,0-1,0 1,-1-1,0-1,-1 0,0 0,-1-1,0 0,-1 0,3-7,2-15,-2 1,-1-2,-1 1,-2-1,-1 0,-2 0,-2 0,-1 0,-1 0,-2 0,-2 1,-1-1,-8-21,-18-100,24 221,72 263,-7 243,-50-454,-6 1,-5-1,-5 0,-17 68,25-172,-1 0,-1-1,0 1,0-1,-1 0,-1 0,0 0,-1-1,0 0,-1-1,0 1,0-1,-1-1,-1 0,0 0,0 0,0-2,-1 1,0-1,-1-1,1 0,-1-1,0 0,-1 0,1-1,-1-1,0-1,0 1,0-2,-12 1,15-2,0 0,0-1,0 0,0 0,0-1,1-1,-1 1,1-2,-1 1,1-1,0-1,0 1,1-1,-1-1,1 0,1 0,-1-1,1 1,0-2,0 1,1-1,0 0,0 0,1-1,0 1,1-1,0-1,0 1,1 0,0-1,1 0,0 1,0-1,1 0,0 0,1 0,0 0,1 0,0 0,1-1,9-20,2 1,1 0,2 1,0 1,2 0,1 1,2 1,0 1,2 1,0 1,2 1,0 1,1 1,1 2,11-6,258-164,-271 166,-1-1,-2 0,0-2,-2-1,0 0,-2-1,-1-1,-1-1,-2-1,-1 0,-1 0,-1-1,-2-1,5-31,-1-14,-4-1,-4 0,-3 0,-3 0,-9-56,-28-315,15 271,62 396,-34-154,22 384,17 49,-43-343,5-229,-2-3,4 0,2 1,4 1,4 0,3 1,4-4,-12 55,0 1,1 1,2 0,0 1,1 1,1 1,15-14,-20 25,0-1,1 2,-1 0,1 0,1 2,-1-1,1 2,0 0,0 1,0 0,14 0,-20 3,0 1,0-1,0 1,0 1,0 0,0 0,-1 1,1 0,-1 0,1 1,-1 0,0 1,-1-1,1 2,-1-1,0 1,0 0,-1 0,0 1,0 0,0 0,-1 1,0-1,0 1,-1 0,0 0,-1 1,0-1,2 8,95 306,-44-110,24-109,-77-100,-1 0,1-1,0 1,-1-1,1 1,0-1,1 0,-1 0,0-1,0 1,1-1,-1 1,1-1,0 0,-1 0,1-1,0 1,-1-1,1 0,0 1,0-2,-1 1,1 0,0-1,-1 0,1 0,0 0,-1 0,0 0,1-1,-1 0,0 0,1 0,-1 0,0 0,0 0,-1-1,1 1,1-3,85-116,-72 73,-1-1,-3-1,-2 0,-2 0,-3-1,-1 0,-3 0,-2 0,-4-23,7-140,2-355,-27 431,12 217,-15 632,26-618,4-1,5 1,4-2,3 1,5-2,24 64,-41-140,0-1,0 0,1 0,1-1,0 1,1-1,0-1,0 0,2 0,-1 0,1-1,1-1,0 0,0 0,1-1,0 0,0-1,1-1,0 0,0-1,0 0,1-1,-1 0,1-1,0-1,0 0,1-1,-1 0,0-1,0-1,0 0,0-1,0-1,0 0,13-5,118-66,-126 57</inkml:trace>
  <inkml:trace contextRef="#ctx0" brushRef="#br0" timeOffset="12134.854">4427 2962,'145'-9,"239"-139,-345 137,-22 7</inkml:trace>
  <inkml:trace contextRef="#ctx0" brushRef="#br0" timeOffset="12993.422">1342 2400,'0'0,"0"0,0 0,0 0,0 0,0 0,0 0</inkml:trace>
  <inkml:trace contextRef="#ctx0" brushRef="#br0" timeOffset="22459.672">3 5093,'11'62,"-2"1,-3-1,-3 1,-4 42,5 92,-2 22,1-200,2 26,-15-64,-1-193,13 143,9-376,-11 437,0 0,0 0,1 0,0 0,1 0,0 0,0 1,0-1,1 1,0-1,1 1,0 0,0 0,0 0,1 1,0-1,0 1,0 0,1 1,0-1,0 1,1 0,-1 1,1 0,2-1,9-4,0 2,0 1,1 0,-1 1,1 1,1 1,-1 0,0 1,0 2,1 0,-2 4,1 0,-1 2,0 0,-1 1,0 1,0 1,0 0,-1 1,-1 1,0 0,0 1,-1 1,0 0,-1 1,-1 0,-1 1,0 0,9 17,47 69,-59-95,-1-1,1-1,0 1,0-1,0-1,1 1,-1-2,1 1,0-1,0 0,0-1,0 0,2 0,3-2,0 0,0 0,0-2,-1 0,1 0,-1-1,1-1,-1 0,-1-1,1 0,9-7,16-6,101-93,-126 104,0 0,0 1,0 0,1 1,0 0,1 1,-1 1,1 1,0 0,0 0,6 1,12-4,0 2,1 1,-1 1,1 2,0 2,-1 1,13 3,-11-1,-1 0,-63-3,2-2,3-2,0 0,0 1,0 2,0 0,0 2,0 1,1 0,0 2,0 1,0 0,0 2,1 0,1 2,0 1,0 0,-3 4,7-2,0 0,0 1,2 1,0 0,1 1,0 1,2 0,0 1,1 0,1 1,0 0,2 0,0 1,2 0,0 1,1-1,1 7,5-12,1 0,0 0,1 0,1-1,1 1,0-1,1 0,0-1,1 1,1-1,1-1,-1 1,2-1,0-1,1 0,0 0,0-1,4 2,-2-1,1 0,0-1,0 0,1-1,0-1,1 0,0-1,1-1,-1-1,1 0,0-1,1-1,-1 0,5-1,-4 1,1-1,-1 0,1-2,0 0,0-1,-1-1,1-1,0 0,-1-1,1-1,-1-1,0-1,-1 0,1-2,-1 0,0 0,-1-2,0 0,-1-1,0 0,-1-1,0-1,-1 0,0-1,-1-1,0 0,-2 0,0-1,0 0,-2-1,0 0,2-7,-8 12,0 0,0 0,-1-1,-1 1,0 0,-1-1,0 1,-1 0,0-1,-1 1,-1 0,0 1,0-1,-1 1,0 0,-1 0,-1 0,1 1,-9-9,-171-162,174 171,-127-81,184 89,372-34,-149-22,-168 46,-82 48,-45 81,17-43,3 1,4 0,3 0,3 1,5 16,-5-76,0-1,1 0,0 0,1 0,1 0,0-1,1 0,1 0,0-1,1 0,0-1,1 1,0-2,1 1,1-2,0 1,0-2,0 1,2-2,-1 0,4 2,-3-6,0 0,0-1,0-1,0 0,0 0,0-2,1 0,-1 0,0-1,0-1,0-1,0 0,0 0,0-2,-1 1,0-2,0 0,0 0,-1-1,0-1,0 0,0-1,-1 0,9-10,-4-6,-1-1,-2 0,0 0,-2-1,-1-1,-1 0,-2 0,0-1,-2 0,-1 0,-2 0,0 0,-2 0,-1-1,-2 1,-4-22,-4-49,10 46,1 41,1 42,30 351,-27-354,1-1,1 0,1 0,1-1,1 0,1 0,2-1,0 0,1-1,1-1,16 19,-25-36,1 0,0 0,-1-1,2 1,-1-1,0 0,0-1,1 0,0 0,-1 0,1-1,0 0,0 0,0-1,0 1,0-2,-1 1,1-1,0 0,5-1,-5-2,-1 1,1-1,-1 0,0 0,-1-1,1 0,-1 0,0 0,0-1,-1 1,1-1,-1 0,0-1,-1 1,0-1,2-2,-1 1,57-172,-53 128,-3 0,-1-1,-3 0,-2 0,-5-25,-4-60,98 860,-110-1050,20 155,3 161,0 0,1 0,0 0,1 1,1-1,-1 0,2 1,0 0,0 0,1 0,0 1,1 0,0 0,0 0,1 1,4-3,4 0,0 2,0 0,1 1,0 0,0 2,1 0,0 1,1 0,-1 2,1 0,0 1,0 1,0 1,0 0,0 2,0 0,0 1,0 1,0 1,0 1,-1 0,0 1,0 1,-1 1,0 0,0 1,-1 1,0 1,6 5,-12-4,-1-1,0 2,-1-1,0 1,-1 1,-1-1,0 1,-1 1,0-1,-1 0,0 1,-2 0,0 0,0 0,-1 0,-1 3,14 75,38 129,-48-206,0 0,1 0,1 0,0 0,1-1,1 0,0-1,1 0,0 0,1-1,1 0,1 1,24-38,-21 9,-1 0,0-2,-1 1,0-2,-2 0,0 0,-1-1,-1 0,0-1,-2 1,0-2,-2 1,0-1,-1 0,-1 0,-1 0,-1-12,17-66,-16 79,1 0,0 0,2 0,0 0,1 1,1 0,1 0,1 1,0 0,2 1,0 0,0 0,2 1,0 1,1 0,0 1,1 0,1 1,11-7,-6 9,0 1,1 1,0 1,1 1,0 0,0 2,0 1,1 1,-1 1,1 0,0 2,-1 1,1 1,0 1,-1 1,0 1,0 1,0 1,-1 1,0 1,0 1,1 3,41 20,-426-51,342 17,1 2,-1 0,0 1,0 0,0 2,1 1,0 0,0 1,0 1,1 1,0 1,0 0,1 1,0 1,1 1,1 0,-1 1,-4 6,7 0,0 0,1 1,1 1,1 0,1 0,1 0,1 1,0 1,2-1,1 1,0 0,2 0,1 0,0 0,2 0,1 1,0-1,2-1,1 1,0 0,3 1,-2-9,1-1,0 0,1 0,0-1,1 0,1-1,0 0,1 0,0-1,0-1,1 0,1 0,0-1,0-1,0 0,1-1,1 0,-1-1,1-1,0 0,0-1,0-1,1 0,-1-1,1-1,0 0,-1-1,1-1,-1-1,1 0,-1 0,1-2,5-2,-11 5,0-1,0-1,-1 0,1 0,-1 0,0-1,0-1,0 0,-1 0,1 0,-1-1,0 0,-1-1,0 0,0 0,0-1,-1 1,0-1,0-1,-1 1,0-1,-1 0,0 0,2-8,7-38,-2 0,-3-1,-2 0,-3 0,-2 0,-2-1,-9-48,4-1,-13-85,-7 2,-38-126,25 125,-6 24,77 478,61 148,83 188,-158-600,-10-22,2 0,0-1,2 0,1-1,0 0,2-1,1-1,1 1,59 8,-56-28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0:27.874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1957 243,'0'0,"0"0,0 0,-33-30,-3 4,-1 1,-1 2,-1 1,-1 2,-1 2,0 2,-2 2,1 1,-2 2,0 3,0 1,0 2,-1 2,1 2,-1 2,-4 2,-14-1,-1 3,1 2,1 4,0 2,0 3,1 2,-44 21,60-13,1 3,1 1,2 2,1 1,2 3,1 1,2 1,1 2,2 2,3 1,1 1,2 1,2 2,2 0,2 1,2 1,-2 18,8-35,1-1,2 2,1-1,2 1,1 0,1 0,2 1,1-1,2 1,2-1,0 0,3 0,0 0,2 0,2-1,1-1,1 1,14 23,-17-42,0 0,0-1,1 0,1-1,0 0,1-1,0 0,0-1,1 0,0-1,1 0,0-1,0-1,0 0,1-1,0-1,9 2,271 15,-130-18,-96 2,0 3,0 3,-1 3,0 3,-2 3,61 26,-70-15,0 1,-2 4,-2 1,-2 3,1 4,-28-22,-2 1,0 2,-2 0,0 1,-2 1,-1 0,-1 2,-2 0,0 0,-3 2,0-1,-2 1,-1 1,-1 0,-2 0,-1 0,-2 0,-1 1,-2 11,2-3,-2 1,-1-1,-2 0,-2 0,-2-1,-2 1,-6 14,3-13,-1-1,-3-1,-1-1,-2 0,-1-2,-2 0,-2-1,-1-2,-2 0,-1-2,-1-1,-2-2,-1-1,-8 4,9-11,0-1,-1-1,-1-2,-1-2,0 0,-1-3,-1-1,0-2,0-1,0-2,-1-2,-1-1,-7 0,-1-3,0-2,0-2,0-1,1-3,0-2,0-2,1-2,1-2,0-1,2-3,0-1,1-3,1-1,1-1,2-3,-21-20,17-1,2-1,2-2,2-2,-21-48,33 60</inkml:trace>
  <inkml:trace contextRef="#ctx0" brushRef="#br0" timeOffset="2765.611">4514 1693,'-23'-36,"-83"-100,100 131,-23-24,-1 1,-1 2,-1 1,-2 1,0 2,-1 2,-15-6,7 9,-1 2,0 1,-1 3,0 1,-1 3,0 1,0 2,0 3,-1 1,1 3,-44 8,33-2,1 4,0 2,1 2,0 2,2 3,0 3,2 1,1 3,-40 30,64-45,2 2,-1 1,2 0,1 2,0 0,1 2,1 0,1 1,1 1,1 1,1 1,1 0,2 1,0 0,2 1,0 0,2 1,1 0,1 2,7-18,0-1,1 0,0 1,1-1,0 0,1 0,0 0,0 0,1-1,1 1,0-1,0 0,1-1,0 1,1-1,0 0,1-1,-1 1,2-1,-1-1,1 0,0 0,0-1,1 0,0 0,0-1,3 0,28 14,1-3,1-2,0-1,1-3,0-1,14 0,492 9,-430-12,1 6,-2 5,111 31,-202-38,-1 1,0 2,-1 1,-1 0,0 2,0 1,-2 1,-1 1,0 1,15 18,-19-15,-2 0,0 2,-1 0,-1 1,-2 0,0 1,-2 1,-1 0,-1 0,-2 0,-1 1,-1 0,-1 2,-2-8,-2 0,-1-1,0 1,-2-1,-1 0,0 1,-2-2,0 1,-2-1,0 0,-1-1,-1 0,-1-1,-1 0,-14 16,-7 3,-1-1,-1-2,-2-1,-2-2,-1-2,-1-2,-40 20,41-28,0-2,-1-2,-1-2,0-2,-1-1,-1-3,1-1,-1-3,0-1,0-2,-2-3,6 3,0-3,0-2,0-1,1-2,-1-2,2-1,0-2,0-2,1-2,1-1,0-2,-26-19,-183-148,217 158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0:49.340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755 789,'-30'-17,"-133"-88,138 96,0 1,0 1,-1 2,0 1,-1 0,1 2,0 1,-1 1,1 2,0 0,-1 2,-8 3,24-5,-1 1,1 1,0 0,1 0,-1 1,1 1,0 0,0 0,0 1,1 0,0 0,0 1,1 0,0 1,1 0,0 0,0 1,1 0,0 0,1 0,0 1,0 0,1 0,1 0,0 0,0 0,1 1,1-1,0 1,1 0,0-1,0 4,4-8,0 1,0-1,1 0,0 0,0-1,1 1,-1-1,1 0,1-1,-1 1,1-1,0-1,0 1,1-1,-1 0,1-1,0 0,0 0,0-1,0 0,0 0,0 0,1-2,-1 1,1-1,-1 0,0 0,4-2,93 1,-74-1,0 1,0 2,0 1,0 1,0 1,-1 2,26 9,-46-13,0 1,-1 1,1 0,-1 0,0 1,0 0,0 0,-1 1,1 0,-1 1,-1 0,0 0,0 0,0 1,-1 0,0 1,0-1,-1 1,0 0,-1 1,0-1,0 1,-1 0,0 0,-1 0,0 0,-1 0,0 0,0 0,-1 1,-1-1,1 0,-2 0,0 2,-1 2,-2 0,1-1,-2 1,0-1,0 0,-1 0,-1-1,0 0,-1-1,0 1,-1-2,0 1,0-1,-1-1,-1 0,1-1,-2 0,1 0,-1-2,0 1,0-2,-1 0,1 0,-1-1,-1-1,1 0,-5-1,-6 2,0-2,0-2,0 0,-1-1,1-1,0-2,1-1,-1 0,1-2,0-1,0 0,-17-11,-20-39,180 94,-96-26,1-2,0-1,0 0,1-2,0-1,0-1,0-1,0-1,0-1,0-1,5-2,-3-6,-1-1,0-1,0-1,-1-1,-1-1,-1-1,0-2,0 0,-2-1,0-1,-1-1,2-5,29-39,-3-2,-3-2,34-71,-20 36,96-88,-140 176,0 1,1 0,0 1,1 1,1 1,-1 0,2 1,-1 1,2 1,-1 1,1 0,0 1,0 2,1 0,-1 1,1 1,0 0,0 2,-1 1,1 0,0 2,-1 0,1 1,-1 1,0 1,14 7,16 30,-69-37,0-1,0 0,-1-2,1 0,-1-1,0-1,0-1,0-1,-14-2,-245 11,263-2,1 1,0 0,0 1,0 0,1 1,0 1,1 0,0 1,1 0,0 1,1 0,0 1,1 0,-4 8,8-14,-5 12,0 1,2-1,0 1,2 1,0-1,1 1,1 1,1-1,1 1,1-1,1 1,1 0,1 0,1-1,0 1,2-1,2 8,-4-15,1 1,0-1,1 0,0 0,1 0,1 0,0-1,1 0,0 0,1-1,0 0,1 0,1-1,0 0,0-1,1 0,0 0,10 5,-10-6,1 0,0 0,0-2,0 0,1 0,0-1,1 0,-1-1,1-1,0 0,0-1,0-1,0 0,1-1,-1 0,1-1,-1-1,1 0,-1-1,0 0,0-1,0-1,0 0,-1-1,1-1,-1 0,0-1,-1 0,2-2,9-12,-1-2,-1 0,-1-2,-1 0,-1-1,-2-1,0 0,-2-1,-1-1,-1 0,-2-1,0 0,1-18,-1 15,-2-1,-2-1,-1 1,-1-1,-2 0,-2 0,-1 0,-1 0,-4-8,7 3,-1 16,-9 49,-14 240,22-219,2-1,2 1,3 0,1-1,2 0,2 0,2-1,17 38,-24-70,1-1,0 0,0 0,1-1,0 0,1-1,0 0,1 0,0-1,0 0,1 0,0-1,0-1,0 0,1-1,0 0,0 0,1-1,-1-1,1 0,0-1,0-1,-1 1,1-2,0 0,0-1,0 0,0 0,0-2,-1 0,1 0,4-2,5-8,0-1,-1-1,-1-1,0-1,-1 0,-1-2,0 0,-2-1,0 0,-2-1,0-1,-1-1,-1 0,-1 0,-1-1,-2 0,5-18,23-43,-25 61,-1-1,-1 0,-1-1,-1 1,-2-2,-1 1,0 0,-2-1,-2-22,-11-87,12 104,-1 14,-2 36,4 533,-1-537,0-1,1 1,1 0,0-1,0 1,2-1,-1 0,2-1,0 1,0-1,1 0,1 0,0-1,0 0,1-1,1 0,0 0,0-1,2 2,-4-9,-1 0,1 0,0-1,-1 0,1 0,0-1,-1 0,1 0,0-1,0 0,-1 0,1-1,-1 0,1 0,-1 0,0-1,0-1,0 1,0-1,0 0,-1-1,1 0,11-8,0-1,-1-1,-1-1,0-1,-2 0,1 0,-2-2,-1 0,0 0,-1-1,-1 0,6-20,50-82,120-133,-163 231,1 0,0 1,2 2,1 0,0 2,25-12,-39 24,0 1,0 0,1 1,0 1,0 0,0 1,0 0,1 1,-1 1,1 0,-1 1,1 1,0 0,-1 1,0 0,1 1,-1 1,0 0,-1 1,1 1,0 0,142 50,-81-1,-122-78,14 8,0 3,0 0,-1 2,0 2,-1 1,0 1,0 2,-28 1,49 2,-1 1,1 0,-1 1,1 0,0 1,-1 1,1 0,0 1,1 0,-1 1,1 1,0 0,0 1,0 0,1 1,0 1,1 0,0 0,-7 8,3 5,1 2,2 0,0 0,1 1,1 1,1 0,2 0,1 1,1-1,1 1,1 0,1 1,2-1,0 0,2 0,2 1,0-1,2 2,-3-12,0 0,1-1,0 1,2-1,0 0,1-1,0 1,1-1,1-1,0 1,1-2,1 1,0-1,1-1,0 0,1-1,0 0,1-1,0 0,1-1,0-1,0 0,1-1,-1-1,2 0,-1-2,0 1,1-2,0 0,0-1,0-1,9-1,-4-3,0-1,-1-1,0-1,0-1,0-1,-1-1,0 0,-1-2,0 0,-1-1,0-1,-1-1,0 0,-1-1,-1-1,0 0,-1-1,-1-1,-1 0,0-1,-2 0,0-1,-1 0,-1 0,-1-1,0 0,1-14,13-81,-6-1,-5-1,-4-108,-18-199,1 302,-4 63,4 104,2 0,2 0,2 1,1-1,3 28,-5 51,-11 55,7 1,9 1,20 163,-17-333,0 1,1-1,0 0,1 0,0-1,1 1,0-1,0 0,1 0,1 0,-1-1,1 0,0 0,1-1,0 0,0 0,0-1,1 0,0 0,1-1,-1 0,1-1,-1 0,1-1,1 0,-1 0,0-1,1 0,-1-1,1 0,-1-1,1 0,0-1,-1 0,1-1,-1 0,0 0,0-1,0 0,0-1,0 0,0-1,-1 0,0 0,8-7,2-3,-4 3</inkml:trace>
  <inkml:trace contextRef="#ctx0" brushRef="#br0" timeOffset="676.178">2592 218,'0'0,"0"0,0 0,0 0,0 0,0 0,0 0,0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1:03.557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722 844,'-55'-52,"41"33,-1 2,-1 0,-1 1,0 1,-1 0,0 2,-1 0,-1 0,0 2,0 1,-1 0,-1 2,0 0,0 2,0 0,-19-2,26 10,1 0,0 0,0 1,0 1,0 1,1 0,-1 0,1 2,1-1,-1 2,1 0,0 0,1 1,0 0,0 1,1 0,1 1,-6 8,-63 133,77-147,0 0,1 0,-1 0,1 0,0 0,0 0,1 0,-1 1,1-1,0 0,1 0,-1 0,1-1,0 1,0 0,0-1,1 1,0-1,0 0,0 0,0 0,0 0,1 0,0-1,0 1,0-1,0 0,0 0,1-1,-1 1,3 0,7 0,0 1,-1-2,2 0,-1 0,0-1,0-1,0 0,0-1,0-1,0 0,0-1,1-1,25-2,-20 4,199-6,-211 10,1-1,-1 1,1 1,-1-1,0 2,0-1,0 1,0 0,0 0,-1 1,0 0,0 1,-1-1,1 1,-1 1,0-1,-1 1,1 0,-1 0,-1 1,0-1,0 1,2 5,-2 4,0 1,-1 0,0 0,-2 0,0 0,-1 1,-1-1,-1 0,0 0,-2 0,0-1,0 1,-2-1,0 0,-1 0,-1 0,-1-1,-3 4,-88 49,-77-24,134-40,-113-25,76-41,150 91,-46-18,0 0,1-2,0 0,0-2,1-1,0-1,0-1,0-2,1 0,-1-2,1-1,21-2,-26-3,-1-1,0-1,0-1,-1-1,0-1,0 0,-1-2,0 0,-2-1,1-1,-1-1,-1 0,-1-1,0 0,-1-2,-1 0,1-2,279-436,-277 426,2 1,1 0,1 2,1 0,2 1,1 1,0 2,2 0,1 2,0 1,19-10,-32 24,1 1,0 1,-1 0,1 1,0 0,1 1,-1 1,0 1,0 0,1 1,-1 0,0 2,0-1,0 2,3 1,90 51,-151-51,-70-10,89 1,-1 0,1 2,-1 1,1 1,-1 1,1 1,-1 1,1 2,0 0,0 1,1 2,-1 0,2 1,-1 2,1 0,1 1,-11 9,17-7,1 0,1 1,0 0,1 1,0 1,1-1,1 2,1 0,1 0,0 0,1 1,1 0,1 1,1-1,0 1,2 0,0 0,1 0,1 0,1 0,1 0,3 13,-3-12,2 0,1-1,0 0,1 0,2-1,0 1,0-2,2 1,1-1,0-1,1 0,0 0,2-1,0-1,1 0,0-1,1-1,1 0,0-1,0-1,2-1,-1 0,1-1,0-1,2-1,4-1,0-1,1-1,-1-2,1 0,0-2,-1-1,1 0,-1-2,1-1,-1-2,0 0,17-7,-16 2,-1-1,0-1,-1-1,0-2,-1 0,-1-1,0-2,-2 0,0-1,-1-1,7-11,6-20,-2-1,-3-1,-2-2,-3 0,-2-2,-3 0,-2-1,-3 0,-2-1,-3-1,-3 1,-2-28,0 64,-1-261,13 877,-5-136,-8-362,4-47,-1-31,-2-36,-5-51,4 0,2 0,4 1,3-1,2 2,4-1,3 2,3 0,11-18,-22 70,2 0,0 1,1 1,0 0,1 1,0 1,1 0,1 1,0 1,0 1,1 0,0 1,1 1,-1 0,1 2,1 0,-1 1,1 1,-1 1,1 1,0 1,0 0,-1 1,1 2,0 0,-1 1,3 1,-15-3,0 0,-1 0,1 1,-1 0,0 1,0-1,0 1,0 0,0 0,-1 1,0 0,0 0,0 0,0 0,-1 1,0 0,0 0,-1 0,0 0,0 1,0-1,-1 1,0-1,0 1,0 0,-1 0,0 7,10 39,-3 0,-2 1,-3 0,-3 42,3 48,8 6,11-66,-20-79,0 0,0 0,1 0,-1-1,1 1,0-1,0 0,1 0,-1 0,1 0,0 0,0-1,0 0,1 0,-1 0,1 0,0-1,-1 1,1-1,0-1,0 1,0-1,1 0,-1 0,0 0,0-1,1 1,-1-1,0-1,1 1,-1-1,0 0,0 0,0 0,1-1,-2 0,1 0,1 0,8-11,0 0,-1-1,0-1,-1 0,-1 0,-1-1,0 0,-1-1,-1 0,0-1,-1 0,-1 0,-1 0,0-1,0-14,4 4,5-26,2 1,3 1,2 1,2 0,2 2,25-36,-41 73,0 0,1 0,1 1,0 0,0 1,1 0,0 1,1 0,0 1,1 1,0 0,0 0,1 2,0 0,0 0,0 2,0 0,2 0,3 2,0 0,0 1,0 1,0 1,0 1,0 0,0 2,-1 0,1 1,-1 1,16 8,-98-5,14-4,0 2,0 2,0 2,1 2,-38 17,-23 71,96-87,0 0,0 1,1 0,1 1,1 1,0-1,1 2,1-1,1 1,0 0,1 1,1-1,1 1,1 0,0 1,2-1,0 0,1 1,1-1,0 0,2 1,0-1,1 0,1-1,6 15,-7-17,1 0,0 0,0-1,2 0,0 0,1-1,0 1,1-2,0 1,1-1,1-1,0 0,1 0,0-1,1-1,0 0,1 0,0-2,0 0,0 0,1-1,5 0,-1-5,-1-1,1 0,-1-2,1 0,-1-1,1-1,-1-1,0 0,0-2,-1 0,1-1,-1 0,-1-2,1 0,-2 0,1-2,-1 0,-1-1,0 0,-1-1,0 0,-1-1,0-1,-1 0,-1-1,0 1,-1-2,-1 0,-1 0,0 0,-1-1,-1 0,-1 0,-1 0,0 0,-1-1,-1 1,-1-11,2 2,-1 1,-2-1,0 1,-2-1,-1 1,-1 0,-2 0,0 0,-2 1,0 0,-2 1,-1 0,0 0,-2 2,-1-1,-1 2,-6-6,-58-32,195 68,0-4,0-5,0-5,19-8,-105 11,308-36,-230 44,-125-7,0 0,0 0,0 2,0 0,0 1,1 1,-1 1,0 0,1 1,0 1,0 1,1 0,0 1,0 1,1 0,0 1,0 1,1 0,1 1,0 1,0 0,-2 5,2 5,0 0,2 1,1 1,0 0,2 0,1 1,1 0,1 0,2 0,0 1,2-1,1 1,1-1,1 1,1-1,1 1,2-1,1-1,1 1,0-1,2 0,2-1,0-1,1 1,1-2,15 19,-20-29,1 0,0-1,1 0,0 0,0-1,1-1,1 0,-1-1,2 0,-1-1,1 0,0-1,0-1,0 0,1-1,0 0,0-1,0-1,0 0,0-2,1 1,-1-2,0 0,0-1,7-1,-5-6,-1-1,0 0,0-1,-1 0,-1-1,0-1,0-1,-1 0,-1 0,0-1,-1-1,-1 0,7-15,-7 8,-1 0,-1-1,-1 1,-1-2,-1 1,-1-1,-1 1,-1-1,-2 0,0 0,-2 0,-1 1,0-1,-8-22,3 21,-2 0,0 0,-2 1,0 1,-2 0,-1 1,-1 1,-1 0,0 1,-2 1,-12-11,-72-47,125 87,1-1,1-1,-1-1,1-1,0-1,1-2,-1 0,0-1,1-2,-1 0,0-2,0-1,0 0,0-2,-1-1,0 0,0-2,-1-1,0 0,-1-2,0-1,0 0,-2-1,0-1,0-1,-2-1,0-1,-1 0,0-1,-2 0,0-2,1-3,-13 19,15-31,-2 0,-1-2,-2 1,-1-1,-2-1,-2 0,0-11,-2 24,1-9,-12 53,-25 102,5 2,6 0,5 2,5-1,6 2,7 32,-2-120,2-1,1 0,2 0,1 0,3 0,0-2,2 1,2-1,1-1,1 0,2-2,5 6,-13-26,0 0,1 0,0-1,0-1,1 0,0 0,1-2,-1 1,2-1,-1-1,1-1,0 0,0 0,0-2,1 0,0 0,-1-1,10-1,-7 2,0-1,0-1,0 0,0-1,0-1,0-1,0 0,-1-2,1 0,-1 0,1-2,-1 0,-1 0,1-2,7-4,4-10,-4 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4:10.563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769 863,'0'0,"0"0,0 0,0 0,0 0,0 0,0 0,0 0,0 0,0 0,0 0,0 0,-35 3,22-4,-1-1,0-1,1-1,-1 0,1 0,0-1,1-1,-1 0,1-1,0 0,-5-5,-12-5,4 4,1 2,-2 1,1 0,-1 2,0 1,-1 1,0 2,0 0,0 2,0 1,0 1,-1 1,-9 3,26-1,0 1,0 1,0 0,1 0,0 1,0 0,0 1,1 0,0 0,0 1,1 0,-4 5,11-12,-32 115,33-110,-1 0,1 0,1 1,-1-1,1 0,0 0,0 0,1 0,0 0,0 0,0 0,1 0,0-1,0 1,0-1,1 0,0 0,0 0,0 0,0-1,1 0,0 0,0 0,0 0,0-1,5 3,4 2,0-1,1-1,-1 0,1-1,0 0,1-1,-1-1,1 0,-1-1,2-1,344-27,-216 87,-140-57,-1 1,0 0,-1-1,1 1,-1 1,0-1,0 0,-1 1,1-1,-1 1,0 0,-1 0,0 0,1 0,-2 0,1 0,-1 0,0 0,0 0,-1 0,0 4,-3 6,0 0,-1 0,0-1,-2 0,0 0,0 0,-1-1,-1 0,0-1,-1 0,-1 0,0-1,0-1,-1 0,-1 0,0-1,0-1,-1 0,0-1,-3 1,-9 3,0-1,0-2,-1 0,-1-2,1-1,-1-1,0-1,0-2,-1 0,1-2,-7-2,-124-57,211 74,-25-5,0 0,1-2,0-1,0-1,1-1,-1-2,1-1,0-1,0-2,-1 0,1-2,0-1,-1-2,19-6,-21 3,-1-2,0-1,-1 0,0-2,-1-1,-1-1,0-1,-1 0,-1-2,0-1,-2 0,0-1,-2-1,0 0,-1-2,11-23,3-33,-3-1,-4-1,-3-2,-4 1,-3-2,-4 0,-4-15,7-27,-10-177,-22 1083,22-604,11 31,10 65,-42-396,13 28,4 1,5-1,11-74,-8 152,1 1,1 0,0 0,1 0,2 1,-1 0,2 1,0 0,1 1,1 0,0 1,1 0,0 1,1 1,1 0,0 1,0 1,1 0,0 2,1 0,0 0,0 2,1 0,0 1,0 1,0 1,0 1,17-1,-26 2,0 0,1 0,-1 1,0 1,0-1,1 2,-1-1,0 1,0 1,0 0,-1 0,1 1,-1 1,1-1,-1 1,-1 1,1-1,-1 2,0-1,0 1,-1 0,0 1,0 0,-1 0,0 0,0 1,-1 0,0 0,2 6,45 205,-30 16,-13-112,38 2,-45-123,0 0,0 1,1-1,-1 0,1-1,0 1,0 0,0-1,0 0,0 0,0 0,1 0,-1 0,1 0,-1-1,1 0,0 0,-1 0,1 0,0 0,0-1,0 0,-1 0,1 0,0 0,0 0,0-1,0 0,-1 1,1-2,0 1,-1 0,1-1,1 0,3-6,1-1,-1 1,-1-2,0 1,0-1,-1 0,0 0,0-1,-1 0,-1 0,0 0,0 0,-2-1,1 1,-1-1,0-4,24-78,7 2,51-96,-66 165,1 2,1 0,1 1,1 1,0 1,2 0,0 2,1 1,0 1,2 1,-7 5,0 1,1 0,-1 2,1 0,0 1,1 2,-1 0,0 1,1 1,2 1,76 10,-129-16,0 2,0 1,-1 1,1 2,0 1,-1 1,1 1,0 2,1 1,0 1,0 2,0 0,1 2,1 1,0 1,1 1,-10 9,26-13,1 1,0 0,0 1,2 0,-1 0,2 0,0 1,0 0,2 0,-1 0,2 0,0 0,0 1,2-1,0 2,-2 4,2-1,1 1,0 0,2 0,0-1,1 1,1-1,0 0,2-1,0 1,1-1,1 0,1-1,0 0,1-1,1 0,8 8,-9-9,1-1,0 0,1-1,0 0,1-1,1 0,0-1,0-1,1-1,0 0,1-1,0-1,0 0,1-1,0-1,-1-1,2 0,-1-2,0 0,1-1,-1 0,1-2,-1 0,0-1,1-1,-1-1,0 0,-1-2,1 0,1-1,-3-2,0-1,-1-1,0 0,0 0,-1-2,-1 0,0 0,0-2,-2 1,0-1,0-1,-2 0,0 0,-1-1,0 0,-2-1,0 0,0 0,-2 0,-1 0,0-1,-1 1,-1-1,0 0,-2 1,0-1,-1 0,-1 1,-1-1,-3-7,-70-89,61 98,-121-91,112 97,3 1,52 3,389-15,-275-9,-137 69,-44 144,28-111,2 1,4-1,3 1,5 26,-3-82,0 0,1 1,1-1,1-1,0 1,1 0,0-1,2-1,0 1,0-1,1 0,1-1,0 0,1-1,1 0,-1 0,2-1,0-1,0 0,1-1,0 0,0-1,10 3,-2-7,0-2,1 0,-1-1,1-1,-1-2,1 0,-1-1,0-1,0-1,-1-1,1-1,3-3,-8 3,0-1,0 0,-1-1,-1-1,0 0,0-1,-1-1,0 0,-1-1,0-1,-1 0,-1 0,0-1,-1-1,5-11,101-259,-110 253,-1-1,-2 1,-1 0,-2-1,-1 1,-2-1,-1 1,-1 0,-6-14,-19 74,24-6,1-1,1 1,1 0,1 0,1 1,1-1,0 0,4 15,-2 26,-2-34,-3-3,1-1,2 1,0-1,2 1,0-1,2 1,1-1,0 0,2-1,1 1,1-2,0 1,2-1,1 0,0-1,15 18,-23-35,0 1,0-1,0 0,0 0,1 0,-1 0,1-1,0 0,0 0,1 0,-1 0,0-1,1 0,0 0,-1-1,1 1,0-1,0-1,0 1,0-1,-1 0,1 0,0-1,0 1,0-1,0-1,-1 1,1-1,0 0,-1 0,0-1,1 1,-1-1,0 0,0-1,-1 1,1-1,-1 0,0 0,0-1,0 1,0-1,-1 0,0 0,2-2,17-38,-2 0,-1-1,-3 0,-2-1,7-41,-19 79,15-87,-5-1,-3 0,-5-1,-4 1,-6-20,-17-274,12 208,-11 210,13 3,0 0,3 1,0-1,2 1,1 1,1 23,-2 13,-10 555,16-564,2 0,3-1,3 1,2-2,3 0,17 44,-27-91,0-1,0 0,0 0,1-1,1 0,-1 0,2 0,-1-1,1 0,0-1,0 1,0-1,1-1,0 0,0 0,1-1,-1 0,1 0,0-1,0-1,0 0,0 0,0-1,1 0,-1 0,0-2,1 1,-1-1,0 0,1-1,-1-1,0 1,-1-2,1 1,0-1,-1-1,0 1,0-2,0 1,5-6,29-17,-2-2,-2-1,0-2,-3-2,0-2,-3-1,-1-1,23-37,87-100,-119 148,1 1,1 1,1 1,1 2,1 0,1 2,1 1,1 1,0 2,2 1,0 1,0 2,1 2,1 0,13 0,-32 10,0 0,0 1,0 0,-1 2,1 0,0 1,0 0,-1 1,0 1,0 0,0 1,13 8,83 68,-179-91,-16-8,62 10,0 0,0 2,-1 1,0 1,0 0,0 2,0 1,0 0,0 2,0 1,0 1,1 0,-1 2,1 1,-19 8,27-5,-1 1,2 1,-1 0,2 0,-1 2,2 0,0 0,0 1,2 0,0 0,0 1,2 1,0-1,1 1,0 0,1 1,2-1,-1 1,2 0,0 0,2 0,0 7,0-8,2 1,0 0,0-1,2 0,0 0,1 0,1 0,1 0,0-1,1-1,0 1,2-1,0 0,0-1,1 0,1-1,0-1,1 1,0-2,1 0,1 0,-1-2,2 0,-1 0,1-2,0 0,1 0,0-2,0 0,13 2,-15-3,1 0,-1-2,1 1,0-2,-1 0,1-1,0-1,-1 0,1-1,0-1,-1 0,9-4,-12 4,0-1,0 0,-1-1,1-1,-1 1,-1-2,1 0,-1 0,0-1,-1 0,0 0,0-1,-1 0,0-1,0 0,-1 0,-1-1,6-9,7-33,-2 0,-2 0,-2-2,-3 0,-2 0,-2-1,-4 1,-1-1,-3 0,-2 0,-3 1,-2 0,-3-3,-5-79,-62-330,66 430,13 38,0-1,0 0,0 1,0-1,0 0,0 1,-1-1,1 0,0 1,0-1,0 0,0 1,-1-1,1 0,0 0,0 1,0-1,-1 0,1 0,0 0,-1 1,1-1,0 0,0 0,-1 0,1 0,0 1,-1-1,1 0,0 0,-1 0,1 0,-1 0,22 485,33 48,-50-489,2 0,1-1,3 0,2 0,1-1,2 0,2-1,2-1,2-1,1-1,13 15,-29-46,1 0,0-1,1 0,0 0,-1 0,2-1,-1-1,1 1,-1-1,1-1,0 0,1 0,-1 0,0-1,1-1,-1 0,1 0,0-1,-1 0,1 0,-1-1,1 0,-1-1,1 0,-1-1,0 0,0 0,0-1,0 0,0-1,23-9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4:21.386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813 794,'-8'-13,"0"-4,-1 1,0 0,-2 0,0 1,0 0,-1 1,-1 1,-1 0,0 0,0 2,-1 0,0 0,-5-1,2 4,0 0,0 1,-1 1,1 1,-1 0,0 2,0 0,-1 1,1 1,-1 1,1 0,0 2,-1 0,1 1,0 1,0 1,1 1,-1 0,1 2,1 0,-1 0,1 2,1 0,0 1,0 1,1 0,1 1,0 1,-1 2,4-2,0 0,2 0,0 1,0 1,2-1,0 1,0 1,2-1,0 1,1 0,0 0,2 0,0 1,1-1,0 1,2-1,0 1,1-1,1 3,51 16,-37-32,0 0,1-1,0-1,-1 0,1-1,0-1,-1-1,1 0,0-2,-1 0,0-1,1 0,13-7,152-17,-164 30,1 0,-1 2,1 0,-1 1,0 1,-1 0,1 2,-1 0,-1 1,0 1,0 0,-1 1,0 1,-1 1,0 0,-1 1,0 0,-2 1,1 1,-2 0,0 1,-1 0,-1 0,-1 1,0 0,2 10,-6-21,0 1,0 0,-1 0,0 1,-1-1,0 1,0-1,-1 1,0 0,0-1,-1 1,0 0,-1 0,0-1,0 1,-1 0,0-1,0 0,-1 1,0-1,-1 0,0 0,0-1,0 1,-7 4,1 0,-1-1,-1 0,0-1,0-1,-1 0,0 0,-1-1,0-1,0 0,0-1,-1-1,0 0,0-1,0-1,-1 0,1-1,-1 0,-3-2,-28 0,0-2,1-2,-1-2,1-2,-36-11,-99-56,230 60,-32 12,1 2,-1-1,1 2,-1 0,1 1,-1 1,1 1,-1 0,8 4,26 2,-11-1,0-2,1-1,0-3,-1-1,1-2,0-1,0-3,23-6,-45 8,0-2,-1 0,1-1,-1-1,-1-1,1 0,-1-1,-1-1,0-1,0 0,-1-1,-1-1,0 0,0-1,3-5,2-9,-1 0,-1-1,-2 0,-1-2,-1 0,-2 0,0-1,-3 0,-1-1,-1 0,1-22,57-516,-53 122,-41 753,-22 354,60-390,-6-253,0 0,2 0,-1-1,2 1,0-1,1 0,0-1,1 1,1-1,0 0,0-1,2 0,-1 0,1-1,1-1,0 1,1-2,0 1,0-2,1 0,0 0,13 5,10-2,1-2,0-1,0-3,0 0,1-3,-1-1,1-1,-1-3,1-1,-1-1,0-2,-1-2,0-1,0-2,-1-2,-1-1,0-1,10-9,269-151,-202 98,-52 40,-2-3,-2-2,-2-3,12-16,-54 51,-2 1,1-2,-1 1,-1-1,0-1,-1 1,0-2,-1 1,-1 0,0-1,0 0,-2 0,0-1,0 1,-1-1,-1-9,-2 20,-1-1,0 1,0-1,0 1,-1 0,0 0,1 0,-2 1,1-1,0 0,-1 1,1 0,-1 0,0 0,0 1,0-1,0 1,0 0,-1 0,1 0,-1 1,1-1,-1 1,0 0,-1 0,-10-2,-1 0,0 1,0 0,1 2,-1 0,0 1,0 0,0 2,0 0,1 0,0 2,-1 0,2 1,-1 1,1 0,0 1,0 0,1 2,0-1,1 2,0 0,0 0,1 1,1 1,0 0,-9 14,6 4,2 1,0 0,3 0,0 1,2 0,2 1,0-1,3 1,1 0,1 0,2 0,1 0,2-1,8 31,-12-61,3 11,1 0,1 0,0-1,1 0,1 0,0 0,1-1,0-1,0 1,1-1,1-1,0 0,1-1,-1 0,2 0,-1-1,1-1,0 0,1-1,0 0,0-1,0-1,0 0,1-1,3 0,-5-1,0-1,1 0,-1-1,1 0,-1-1,0-1,1 0,-1-1,0 0,0-1,-1 0,1-1,-1-1,0 0,0 0,-1-2,0 1,0-1,-1-1,3-2,177-208,-174 197,146-244,-120 198,-31 47,0 1,1 1,0-1,2 2,0 0,1 1,1 0,1 1,0 1,1 1,1 0,0 1,0 1,4 0,3 1,0 2,1 0,0 2,0 1,1 1,0 1,-1 2,1 1,0 1,0 1,0 1,0 2,-1 1,1 1,-1 1,-1 1,4 3,24 22,-384-46,313 13,0 1,0 1,0 1,1 1,-1 0,1 1,0 0,0 2,0 0,1 0,0 2,0-1,1 2,0 0,1 1,0 0,1 1,0 1,1 0,1 0,0 1,-4 8,6-6,0 0,2 0,0 1,0 0,2 0,0 1,1-1,1 1,1 0,0 0,1 0,1-1,1 1,1 0,0-1,1 1,3 7,-3-1,1 1,1-1,0-1,2 1,1-1,1-1,1 0,1 0,1-1,0 0,2-1,0-1,2 0,0-2,0 1,2-2,0-1,1 0,8 3,-21-15,1-1,0 0,0 0,0 0,0-1,0-1,1 1,-1-1,0-1,0 1,0-1,1-1,-1 0,0 0,-1 0,1-1,0 0,-1-1,0 1,1-2,-2 1,1-1,0 0,-1 0,2-2,133-161,-132 150,0-1,-2 1,0-2,-1 1,-1-1,0 0,-2 0,1-17,8-37,-4 32,-2 0,-2-1,-2 1,-2-1,-2 1,-1-1,-5-12,-14-2,71 448,-44-361,2 0,1 0,1-1,1 0,2-1,1 0,12 18,-20-37,0-2,0 1,1 0,0-1,0 0,1-1,0 1,0-1,0-1,1 1,-1-1,1 0,1-1,-1 0,1 0,-1-1,1 0,0-1,0 0,1 0,-1-1,0 0,0 0,1-1,-1-1,0 1,3-2,4-2,-1-1,1 0,-1-1,-1-1,1-1,-1 0,0 0,-1-2,0 1,-1-2,0 0,0 0,-1-1,-1 0,0-1,0 0,-2-1,1 0,-2 0,0-1,-1 0,0 0,-1 0,-1-1,0 0,1-14,3-13,-2 1,-2-1,-2 0,-2 0,-3-30,0-27,-77-520,66 555,7 98,1 0,2 1,1-1,2 1,1 0,2-1,4 18,0 76,1 39,7 0,33 150,-25-56,-22-138,11-608,-10 467,1-1,0 1,2 0,0 0,1 1,1-1,0 1,2 0,0 0,1 1,0 1,2-1,9-10,-14 18,2 0,-1 1,1 0,0 1,1 0,0 0,0 1,0 0,1 0,0 1,0 0,0 1,0 0,1 1,0 0,0 0,0 2,0-1,0 1,0 1,0 0,0 0,0 1,2 1,-2-1,0 0,0 1,-1 1,1 0,-1 0,0 1,0 0,0 1,0 0,-1 0,0 1,0 1,0-1,-1 1,0 1,0-1,-1 1,0 1,-1-1,1 1,-2 1,1-1,2 8,-5-9,0-1,0 1,-1 0,0 0,-1 0,0 0,0 0,-1 0,1 0,-2 0,1 0,-1 0,-1 0,1 0,-1 0,-1 0,0-1,0 1,0-1,-1 0,0 0,0 0,0 0,-1-1,-1 1,1-1,-1-1,0 1,0-1,-2 2,-6 4,-1 0,0-1,-1-1,0 0,0-1,-1 0,1-2,-2 0,1-1,-1 0,0-2,-17 2,4-3,-1-1,1-2,0 0,0-3,0 0,0-2,1-1,-26-10,574 411,-507-384,1 0,0 0,0-2,1 1,0-2,0 1,1-2,0 0,0-1,0 0,1-1,0 0,0-2,0 1,0-2,0 0,0-1,0 0,0-2,1 1,-2-2,1 0,0-1,1-1,6-6</inkml:trace>
  <inkml:trace contextRef="#ctx0" brushRef="#br0" timeOffset="1094.147">1109 673,'36'-10,"317"-105,-337 111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6:39.541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1932 693,'-21'-102,"19"80,-1 1,-1 0,0 0,-2 1,0 0,-2 0,0 0,-1 1,-1 0,-1 0,0 2,-2-1,0 1,0 1,-2 0,0 1,-1 1,0 0,-10-5,-6-7,-1 2,-1 1,-1 1,-1 2,-1 2,-1 1,0 2,-1 2,0 1,-1 2,-1 2,1 2,-1 1,0 2,0 2,0 2,0 2,0 1,0 2,1 2,0 1,-5 4,8 5,1 1,1 1,0 2,2 2,1 1,1 1,1 1,1 2,2 1,1 2,1 0,2 1,1 2,2 0,1 1,-11 33,-16 45,5 2,5 2,5 1,-8 75,-52 393,58-240,68 56,-21-288,5-2,6 0,4-1,4-2,43 91,-61-172,1-1,0 0,3-2,0 0,1-1,2-1,0 0,2-2,0-1,2-1,0-1,23 12,-23-12,0-2,1-1,0-2,1 0,1-2,0-1,0-1,1-1,1-2,7 0,16-1,1-3,-1-3,0-1,1-3,-1-3,-1-1,1-4,12-5,-16 1,-1-3,-1-2,-1-2,-1-2,-1-2,-1-2,-1-2,-2-1,12-15,122-153,-89 1,-71 156</inkml:trace>
  <inkml:trace contextRef="#ctx0" brushRef="#br0" timeOffset="3043.915">4806 1739,'-72'-56,"-64"-83,87 93,27 24,0 0,-2 2,0 1,-1 0,-1 2,-1 1,0 1,-1 2,-1 0,-20-5,10 1,-1 2,-1 2,0 1,0 3,-1 1,-1 2,1 1,-1 3,1 1,-4 3,-4 4,0 3,1 1,0 3,1 2,1 1,0 3,2 2,0 2,1 2,1 2,2 1,1 3,1 1,-32 35,13-7,2 3,4 2,2 3,3 1,3 3,-16 39,45-71,2 1,1 0,2 1,2 0,2 0,2 1,1 0,3-1,1 1,4 18,1-12,2 0,2-1,2 0,3-1,1-1,3 1,3 13,2-2,3 0,3-2,1-1,4-2,1-1,3-2,2-1,38 34,98 52,-147-117,0-2,2 0,0-2,0-2,1 0,1-3,0-1,20 2,-24-3,0-2,-1 0,1-3,1 0,-1-2,0-1,0-2,0-1,-1-1,1-1,-1-2,0-1,-1-1,17-9,253-198,-270 195,-1-1,-2-1,0-1,-2-1,0-1,-2-2,-2 0,14-25,-23 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4:34.158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735 151,'0'0,"0"0,0 0,0 0,0 0,0 0,0 0,0 0,0 0,0 0,0 0,0 0,0 0,0 0,0 0,0 0,0 0,0 0,-20-5,-399-89,408 92,0 0,0 1,0 0,0 1,0 0,0 1,0 0,0 1,0 0,0 1,0 0,1 1,0 0,0 0,0 1,0 1,1 0,-1 0,1 0,1 1,0 1,0-1,0 1,1 1,0 0,0 0,1 0,1 0,-1 3,2-4,1 1,1-1,0 1,0 0,1 0,0 0,1 0,-1 0,2 0,-1 0,1 0,1 0,0 0,0 0,1 0,0-1,0 1,1-1,0 0,0 0,1 0,0-1,0 0,1 0,0 0,1 0,-1-1,1 0,0-1,0 1,1-1,0-1,0 1,7 2,-2 0,1 0,0-1,0-1,1 0,-1-1,1-1,0 0,0-1,0 0,0-1,0-1,1 0,-1-1,0-1,0-1,0 0,6-2,60-21,-68 20,0 0,1 1,0 0,0 1,0 0,0 2,0-1,1 2,-1 0,0 1,1 0,-1 1,1 0,-1 2,0-1,0 2,0 0,0 0,5 4,-11-2,0 0,0 0,-1 1,1 0,-2 0,1 1,-1-1,0 2,-1-1,1 1,-2-1,1 2,-2-1,1 0,-1 1,0-1,-1 1,0 0,-1 0,0 0,0 0,-1 0,0 0,-1 0,0 0,-1 0,0-1,-1 1,1 0,-2-1,0 1,0-1,-4 6,-7 4,-2-1,0 0,0-2,-2 0,0-1,-1-1,0 0,-1-2,-1 0,0-2,0 0,-1-2,0 0,0-1,-1-2,0 0,0-2,0-1,-19 0,25 0,-1 0,0-2,0 0,1-1,-1-1,0 0,1-2,0 0,0-1,0-1,0-1,1 0,0-1,1-1,-3-2,81 19,1 0,0-3,1-2,-1-3,1-3,22-5,170-79,-235 74,0 0,-1-1,0-2,-2 0,0 0,0-2,-2 0,8-12,-8 12,-6 8,-1 0,0 0,-1-1,0 0,-1 0,0-1,-1 0,0 0,-1-1,0 1,-1-1,0-2,40-300,-46 222,-6 175,3-1,5 1,3 0,6 29,-2-71,1 0,2-1,2 0,1 0,2-2,2 0,1 0,2-2,21 28,-33-56,0 0,0-1,1-1,0 1,0-1,1-1,-1 0,1 0,0-1,0 0,0 0,4-1,3 3,2-1,-1-1,0-1,1-1,-1 0,0-1,1-1,-1-1,1-1,-1 0,0-1,0-1,-1-1,0 0,0-2,0 0,-1 0,0-2,0 0,-1-1,-1 0,0-1,0-1,-1 0,-1 0,0-2,-1 0,-1 0,0 0,6-14,-4-20,-2 1,-2-1,-2 0,-2-1,-3 1,-2-1,-1 0,-3 1,-10-39,15 83,-25-55,13 292,14-145,-1-34,1 1,3-1,3 0,1-1,15 44,-23-92,-1-1,1 1,0-1,0 1,0-1,1 0,-1 0,1 1,0-1,0 0,0-1,0 1,0 0,1 0,-1-1,1 0,-1 1,1-1,0 0,0 0,0-1,0 1,1 0,-1-1,0 0,1 0,-1 0,1 0,-1-1,1 1,-1-1,1 0,-1 0,1 0,-1 0,1-1,-1 1,1-1,-1 0,0 0,1 0,-1-1,2 0,14-18,-2 0,0-1,-1-1,0 0,-2-1,-1-1,-1 0,-1-1,-1 0,-2 0,0-1,-1-1,-2 1,1-20,23-71,-26 97,0 1,2 0,0 0,1 0,1 0,1 1,1 0,0 0,1 1,1 1,0 0,1 0,1 1,1 0,0 1,1 1,0 1,1 0,0 0,1 2,10-5,4 6,0 1,0 1,1 2,-1 1,1 2,0 0,0 3,0 1,0 1,30 7,67 38,-167-28,-269-44,293 23,-1 0,1 2,-1-1,1 2,-1 0,1 1,0 0,0 1,0 0,0 1,1 1,0 1,0-1,0 2,1 0,0 0,1 1,0 1,0 0,1 0,0 1,1 0,0 1,1 0,0 0,1 1,1 0,0 0,0 1,-2 10,2-5,0 0,1 1,1-1,1 1,1 0,0 0,2 0,0 0,1 0,2 0,-1 0,2-1,1 1,1-1,0 0,1 0,1-1,1 0,0-1,2 1,0-2,0 0,2 0,3 2,-1-9,0-1,1-1,0 0,0-1,1-1,0 0,0-1,0-1,0-1,1 0,-1-2,0 1,1-2,-1-1,0 0,0-1,0-1,0 0,0-1,-1-1,0-1,0 0,0-1,-1-1,-1 0,1-1,-1-1,-1 0,9-10,-7 1,-1-1,-1 0,-1-1,-1 0,-1-1,-1 0,-1 0,-2-1,0 0,-1 0,-1-1,-1 0,-1-8,-2-6,-2 1,-1-1,-2 1,-1 0,-2 0,-2 1,-14-34,18 133,62 287,-2-69,-23 82,-41-89,10-244,-2 0,-1 1,-2-1,0-1,-2 1,-1-1,-1 0,-2-1,0 0,-2 0,-1-2,-1 0,-2 0,0-1,-1-1,-4 2,13-18,1 1,-2-1,1-1,-1 0,0 0,0-1,0 0,-1-1,0 0,0-1,0 0,0-1,0 0,0 0,-1-1,1-1,-1 0,1-1,0 0,-1 0,1-1,0-1,0 0,0-1,0 0,1 0,-1-1,1 0,0-1,1 0,-1-1,1 0,1-1,-1 1,1-2,1 1,-1-1,2 0,-1 0,1-1,0 0,1-1,1 1,0 0,0 0,1-1,1 1,0-1,0 0,1 0,0 1,1-1,1 0,-1 0,2 0,-1 0,1 1,1-1,0 1,1-1,0 1,0 0,1 0,0 1,2-1,152-189,-146 186,358-344,-141 20,62-40,-78 220,-118 104,-119 57,1 1,-1 0,1 2,0 0,0 2,1 0,0 2,0 0,2 1,-1 1,1 1,1 0,1 2,0 0,1 1,1 0,0 2,2 0,0 0,1 1,1 0,0 1,1 2,1 2,0 0,2 0,1 1,1 0,1 0,1 0,1 1,2-1,0 0,2 1,1-1,1 0,1 0,2 0,6 17,-10-30,1 0,0 0,1-1,0 0,1 0,1 0,-1 0,2-1,0 0,0-1,1 0,0 0,1 0,0-2,0 1,1-1,0-1,1 0,-1 0,1-1,1-1,-1 0,2 0,-3-2,-1-1,1 0,0 0,-1-1,1-1,0 0,0 0,0-1,-1-1,1 0,0 0,-1-1,1 0,-1-1,0 0,0 0,-1-1,1-1,-1 0,0 0,-1 0,0-1,0-1,0 1,5-8,3-4,-1-1,-1-1,0 0,-2-1,-1 0,0-1,-2-1,-1 1,0-1,1-13,-2 3,-2 0,-1-1,-1 1,-2-1,-2 0,-1 1,-1-1,-2 1,-2 0,-1 0,-1 0,-2 1,-8-15,-29-65,42 241,88 256,-78-364,1-1,1 1,1-1,1 0,0-1,1 0,1 0,8 9,-15-22,1-1,-1 0,1 0,-1 0,1 0,1 0,-1-1,0 1,1-1,0-1,-1 1,1 0,0-1,0 0,1-1,-1 1,0-1,1 0,-1 0,1 0,-1-1,1 0,-1 0,1 0,-1-1,0 0,1 0,-1 0,0-1,1 1,-1-1,0-1,3-1,5-3,-1-1,1 0,-1-1,-1-1,1 0,-2 0,0-1,0-1,0 1,-2-2,0 1,0-1,-1 0,0-1,-1 0,-1 0,-1 0,2-7,5-23,-2-1,-3 1,-1-1,-2-1,-2-22,-13-41,11 54,2 42,-1 39,5 57,4-1,4 1,3-2,8 17,-3-3,16 105,-77-306,39 101,-14-43,2 1,2-2,2 1,2-2,3 1,1 0,3-17,3 47,1 0,1 1,0-1,2 1,0 0,0 0,2 1,0 0,1 1,1 0,1 0,0 1,1 1,0 0,1 0,1 2,0 0,0 0,1 2,1 0,0 0,0 2,1 0,0 1,0 1,1 1,0 0,9 0,-1 3,0 2,0 1,0 1,0 1,0 2,-1 0,1 2,-1 1,-1 1,0 1,18 10,50 55,23 7,-108-79,-1 0,1-1,0 0,0-1,0 0,0 0,0-1,0 0,1 0,-1-1,0 0,0 0,0-1,-1 0,1-1,0 0,-1 0,1 0,-1-1,0 0,0 0,-1-1,1 0,0-1,21-24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3:00.394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1858 492,'0'29,"0"-4,32 1141,-9-234,-1-345,22-200,-45-301,1-82</inkml:trace>
  <inkml:trace contextRef="#ctx0" brushRef="#br0" timeOffset="1001.334">1 873,'133'-20,"-1"-6,-1-6,102-40,52-12,1455-283,-982 203,-283 62,-448 96</inkml:trace>
  <inkml:trace contextRef="#ctx0" brushRef="#br0" timeOffset="3993.379">3933 387,'-24'54,"-84"499,-16 108,67-265,35-151,11 0,17 185,49-104,51-101,-93-206,1-1,1 0,0-2,1 1,1-2,0 0,2-1,-1-1,2-1,-1-1,2 0,-1-1,1-2,1 0,0-1,0-1,0-1,12 1,9 0,0-1,0-3,1-1,-1-2,1-2,-1-2,0-1,-1-3,18-6,-20 1,0-1,-1-2,-1-1,0-3,-1-1,-2-1,0-2,19-19,-14 8</inkml:trace>
  <inkml:trace contextRef="#ctx0" brushRef="#br0" timeOffset="4757.375">3485 1904,'0'0,"0"0,0 0,0 0,131-56,187-110,260-93,-537 244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5:12.46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182 1,'-2'20,"-14"561,11 47,40-293,-24-288,3 0,2-1,1-1,3 0,19 32,-25-60,0-1,0-1,1-1,1 0,1 0,0-2,0 0,1-1,1-1,0-1,0 0,1-2,0 0,0-1,1-1,17 2,-17-4,1-1,0-1,0-1,0 0,0-2,0-1,0 0,0-2,-1 0,0-2,0 0,-1-1,0-1,0-1,-1-1,0-1,-1 0,0-2,-1 0,-1 0,0-2,-1 0,-1-1,0 0,-1-1,-1 0,-1-1,5-13,1-11,-2-2,-2 1,-2-2,-2 1,-2-1,-1-19,-4 46,19-240,-12-1,-12-31,1 50,-14 171,10 111,1 0,2 0,1 0,3 0,1 0,2 0,8 30,-8-37,26 228,-6 262,-12-240,1-58,-3-136,-6-32,-7-44,-7-43,-6-58,4-1,4-1,4 1,3-1,10-67,-3 11,-6 131,1 1,1 0,0 0,1 0,0 0,1 1,1-1,0 1,0 0,1 0,1 1,0 0,1 0,0 0,0 1,1 0,0 1,1 0,0 0,0 1,1 0,0 1,1 1,-1-1,1 2,1 0,-1 0,1 1,-1 0,1 2,0-1,0 1,1 1,-1 1,0-1,0 2,13 2,-13 0,0 2,0 0,-1 0,0 1,0 1,0 0,0 0,-1 1,0 1,-1 0,2 3,5 4,-1 0,0 2,-2-1,0 2,-1 0,0 1,-2 0,-1 1,0 0,-2 0,0 1,-1 0,2 17,6 47,-4 0,-4 0,-4 1,-3 8,-1-79,1 0,1 0,0 0,1-1,1 1,0-1,1 1,1-1,0 0,1-1,8 14,-11-25,1-1,0 1,1-1,-1 0,0 0,0-1,1 1,-1-1,1 0,0 0,-1 0,1-1,0 0,-1 1,1-2,0 1,-1-1,1 1,0-1,-1 0,1-1,-1 1,2-2,45-20,-1-2,-1-2,-1-2,-2-3,-1-1,17-19,-27 25,248-219,-98 41,-180 198,0 0,-1 0,0-1,0 0,-1 1,0-1,-1 0,1-1,-1 1,-1 0,0-1,0 1,0-1,-1 1,-1-1,1 1,-1-1,-1 1,1 0,-2 0,1-1,-1 1,0 1,-3-5,-72-32,54 40,-1 1,1 1,-1 1,0 1,0 1,1 1,-1 2,1 0,-1 2,2 0,-1 2,1 0,0 2,0 0,1 2,-16 11,24-14,1 1,0 1,1 0,0 1,1 0,0 0,1 1,1 1,0-1,1 2,0-1,1 1,0 0,2 1,-1 0,0 7,0 0,1 0,1 0,1 1,2 0,0 0,1-1,2 1,0 0,1-1,2 1,0-1,2 0,0 0,2-1,0 0,8 12,-8-18,1 0,0-1,1 0,1-1,0 0,1-1,0 0,1-1,0-1,1 0,1-1,-1 0,2-2,-1 0,1 0,0-2,1 0,-1-1,1-1,0 0,1-1,11-1,-2 0,0-1,0-2,0-1,0-1,0-1,-1-2,1 0,-1-2,-1-1,0-1,0-2,-1 0,-1-2,14-9,25-24,-42 30</inkml:trace>
  <inkml:trace contextRef="#ctx0" brushRef="#br0" timeOffset="898.001">1 1174,'29'27,"-6"-21,0-2,0 0,1-2,-1-1,0 0,1-2,-1 0,1-2,-1-1,0-1,0 0,-1-2,8-4,35-5,141-16,-183 31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5:22.38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114 1,'-2'60,"-29"359,19 127,65-241,-45-283,2 0,1 0,0-1,1 0,2-1,0-1,1 0,2 1,-5-5,2-1,1 0,1-1,-1-1,2-1,0 0,0-1,1-1,0-1,1 0,-1-1,1-1,1-1,-1-1,15 1,-6-3,0-2,0-1,1-1,-1-2,-1-1,1-1,-1-1,0-1,0-2,-1 0,0-2,-1-1,-1-1,0-1,-1-1,5-5,-2-1,0-1,-1-1,-2-1,-1-1,0-1,-2-1,-1-1,-2 0,-1-1,-1-1,-1-1,-2 0,-1-1,-2 0,-1-1,-2 1,-1-1,0-16,12-200,-14-195,-4 243,-2 181,-4 31,-6 34,-13 199,11 2,11 112,54 73,-32-329,1-544,-18 421,1-1,1 0,0 1,2 0,1 0,1 0,1 0,0 1,2 1,1-1,0 1,1 1,1 1,1-1,1 2,0 0,1 1,1 0,13-8,-21 21,0-1,1 1,-1 1,1 0,0 0,0 1,0 0,0 1,0 0,0 0,0 1,0 1,0 0,-1 0,1 1,0 0,-1 0,0 1,0 0,0 1,0 0,-1 1,0-1,0 2,0-1,-1 1,0 0,0 0,-1 1,0 0,0 0,2 6,64 238,-61-118,12 41,-3-97,42 92,-58-165,0 0,0 0,0-1,0 1,1-1,0 0,0 0,0-1,0 1,0-1,1 0,0-1,-1 1,1-1,0 0,0-1,0 1,1-1,-1 0,0-1,0 0,1 0,-1 0,0-1,0 1,0-1,0-1,1 1,-2-1,1 0,0-1,5-2,181-107,-187 109,309-277,-296 265,0-1,-1-1,-1 0,-1-2,-1 1,0-2,-1 0,-2-1,0 0,-1 0,-1-1,0 0,1-14,-10 29,-1-1,0 1,0-1,-1 1,0-1,0 1,-1 0,0 0,0 0,0 0,-1 1,0-1,-1 1,1 0,-1 0,0 1,-1-1,1 1,-1 0,0 0,0 1,-1 0,1 0,-4-1,-1 0,1 1,-1 0,-1 1,1 0,0 0,-1 1,0 1,1 0,-1 1,0 0,1 0,-1 1,0 1,1 0,-1 1,1 0,0 1,0 0,0 0,1 1,-1 1,1 0,0 0,-7 7,-2 2,2 1,0 0,0 1,2 1,0 0,1 2,1-1,1 1,0 1,2 0,1 1,0 0,1 1,2-1,0 1,2 1,0-1,2 0,0 1,2 0,0-1,2 1,1-1,0 1,4 10,-5-18,1-1,0 1,1-1,0 0,1 0,1 0,0 0,2-1,-1 0,1-1,1 0,1 0,0-1,0 0,1 0,1-1,0-1,0 0,1-1,0 0,1-1,-1 0,2-1,-1-1,1 0,0-1,0-1,1 0,-1-1,1-1,0 0,8-1,17-7,0-1,-1-3,0-1,0-2,-1-1,-1-2,-1-2,0-2,20-15,-32 23,0-2,0-1,-2-1,0-1,-1-1,0-1,-2-1,0-1,-2 0,0-1,-1-2,-1 1,-2-2,0 0,9-25,18-260,-35 280,-3 63,-1 2,49 456,-34-370,-29-185,3-1,3 0,2 0,5-44,2 71,1 1,2-1,2 1,1 0,13-32,-15 60,-1 0,2 0,-1 0,1 1,0 0,1 1,0 0,0 0,0 1,1 0,0 1,0 0,0 0,1 1,0 1,0-1,0 2,0 0,5-1,3 0,1 0,-1 1,1 1,0 0,-1 2,1 1,-1 0,1 1,-1 1,0 1,0 1,-1 0,1 1,-2 1,1 1,-1 1,0 0,-1 1,11 10,65 61,64 50,-119-116,0-1,1-1,0-2,1-2,0-2,1-1,-1-2,1-2,1-2,-1-1,0-2,39-7,-57 9,0-1,1-1,-1-2,0 0,0-1,-1-1,1 0,-1-2,-1-1,0-1,0 0,0-1,-2-2,1 1,-2-2,0-1,0 0,-2-1,0-1,0 0,-13 10,0 1,-1-1,1 1,-1-1,-1 1,0-1,1 0,-2 1,1-1,-1 0,0 1,-1-1,1 1,-1-1,0 1,-1 0,0 0,0 0,0 0,-1 0,1 1,-1-1,-1 1,1 0,-1 0,0 1,0 0,0-1,-1 2,1-1,-2 0,-9-7,-2 0,1 1,-2 0,1 2,-1 0,0 1,-1 1,0 1,0 0,0 2,0 0,0 1,-1 2,1 0,-1 1,1 1,0 0,-1 2,1 0,1 2,-1 0,1 1,0 1,-16 10,24-14,1 2,0-1,0 1,0 1,1 0,0 0,1 1,-1 0,1 1,1 0,0 0,0 0,0 1,2 0,-1 0,1 1,1-1,-1 1,2 0,-2 6,-1 16,0 0,2 0,2 0,1 0,1 1,2-1,5 26,-4-40,2-1,0 1,1-1,0-1,2 1,0-1,1 0,0-1,2 0,0-1,1 0,0-1,1 0,0 0,1-2,1 0,0 0,1-2,0 0,0 0,1-2,1 0,-1-1,1 0,0-2,0 0,1-1,0-1,-1-1,1 0,0-2,0 0,7-2,9-2,-1-2,0-2,0-1,-1-1,0-2,-1-2,0-1,-2-1,1-1,-2-2,-1-1,0-1,-1-2,-2 0,2-4,16-16</inkml:trace>
  <inkml:trace contextRef="#ctx0" brushRef="#br0" timeOffset="959.686">1 811,'0'0,"0"0,0 0,0 0,3-1,371-106,-351 101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5:32.15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227 1,'0'0,"0"0,0 0,0 0,-2 14,-25 341,23 110,8-403,4-2,2 1,3-1,2-1,3 0,2-1,3-1,18 31,-35-79,-1 0,2 0,-1 0,1-1,0 0,1 0,0-1,0 0,1 0,0-1,0 0,0-1,1 0,-1 0,1-1,1 0,-1-1,0 0,1-1,-1 0,5 0,227 0,-223-4,0-2,0-1,0 0,0-1,-1-1,0-1,0 0,-1-2,0 0,-1 0,0-2,-1 0,0-1,-1 0,0-1,-1-1,-1 0,0-1,-1 0,8-16,7-14,-3-2,-1 0,-2-1,-3-2,-2 1,-2-2,0-12,4-66,-5-1,-6 0,-6-49,0 155,-12-167,-5 288,12 521,28-156,-23-369,11-283,30-13,-33 177,2 1,0-1,2 2,1 0,1 0,0 1,2 1,1 1,12-12,93-65,9 65,-119 33,1 0,-1 1,0 1,1 0,-1 1,0 0,0 1,0 1,0-1,0 2,-1 0,0 0,0 1,0 0,0 1,-1 0,-1 1,1 0,-1 1,0-1,-1 2,0-1,-1 1,0 0,0 1,-1 0,0 0,-1 0,-1 1,1 0,-2-1,0 1,0 1,-1-1,-1 0,1 12,5 52,2 15,3 0,4-1,16 46,27-30,13-91,-44-23,-2-1,1-2,-2 0,1-2,-2-1,0-1,0 0,-1-2,-1-1,-1-1,-1 0,8-11,38-30,158-159,-209 204,-2 0,0 0,-1-2,-1 1,0-2,-1 1,-1-1,-1-1,0 1,-1-2,1-7,-8 19,0-1,-1 0,1 0,-1 1,-1-1,0 1,0-1,-1 1,0 0,0 0,-1 0,0 0,0 0,-1 1,-2-2,2 1,-1 1,0 0,0 0,0 1,-1 0,0 0,0 0,-1 1,0 0,0 1,0 0,0 0,-1 1,1 0,-1 0,0 1,0 0,0 0,0 1,0 0,0 1,0 0,0 1,0-1,0 2,0-1,0 1,0 1,0 0,-1 1,-11 5,1 2,0 0,1 1,1 1,0 1,0 1,1 0,-12 16,19-18,2 0,-1 1,2 0,0 0,0 1,2-1,0 2,0-1,2 0,-1 1,2 2,-3 6,0-8,2-1,0 1,1 0,0 0,2 1,0-1,0 0,2 0,0 0,0 0,2 0,0 0,1-1,0 0,2 0,4 8,98 122,-94-130,1-2,1 0,0-1,0-1,1 0,0-1,1-1,0-1,1-1,-1-1,1 0,1-1,-1-2,1 0,-1-1,1-1,0-1,0 0,1-2,8-2,0 0,-1-3,1 0,-1-2,-1-1,0-1,14-8,-13-1,-1-1,-1-2,-1 0,0-2,-2-1,-2-1,0-1,-2 0,0-2,-3 0,0-2,-2 1,-1-2,-2 0,-1-1,0 10,-5 2,0 0,-2 1,0-1,-1-1,-2 1,0 0,-1-1,-1 1,-2 0,0 0,-3-11,-21 82,22-35,1 0,1 1,0-1,0 1,2-1,0 1,0 0,1-1,1 1,1 0,0-1,1 2,3 71,30 165,-27-224,1-1,1 0,1-1,1-1,2 0,0-1,2 0,0-1,11 9,-17-24,0-1,1-1,0 0,0 0,0-1,0-1,1 0,-1-1,1 0,0-1,0 0,0-1,1-1,-1 0,0 0,6-2,160-26,-4-82,-97-29,-69 110,-1 0,-1-1,-2 1,-1-1,-1-1,-2 1,-1 0,-1 0,-1-1,-2 1,-7-25,-4-35,14 81,-4-31,-3 69,-10 253,30-63,28 9,-12-65,-18-122,-2 0,-2 0,-2 1,-2 0,-1-1,-3 12,-43 286,40-316,4-10,0 1,-2 0,1 0,-2-1,0 0,0 0,-2 0,1 0,-1-1,-1 1,-1-2,1 1,-2-1,1 0,-2-1,1 0,-1 0,-1-1,0-1,-9 6,1-4,0 0,0-2,-1-1,0 0,0-1,-1-1,1-1,-1-1,0-1,0-1,-1-1,1 0,0-2,0 0,0-2,1 0,-1-1,1-1,0-1,1-1,-1-1,1 0,1-2,0 0,-7-6,19 9,0 0,0-1,1 0,0 0,0 0,1-1,1 1,-1-1,2 0,-1 0,1 0,1 0,0 0,0-1,1-5,-1 2,2-4,1 1,0-1,2 0,0 1,1 0,0 0,2 0,0 1,0 0,2 0,2-2,14-21,2 1,2 2,1 0,2 2,1 2,2 1,1 1,1 2,10-4,501-254,-435 203,-89 61</inkml:trace>
  <inkml:trace contextRef="#ctx0" brushRef="#br0" timeOffset="963.328">11 715,'0'0,"0"0,0 0,0 0,0 0,0 0,0 0,27 2,-1-2,0-1,0-1,0-2,0 0,-1-2,0-1,17-7,61-14,-51 19,-27 4</inkml:trace>
  <inkml:trace contextRef="#ctx0" brushRef="#br0" timeOffset="12409.15">261 2054,'-61'270,"29"68,34 33,5-289,3-1,3 0,24 77,-35-144,1-1,0 1,1-1,0 0,1 0,0 0,1-1,1 1,0-1,0-1,1 1,1-2,0 1,0-1,1 0,0-1,1 0,0-1,0 0,1-1,0 0,0-1,1 0,0-1,6 2,4-2,0-2,0-1,0 0,0-2,1 0,-1-2,0 0,0-2,-1-1,1 0,-1-2,0 0,0-2,-1 0,0-2,-1 0,0-1,-1-1,-1-1,0 0,0-2,-1 0,-2-1,4-4,58-81,-4-3,-5-3,13-36,104-93,-168 224,0 0,0 0,1 2,1 1,0 0,0 1,1 1,0 1,0 0,13-1,-13 6,1 0,-1 2,1 0,-1 1,1 2,-1 0,1 0,11 6,-55-15,0 2,0 1,0 0,0 2,-1 1,1 1,-1 0,1 2,0 1,0 1,1 1,-1 0,1 2,1 1,-1 0,1 2,1 0,0 2,-7 6,-59 128,76-125,1 1,1 0,1 0,1 1,1 0,2 0,0 0,1 0,1 1,2-1,3 23,0-28,2 0,0-1,1 0,1 0,1-1,1 0,0 0,1-1,0-1,1 0,1 0,1-1,0-1,1 0,0-1,1-1,0 0,0-1,1-1,1-1,0 0,0-1,0-1,1-1,0 0,8 0,-11 0,1-1,0 0,0-1,0-1,0-1,0 0,0-1,1-1,-1-1,0 0,0-1,-1-1,1 0,-1-2,0 0,0 0,0-2,-1 0,0 0,-1-2,0 0,0 0,-1-1,0-1,-1 0,-1-1,0 0,0-1,-2 0,1-1,-2 1,0-2,-1 1,0-1,-2 0,2-5,-2-9,-1 0,-2 0,0 0,-3 0,0 0,-2 0,-1 0,-1 1,-1-1,-2 1,-1 1,-5-9,7 26,-1 1,0 0,0 0,-1 0,0 1,-1 0,0 1,0 0,-1 1,0 0,-1 1,1 0,-1 0,-10-2,-113-41,195 38,430-34,-165-6,-86 18,-306 53,44-16,1 0,0 1,1 1,-1 2,1 0,0 1,1 1,0 0,1 2,0 1,1 0,0 1,1 1,1 0,0 2,0 1,2-2,2 1,0 1,0 0,2 1,0 0,2 0,0 1,1 0,1 1,-1 4,2 3,1 0,1 1,1-1,2 1,0-1,2 1,2-1,0 1,2-1,6 16,-8-31,2 1,0-1,0-1,2 1,-1-1,1 0,1-1,0 0,1 0,0-1,0 0,1-1,1 0,0-1,0 0,0-1,1 0,0-1,0 0,0-1,1-1,0 0,0-1,0-1,0 0,0 0,1-2,-1 1,1-2,-1 0,0-1,0 0,0-1,6-3,-6 0,-1-1,0 0,0-1,-1-1,0 0,0 0,-1-1,0-1,-1 0,0 0,-1-1,0 0,-1-1,0 0,-1 0,-1 0,0-1,2-7,57-267,-63 240,-3 0,-1 0,-2 0,-3 1,-2-1,-1 1,-3 1,-4-5,-11-53,2 4,-46-245,66 308,3 15,19 51,-3 5,-3 1,0 1,-2-1,-2 2,-2-1,0 21,2-3,119 649,-112-585,32 113,-43-227,0 0,1-1,0 0,0 0,0 1,0-2,0 1,0 0,1-1,-1 1,1-1,0 0,0 0,0-1,0 1,0-1,0 0,0 0,0 0,0 0,1-1,-1 0,0 0,0 0,1 0,-1-1,0 0,0 1,0-2,0 1,0 0,0-1,0 0,0 0,0 0,-1 0,1 0,2-3,119-199,-27 32,180-111,-259 269,0 1,1 0,0 2,1 0,1 1,-1 1,1 1,1 1,14-2,69-2,-51 30,-388 116,311-122,1 1,1 1,0 0,1 2,0 0,1 1,1 1,1 0,1 2,1-1,0 2,2 0,0 0,2 1,-7 23,11-27,2 0,0 0,1 0,1 1,1-1,0 1,2 0,0-1,1 1,1-1,1 0,1 0,0 0,2 0,0-1,1 0,1-1,0 0,1 0,1-1,3 3,-5-10,0 0,1 0,0-1,0-1,1 0,0 0,0-1,0-1,1 0,0 0,0-1,0-1,1 0,-1 0,1-1,-1-1,1 0,0-1,-1 0,1-1,0 0,-1-1,1-1,-1 0,0-1,0 0,0 0,0-2,-1 1,0-1,3-3,6-10,0-2,-1 0,-1-1,-1-1,-1 0,-1-1,-1-1,-2-1,0 0,-2 0,0-1,-2 0,-1-1,-2 1,0-1,0-17,-4 38,11-356,-35 304,14 108,2 1,3 1,1-1,3 0,2 1,2-1,3 0,1 0,3-1,8 20,34 114,-50-177,1-1,1 1,-1-1,1 0,0-1,0 1,0-1,1 0,-1 0,1-1,0 1,0-1,0-1,1 1,-1-1,1 0,-1 0,1-1,0 0,-1 0,1-1,0 0,0 0,0 0,-1-1,1 0,0 0,-1-1,1 0,-1 0,1-1,-1 1,0-1,0-1,0 1,-1-1,1 0,-1 0,0-1,0 1,0-1,1-2,11-8,-1-1,-1 0,0-1,-1 0,-1-1,0-1,-2 0,0 0,-1-1,-1-1,-1 0,-1 0,-1 0,0-1,1-16,-19-222,4 216,-4 74,10 23,3 0,1 0,3-1,2 1,8 27,10 79,-22-149,-1 1,2-1,0-1,0 1,1 0,0-1,0 0,1 0,0-1,1 0,0 0,0 0,1-1,-1 0,2 0,-1-1,1 0,0-1,0 0,2-1,1 0,-1-1,1-1,0 0,-1-1,1 0,0-1,0 0,-1-1,1 0,0-1,0 0,-1-1,6-2,116-78,-116 68,0 0,-1 0,-1-2,-1 0,0-1,-1 0,-1-1,-1 0,0-1,-2 0,0 0,-1-1,3-16,-5-3,-1 0,-2-1,-2 0,-1 1,-3-1,-1 0,-4-12,-2-56,16 244,33 273,29 22,-69 199,2-604,-1 1,-1-1,-1 1,-2-1,0 0,-2 0,0 0,-2-1,-1 0,0 0,-2-1,-1 0,-1-1,0-1,-5 4,14-20,-1-1,0 0,0 0,0-1,0 1,0-1,-1 0,1 0,-1-1,0 0,0 0,0 0,0-1,0 1,0-2,0 1,0-1,0 1,-1-2,1 1,0-1,0 0,0 0,0-1,0 1,0-1,0-1,0 1,-4-4,-6-2,0-1,1 0,0-1,1-1,0 0,1-1,0 0,1-1,-10-14,7 7,1-1,1 0,1-1,1 0,1 0,0-2,2 1,1-1,1 0,1 0,1-1,1 1,1-1,1 0,2 0,0 0,1 1,2-1,1 1,0-1,2 2,9-23,6-9,3 1,1 1,3 2,3 0,1 2,3 2,1 1,3 2,1 1,23-15,221-156,-238 181,-36 25</inkml:trace>
  <inkml:trace contextRef="#ctx0" brushRef="#br0" timeOffset="13313.408">0 2859,'23'-5,"381"-76,-375 75</inkml:trace>
  <inkml:trace contextRef="#ctx0" brushRef="#br0" timeOffset="22418.543">261 4364,'-11'148,"41"336,-14 97,-12-555,1 0,2-1,0 1,1-1,2-1,0 0,2 0,1 0,-6-17,0 1,1-1,0 0,0 0,1-1,0 0,0-1,0 0,1-1,0 1,0-2,0 1,2-1,7 0,1-1,0 0,-1-1,1-2,0 0,-1 0,1-2,-1-1,0 0,0-2,0 0,0-1,-1 0,0-2,-1 0,0-1,0-1,-1 0,1-3,31-26,-3-1,-2-2,-1-2,-3-2,-1-2,11-21,35-44,-45 64,-23 24,0 1,2 0,1 2,1 0,1 1,0 1,2 1,0 1,2 1,0 1,0 2,2 0,0 2,0 0,1 2,23-5,-23 12,1 1,0 1,0 2,0 1,0 1,0 1,-1 2,8 2,-186-7,-95 5,231-1,1 1,0 0,0 0,0 1,0 1,1 1,0-1,1 2,0 0,0 0,1 1,0 0,0 0,2 1,-1 1,1 0,1 0,-4 7,3-7,0 1,1 0,0 0,0 1,2-1,0 1,0 1,2-1,-1 1,2-1,0 1,1 0,0 0,1 0,1 0,0 0,1-1,1 1,0 0,1-1,4 8,2-2,2-1,1 1,0-2,1 0,1-1,1 0,0-1,1-1,1 0,0-2,1 0,1-1,0-1,0 0,1-2,0 0,1-2,0 0,0-2,1 0,-1-1,1-2,0 0,0-1,-1-2,1 0,0-1,0-2,-1 0,1-1,5-3,-18 2,0 1,0-2,0 1,-1-1,0-1,-1 0,1 0,-2 0,1-1,-1-1,0 1,-1-1,0 0,-1 0,0-1,0 1,-1-1,-1 0,1-4,-3 11,4-14,-2 1,0-1,-2 0,0 0,0-1,-2 1,0 0,-1 0,-4-13,1 6,-1 0,-1 0,-1 0,-1 1,-2 0,0 1,-1 0,-2 1,0 0,-1 1,-2 1,-6-7,-50-45,151 47,-50 22,0-2,1-1,-2-1,1-2,-1 0,0-2,-1-1,-1-1,0-1,0-2,-2 0,8-7,-12 8,-1-1,-1-1,0 0,-1-1,-1-1,0 0,-2-1,0 0,-1-1,-2-1,0 0,-1 0,-1-1,-1 0,-1 0,-1-1,-2 0,0-1,8-155,-16 117,-3 93,1 1,1-1,1 2,2-1,2 0,0 1,3 6,-5 75,5 505,1-552,4 0,3 0,2-1,4 0,22 59,-28-92,-8-21,1-1,0 0,1 0,0 0,0-1,1 1,0-1,1 0,0-1,0 1,1-1,0 0,0-1,1 0,7 6,-4-6,1 0,0-1,1-1,-1 0,1 0,0-1,0-1,0 0,1-1,-1 0,1-1,-1 0,1-1,-1-1,1 0,-1-1,1-1,-1 0,0-1,0 0,0 0,7-5,6-5,0 0,-1-1,-1-2,0 0,-1-2,-1 0,-1-2,-1 0,17-24,155-209,-10 7,-169 229,1 1,0 0,1 1,1 1,1 0,0 2,1-1,0 2,1 1,1 0,-1 1,2 1,-1 1,1 1,0 1,1 1,0 1,-1 0,1 2,0 0,0 2,1 0,-1 2,0 0,9 3,122 48,-237-54,56-1,0 0,0 2,1 0,-1 3,0 0,0 1,1 2,0 1,0 1,1 1,0 1,1 2,0 0,0 2,2 1,0 0,0 2,-10 11,19-14,1 1,0 0,1 0,1 2,1-1,0 1,1 1,1 0,0 0,2 1,0 0,1 0,1 0,0 0,2 1,0 7,7-5,0 1,2-1,1-1,0 1,2-1,0-1,1 0,1 0,1-1,1-1,1 0,0-1,1-1,1 0,13 9,-21-16,0-1,0 0,0 0,1-1,1-1,-1 0,1 0,0-1,0 0,0-1,1-1,0 1,-1-2,1 0,0 0,0-1,1 0,-1-1,0-1,0 0,0 0,0-1,0-1,-1 0,1-1,-1 0,1 0,-1-1,-1-1,1 0,-1-1,0 1,0-2,-1 0,0 0,0 0,1-3,12-32,-2 0,-1-1,-3-1,-1-1,-2 0,-3-1,-1 0,-3-1,-2 0,-1 1,-3-1,-2 0,-3-10,5 15,-9-113,-7 0,-6 0,-19-52,36 186,-16-100,12 227,8 66,8-1,26 155,71 143,-98-444,1-1,1 1,2-2,0 1,1-1,2-1,0 0,1-1,1 0,0-1,2-1,0-1,1 0,1-1,1-1,7 4,-21-15,-1-1,2 0,-1 0,0 0,0-1,1 1,0-2,-1 1,1-1,0 0,0 0,-1-1,1 0,0 0,0-1,0 0,-1 0,1 0,0-1,-1 0,1 0,-1-1,0 0,0 0,0 0,0-1,0 0,-1 0,0 0,1-1,-1 0,16-25</inkml:trace>
  <inkml:trace contextRef="#ctx0" brushRef="#br0" timeOffset="23406.32">148 5027,'0'0,"0"0,37-11,356-128,-365 134,-4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4:36.095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200 0,'-7'43,"-50"433,-19 137,18-61,56-92,46-188,61 111,-35-185,-54-163,2-1,1-1,1-1,2 0,1-2,2 0,1-2,1-1,1-1,2-1,0-2,1-1,2-1,0-2,1-1,0-2,2-1,0-2,17 4,-18-6,0-2,0-1,1-1,0-3,0 0,1-3,-1 0,0-3,0-1,0-1,0-3,0 0,-1-3,-1 0,1-3,-2 0,23-14,-24 3,-1-1,-1-1,-2-2,0-1,-2-1,-2-1,0-1,-2-1,-2-1,-1-1,9-24,5-9,-3-2,-3-1,-4-1,-2-1,-4 0,-2-2,-2-20,2-192,-13-1,-28-210,-30 10,-4-7,47 273,8 162,6 91,14 157,-8-1,-11 58,2-19,23 906,4-734,9 83,-25-403,-7-44,1-1,2 0,1 0,2 0,1-1,2 0,5 10,-13-35,0-1,0 0,1 0,-1-1,1 1,1-1,-1 0,1 0,0 0,0 0,0-1,0 0,1 0,0 0,0-1,0 0,0 0,0-1,1 1,-1-1,1-1,0 1,0-1,-1 0,1-1,0 0,0 0,0 0,-1-1,1 0,0 0,0-1,-1 1,1-2,-1 1,0-1,0 0,0 0,2-1,17-14</inkml:trace>
  <inkml:trace contextRef="#ctx0" brushRef="#br0" timeOffset="3140.619">2712 1481,'0'0,"0"0,0 0,0 0,0 0,0 0,0 0,0 29,0 514,-11-142,36-19,48-89,64-77,-115-192,2-1,0-2,2 0,0-2,1-1,1-1,1-1,0-2,1-1,0-1,1-1,1-2,-1-1,2-2,-1-1,0-1,1-2,0-1,-1-2,1-1,-1-2,1 0,-1-3,-1-1,1-1,16-7,0-7,-1-1,-1-2,-1-2,-2-2,0-2,-3-2,0-1,-3-2,0-2,-3-1,-2-2,-1-1,-2-2,-2-1,-3 0,19-49,97-268,-42-73,-74 334,-4-1,-5 0,-4-2,-4 1,-6-14,1 96,-1-8,-21 44,11 5,0 0,2 0,0 1,1 0,1 1,1-1,1 1,1 0,1 0,1 18,-3 4,-12 780,16-569,58 179,-6-235,-50-191,1 1,0-1,0 0,0 0,1 0,0-1,1 0,-1 0,1 0,0-1,1 1,-1-1,1-1,0 1,0-1,0-1,1 1,-1-1,1-1,0 1,0-1,0-1,7 2,-6-4,0 0,1 0,-1-1,0-1,-1 1,1-1,0 0,-1-1,0 0,0-1,0 0,0 0,-1 0,5-5,11-8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6:16.914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145 731,'-60'150,"38"-78,4 1,2 0,4 1,3 0,4 1,2 0,4 0,3 0,13 63,-16-128,0 0,1 0,1 0,-1-1,2 1,-1-1,1 0,1 1,0-2,0 1,1-1,-1 0,2 0,-1 0,1-1,1 0,-1 0,1-1,0 0,1-1,-1 1,1-2,0 1,0-1,1 0,-1-1,1 0,0-1,-1 0,3 0,8-2,-1-1,1-1,0-1,-1 0,1-1,-1-1,0-1,0-1,-1-1,0 0,0-1,-1-1,-1-1,1 0,-1-1,-1-1,-1 0,0-1,0-1,-1 0,2-5,12-17,-2-2,-2 0,-1-2,-2 0,-1-1,-3-1,-2-1,7-34,1-27,-4-1,-5-1,-5 0,-5-39,-27 294,14-67,-1-22,2 1,4 0,1 0,4 0,2 0,2 0,4-1,2 0,6 17,-14-70,1 0,0 0,0 0,0-1,1 1,0-1,0 0,0 0,0 0,1-1,0 1,0-1,0 0,1 0,-1-1,1 0,0 0,0 0,0-1,0 0,0 0,1 0,-1-1,1 0,-1 0,1-1,-1 1,1-1,-1-1,1 1,-1-1,1-1,-1 1,0-1,0 0,1 0,-1-1,-1 0,1 0,0 0,-1-1,1 0,-1 0,0 0,0 0,1-3,14-14,-1 0,0-2,-2 0,-1-1,-1 0,0-1,-2-1,-1-1,-2 1,0-2,-2 1,-1-1,2-14,52-144,-56 174,0-1,1 1,1 0,0 0,1 1,0 0,0 1,1-1,1 1,0 1,0 0,0 1,1 0,1 0,-1 1,1 0,1 1,-1 1,1 0,0 1,0 0,0 1,0 0,1 1,-1 0,4 1,217 2,-266-45,-77 18,92 25,0 2,0 0,0 1,0 0,0 1,1 1,0 1,-1 1,2 0,-1 1,1 0,0 1,0 1,1 1,0 0,1 0,-1 3,10-8,-1 0,1 1,1-1,-1 1,1 0,0 0,0 0,1 0,-1 1,1-1,1 1,0-1,-1 1,2-1,-1 1,1 0,0 0,1-1,0 6,4-1,1-1,0 1,0-1,1-1,1 1,0-1,0-1,0 1,1-2,0 1,1-1,0 0,0-1,0 0,1-1,0 0,0-1,0 0,0 0,1-1,0-1,-1 0,1-1,0 0,1 0,107 33,-110-30,0-1,0 2,0-1,0 1,-1 1,0-1,0 2,-1-1,0 1,0 1,0-1,-1 1,0 0,0 1,-1 0,-1 0,1 0,-1 1,-1 0,0 0,0 0,-1 0,0 0,-1 1,0-1,-1 1,0 0,0 0,-1-1,-1 2,0 1,-1 1,0-1,-1-1,-1 1,0 0,-1-1,0 0,0 0,-2 0,1-1,-1 0,-1 0,0 0,-1-1,0-1,0 1,-1-2,0 1,-1-1,1-1,-2 0,1 0,-7 2,-129 8,24-27,90 8,5 0,45 1,60 1,-35 4,1-3,-1-1,0-2,0-2,0-2,-1-2,0-1,0-2,-1-2,0-2,-1-2,-6-5,-2-3,0 0,-2-2,-1-1,-1-1,-1-1,-2-2,-1 0,-2-2,-1 0,-1-1,9-27,7-4,45-195,-94 313,2 2,2-1,3 1,3 1,1-1,3 0,3 1,6 33,-9-77,0-1,2 1,-1 0,1 0,1-1,0 1,0-1,1 0,0 0,1 0,0-1,1 0,0 0,0 0,1 0,0-1,1 0,0-1,0 0,0 0,1 0,0-1,0-1,1 1,-1-2,1 1,10 2,-5-3,0-2,1 0,-1 0,0-2,1 0,-1-1,1 0,-1-1,0-1,0 0,0-1,0-1,-1 0,1-1,-1 0,-1-2,1 1,-1-2,-1 1,1-2,-2 0,1 0,-1-1,-1-1,0 1,-1-2,0 1,0-1,-2-1,0 1,0-1,-1-1,-1 1,0-1,-1 0,0-5,0-460,-4 435,0 32,0 32,0 436,45-245,-43-203,0-1,1 0,0 0,0 0,0-1,0 1,1-1,0 1,0-1,1-1,-1 1,1 0,0-1,0 0,1 0,-1-1,1 0,0 1,0-2,0 1,0-1,0 0,1 0,-1-1,0 0,1 0,-1 0,1-1,0 0,4 0,75-67,-69 45,-2 0,0-1,-2 0,0-1,-2-1,0 0,-2-1,-1 1,-1-2,-1 1,-1-5,42-134,-38 146,0 1,1 0,0 0,2 1,0 1,1 0,0 0,1 1,1 1,1 1,0 0,0 0,1 2,1 0,0 1,0 1,1 1,0 1,0 0,1 1,0 1,0 1,1 1,-1 1,9 0,143 1,-208 6,1 2,0 1,1 1,-1 2,2 2,0 0,0 3,2 0,0 3,1 0,-28 23,44-30,0 0,0 1,1 0,1 1,0 0,1 1,0 0,1 1,1 0,1 1,0 0,1 0,1 1,1-1,0 1,1 1,1-1,1 0,1 1,0 5,0-8,1 1,0-1,2 0,0 0,0 0,1-1,1 1,1-1,0 0,1 0,1 0,0-1,1 1,1-2,0 1,0-2,1 1,1-1,0-1,1 0,0 0,1-1,0-1,1 0,-2-3,0-1,0 0,1-1,0-1,0 0,-1 0,1-2,1 1,-1-2,0 0,0 0,0-1,0-1,0 0,0-1,0 0,-1-1,1-1,-1 0,0 0,-1-1,1-1,-1 0,0 0,-1-1,0 0,0-1,-1-1,0 1,6-9,7-16,-3-2,0 1,-2-2,-2-1,-2 0,-1 0,-2-1,-1-1,-3 0,-1 0,-1 0,-3 0,-1-1,-2 1,-5-27,6 30,-10-83,11 188,-2 30,4-1,5 1,17 83,-23-170,0 0,1 0,1 0,0 0,0-1,1 1,0-1,1 0,0 0,1-1,0 1,0-1,1-1,0 1,1-1,-1 0,2-1,-1 0,1 0,0 0,0-2,1 1,0-1,0 0,0-1,1 0,-1-1,1 0,0-1,0 0,0-1,0 0,0 0,0-1,0-1,0 0,3-1,0-3,-1-1,1-1,-1 0,0-1,-1-1,0 0,0 0,-1-1,0-1,-1 0,0 0,0-1,-2 0,1 0,-2-1,0-1,0 1,-1-1,-1 0,0 0,1-6,7-32,-1-1,-3 0,-2 0,-3-1,-1-18,19-616,-11 454,-6 179,-9 41,-10 38,-33 224,40-187,-60 530,60-511,4 1,3 0,12 79,48 32,-53-182,1 0,0 0,1-1,-1 0,2 0,-1-1,1 0,1-1,-1 0,1 0,1-2,-1 1,1-1,0-1,0 0,0 0,0-2,1 1,-1-2,1 1,0-2,-1 0,1 0,0-1,-1-1,1 0,-1-1,0 0,9-3,-7 1,0 1,-1-2,0 0,0 0,0-1,0-1,-1 0,-1-1,1 0,-1-1,-1 0,0-1,0 0,4-7,13-16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6:09.104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49 2873,'4'39,"-31"183,19-180,1 1,1 0,3 0,2 1,3 23,3-34,2 1,1-1,2-1,1 0,1 0,15 25,-20-48,-1-1,1 1,1-1,-1-1,1 0,1 0,-1 0,1-1,1 0,-1-1,1 0,-1-1,2 1,-1-2,0 0,1 0,-1-1,1 0,0-1,-1 0,1 0,0-1,0-1,4-1,8-5,0-1,0-1,-1-1,0-1,-1-2,-1 0,1 0,-2-2,0-1,-1 0,-1-1,0-1,-1-1,-1 0,-1-1,-1 0,-1-1,0-1,-2 0,0-1,5-22,4-2,-3 0,-3-1,-1-1,-2 0,-2 0,-3-1,-2 0,-2-2,-2-16,-13 104,2 1,2 0,1 1,2 0,1 0,2 1,2 26,1 244,47-154,8-88,6-59,-49-14,0 0,-1-1,1 0,-1 0,-1-2,0 1,0-1,0 0,-1-1,-1 0,0 0,0-1,-1 0,0 0,-1 0,0-1,0 1,-2-1,2-5,137-388,-137 395,3-14,1 1,1-1,1 2,1-1,0 2,2 0,1 0,1 2,0-1,1 2,1 1,1 0,1 1,0 1,1 1,0 0,1 2,4-1,-5 8,1 1,0 0,1 2,-1 1,0 0,0 2,1 0,-1 2,0 0,0 2,-1 0,1 1,-1 2,-1 0,13 7,-51-24,0 0,0 2,-1 0,0 1,0 1,-1 1,1 1,-1 1,0 0,0 1,1 2,-1 0,0 1,0 0,1 2,-1 0,1 2,0 0,1 1,-1 1,1 0,1 1,-15 11,28-16,0-1,0 1,0 0,0 0,1 0,0 1,0-1,0 1,0 0,1-1,-1 1,1 1,1-1,-1 0,1 0,0 1,0-1,0 0,1 1,0-1,0 1,0-1,1 1,0-1,0 0,0 1,0-1,1 0,0 0,0 0,1 0,-1 0,1 0,0-1,0 1,1-1,-1 0,1 0,0 0,4 3,7 4,-1 0,2-1,-1-1,2-1,-1 0,1 0,0-2,0 0,1-1,0-1,7 0,128 49,-143-48,-1 0,0 0,-1 0,1 1,-1 1,0-1,-1 1,1 1,-1-1,-1 1,0 0,0 1,0 0,-1 0,0 0,-1 0,0 1,-1 0,0-1,0 1,-1 0,0 1,-1-1,0 0,0 1,-2-1,1 0,-1 0,0 1,-1-1,-1 0,1 0,-1 0,-1-1,0 1,-5 8,-7 0,0 0,-1-2,-1 0,-1-1,0-1,0-1,-2 0,0-2,0 0,-1-1,0-2,0 0,-1-1,0-1,-7 0,14-3,-1-1,1-1,-1 0,0-1,1 0,-1-2,1 0,-1 0,1-2,-3-1,84-6,49 1,-1-4,0-6,-1-5,-2-4,106-44,-185 61,50-17,-1-3,-2-4,-1-4,3-6,-58 32,-1-1,0-1,-1-1,-1-1,0 0,-2-2,0 0,-1-1,-1 0,-1-1,-1-1,-1 0,-1-1,-1 0,3-16,-9 29,20-118,-23 125,-1 0,-1 1,1-1,-1 0,1 0,-1 1,0-1,0 1,0-1,-1 1,0-1,1 1,-1 0,0 0,0 0,-1 0,1 0,-1 0,1 1,-1-1,0 1,0-1,0 1,0 0,0 0,-1 1,1-1,0 1,-1 0,0-1,1 2,-1-1,0 0,-21 0,-1 1,1 1,-1 1,1 2,0 0,0 2,0 0,1 2,-1 0,2 2,0 1,0 1,1 1,-17 12,21-12,2 0,-1 1,2 1,0 1,0 0,2 0,0 2,1-1,0 2,2-1,0 2,1-1,1 1,1 1,1-1,1 1,1 0,0 0,2 1,0-1,1 1,2-1,2 21,2-24,1-1,1 1,0-2,2 1,-1-1,2 0,0-1,1 0,1-1,0 0,1-1,0 0,6 3,0-1,0-2,1-1,0 0,1-1,0-1,0-1,1-1,0-1,1-1,0-1,0-1,0-1,0-1,0-1,1-1,-1-1,0-1,0-1,0-1,0-1,0-1,-1-1,0-1,90-93,-87 70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6:43.812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34 541,'-33'283,"48"47,-15-316,1 1,1 0,0-1,1 1,1-1,0 0,1 0,0 0,1 0,0-1,2 0,-1-1,2 1,-1-1,2-1,-1 0,2 0,-1-1,1 0,1-1,0 0,0-1,1 0,11 4,-12-6,1-1,0 0,0 0,1-2,-1 0,1 0,0-1,0-1,0 0,-1-1,1-1,0 0,0-1,0 0,-1-1,1-1,-1 0,0 0,0-2,0 1,-1-2,0 0,0 0,-1-1,0 0,0-1,-1-1,0 1,0-2,-1 1,-1-1,0 0,0-1,-1 0,-1 0,0-1,-1 0,0 0,0-1,9-49,-3 0,-3 0,-2 0,-3-26,18-160,-18 194,-6 46,-3 41,-1 48,5 1,2 0,5 0,2 0,11 37,-11-71,49 70,-2-120,-40-7,0-2,-1 0,-1 0,0-1,0 0,-1-1,-1-1,0 0,-1 0,-1-1,0 0,-2 0,1-1,0-6,18-36,47-205,-59 248,0 0,1 0,0 1,1 1,1 1,1 0,-1 1,2 0,0 2,0 0,1 1,0 1,0 1,1 0,16-2,29-16,-36 16,0 2,1 0,0 2,0 2,1 0,-1 2,0 2,1 0,-1 2,0 1,0 2,28 8,-92-45,15 21,0 0,-1 1,0 1,0 1,-1 1,0 0,0 2,0 0,-1 2,1 0,-1 2,1 0,-1 1,1 1,-1 1,1 1,0 1,0 1,1 1,0 0,0 2,0 0,1 1,1 1,-2 2,10-7,0 0,0 1,1 0,0 1,0 0,1 0,0 1,0 0,1 0,0 1,1 0,0 0,0 0,1 1,1 0,0 0,0 0,1 1,1-1,-1 1,2 0,0-1,0 1,1 0,1 0,0 0,0 0,2-8,0 0,1 0,-1 0,1-1,-1 1,1-1,0 0,0 0,1 0,-1-1,0 0,1 1,0-2,-1 1,1 0,0-1,0 0,0 0,0 0,0-1,0 0,0 0,0 0,2-1,2 2,63 5,-27-4,-1 2,1 3,-1 0,0 3,0 2,38 16,-70-21,-1 0,0 0,0 1,-1 1,0 0,0 0,-1 0,-1 2,1-1,-2 1,1 0,-1 0,-1 1,0 0,-1 0,0 1,-1-1,-1 1,1 0,-2 0,0 0,0 10,-3-13,-1-1,0 0,-1 0,0 0,0 0,-1 0,0-1,0 1,-1-1,0 0,0 0,-1-1,0 0,-1 0,-1 2,-5 2,-1-1,0 1,0-2,-1 0,0-1,-1-1,0 0,0-1,0 0,-1-2,0 0,0-1,0 0,0-2,0 0,-1 0,1-2,0 0,0-1,0-1,0-1,0 0,1-1,-2-1,-89-37,138 29,183 3,-53 11,-136-1,1-2,-1-1,0-1,0-1,-1-1,0-1,0-1,-1-1,21-13,-21 10,-1-2,0 0,-1-1,-1-2,0 0,-1-1,-1-1,-1 0,-1-2,-1 0,0 0,-2-1,-1-1,-1 0,6-20,39-193,-56 142,-3 70,-2 47,-4 46,-7 404,17-458,0-1,1 0,1 0,0 0,1-1,0 1,1-1,0 0,1 0,0 0,1-1,0 0,1-1,0 1,1-1,0-1,11 9,-9-12,1 0,1-1,-1-1,1 0,-1 0,1-1,0-1,0 0,1-1,12-1,-6 0,-1-1,1-1,-1-1,0-1,1 0,-2-2,1 0,-1-1,0-1,0 0,-1-2,0 0,-1-1,0 0,0-1,-1-1,-1-1,-1 0,1 0,-2-2,0 1,-1-2,2-5,3-7,-1-1,-1 0,-2-1,-1 0,-2-1,-1-1,-1 1,-2-1,-1 0,-2 0,-1-22,17-125,-30 56,19 732,42-376,1-122,-49-108,1 1,-1-1,1 0,0 0,0 0,0 0,0 0,0 0,1-1,-1 1,0-1,1 0,-1 1,1-1,0 0,-1 0,1-1,0 1,-1-1,1 1,0-1,0 0,-1 0,1 0,0 0,0 0,0-1,-1 1,1-1,0 0,-1 0,1 0,-1 0,1 0,-1-1,1 1,-1-1,0 1,0-1,0 0,0 0,2-1,5-10,1-1,-2 0,0 0,0-1,-2 1,0-2,0 1,-1-1,-1 1,-1-1,0-1,-1-3,3-3,18-394,-18 399,1 0,1 0,0 1,1 0,1 0,0 1,1 0,1 0,1 2,0-1,0 1,11-7,-6 9,2 0,0 1,0 1,1 1,0 1,0 1,1 0,0 2,0 0,0 1,1 2,-1 0,1 1,0 1,-1 1,1 1,-1 1,13 4,146 28,-243-36,29-2,0 2,1 1,-1 2,0 1,1 1,-1 2,1 2,1 1,-1 1,2 1,-24 13,-49 72,91-81,1 1,1 0,1 0,0 1,2 1,-1-1,2 1,1 1,0-1,1 1,1 0,0 3,1 0,0 0,1 1,2-1,0 1,1-1,1 0,2 1,0-1,1-1,1 1,1-1,1 0,1 0,0-1,2 0,1-1,0 0,1-1,1 0,0-1,2-1,0 0,1-1,0-1,1 0,0-2,19 10,-27-21,0 0,0-1,1 0,-1-1,0 0,1 0,-1-1,0 0,0-1,-1 0,1-1,0 0,-1 0,0-1,0 0,-1-1,1 0,-1 0,0-1,-1 0,5-5,20-27,-1-2,-2-1,-2-1,-2-1,-2-1,-2-1,-2-1,-2-1,-2 0,-2-2,-2 1,-3-1,-1-1,-1-42,-18-53,-8 218,16-22,2 1,2 0,3 0,1 0,3-1,2 0,7 67,-16-95,2-1,1 0,0 1,2-1,0-1,1 1,1-1,2 0,-1 0,2-1,1 0,0-1,1-1,1 1,13 12,-20-28,1 0,-1 0,0-1,1 1,0-2,-1 1,1-1,-1 0,1 0,0 0,-1-1,1 0,-1-1,0 0,1 0,-1 0,0 0,0-1,0 0,0 0,-1-1,1 0,-1 0,0 0,0 0,0-1,-1 0,4-5,13-20,-2-1,-1-1,-1-1,-2 0,-1-1,-2-1,-1 0,-2 0,-1-1,-2 0,-2 0,-1-1,-2 0,-1 1,-2-1,-4-22,5 0,-10-352,9 158,-10 629,25 22,-10-357,2-1,2 1,2-1,2 0,1-1,2-1,1 0,2-1,2 0,2-2,4 6,-8-24,1-1,0 0,1-2,1 0,0-1,1 0,0-2,1-1,0-1,1 0,0-2,0-1,1 0,-1-2,1-1,0-1,3 0,-10 1,1-1,-1-1,1 0,0-1,-1-1,1-1,0 0,-1-1,0-1,0-1,0 0,0-2,-1 1,0-2,0 0,-1-1,0-1,0 0,-1-1,-1 0,0-1,0-1,-1 0,-1-1,0 0,-1-1,1-2,110-338,-106 303,-3-1,-2-1,-3 0,-2 0,-2-50,-24-204,-24 176,33 162,-13 207,22-148,-2-12,3 1,4-1,3 0,3 0,4 0,3-1,21 58,51 67,-77-180,2-1,0 0,2-1,0 0,1-1,1-1,0 0,2-1,-1-1,2-1,0 0,1-2,0 0,1-1,0-1,14 4,-23-10,1-1,0 0,0 0,0-2,0 1,1-2,-1 0,0 0,0-1,1-1,-1 0,0-1,0-1,-1 0,1 0,-1-1,0-1,0 0,0-1,24-19,-1-1,-1-2,-1-1,-2-1,-1-2,-2-2,-1 0,-2-2,-1 0,-2-2,0-5,70-199,-86 220,-2 0,-1 0,-1 0,-1-1,0 1,-2 0,-1-1,-2-4,0 318,13-151,28-51,-33-73,1-1,0 0,1 0,0-1,1 0,1 0,0 0,1-1,1 0,-1-1,2 0,6 6,-6-8,0 0,1-1,0 0,0-1,1-1,-1 1,1-2,1 0,-1 0,1-2,6 2,1-2,-1-2,1 0,-1 0,1-2,-1-1,1 0,-1-2,0 0,0-1,-1-2,1 1,-1-2,-1-1,1 0,-1-1,-1-1,0-1,2-3,-3-2,-1 0,-1 0,-1-2,0 1,-2-2,0 0,-1 0,-1-1,-1 0,-1 0,-1-1,0 0,-2 0,-1-1,0 1,-2-1,-1 1,0-1,-2 1,0-1,-3-4,-9-146,-41 71,55 145,53 457,-27-324,-4-14,-8 1,-6 0,-12 106,5-255,0 0,-2 0,0 0,0 0,-1 0,-1 0,-1-1,0 1,0-1,-1 0,-1 0,0 0,-1-1,0 0,-1 0,-1-1,1 0,-2 0,0-1,0-1,0 1,-1-2,-1 1,1-2,-1 1,-1-2,1 1,-1-2,0 0,-1 0,1-1,-9 0,4-4,-1-2,0 0,1-1,0-1,0 0,0-2,0 0,1-1,0-1,0 0,1-1,0-1,0-1,1 0,1-1,0 0,1-1,0-1,1 0,0-1,1 0,1-1,1 0,-5-9,-40-126,96 44,-24 85,2 1,0 1,1 0,1 2,1 0,1 2,20-11,40-31,186-68,-233 103,-1-2,-1-1,-1-2,-2-1,0-1,19-27,107-129,-144 168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6:19.0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1 755,'0'0,"0"0,0 0,0 0,0 0,0 0,0 0,0 0,0 0,0 0,2 16,-4 287,1-268,2 0,2 0,0 0,3-1,1 1,1-1,2-1,1 0,6 10,-13-36,1 0,0 0,0-1,1 1,-1-1,1 0,1-1,-1 1,1-1,0-1,0 1,0-1,1 0,-1-1,1 0,0 0,0 0,0-1,0-1,1 1,6-1,177 1,-179-4,0 0,0-1,0 0,-1-1,1 0,-1-1,0-1,0 0,-1 0,0-1,0 0,0-1,-1-1,0 0,-1 0,0 0,0-1,-1-1,0 0,-1 0,0 0,-1-1,0 0,-1 0,-1 0,1-1,-2 1,0-1,-1 0,1-4,39-311,-65 135,23 331,0 253,0-373,1 0,1-1,0 1,1-1,1 1,1-1,0 0,1-1,1 1,0-1,2 0,0-1,0 0,1-1,1 0,1 0,-1-1,9 6,-16-16,1 0,0 0,0 0,0-1,1 0,-1 1,1-2,-1 1,1-1,-1 0,1 0,0 0,0-1,-1 0,1 0,0-1,-1 1,1-1,0-1,-1 1,1-1,-1 0,1 0,-1 0,0-1,0 1,0-2,3-1,3-2,0-2,-1 1,0-1,0 0,-1-1,0 0,0-1,-1 0,-1 0,0 0,4-10,7-39,-3-1,-2-1,-3 0,-2-1,-4 0,-2 0,-3 0,-4-21,3-6,19 407,35 133,-62-651,-2-28,31 13,-18 204,1-1,0 1,0 0,1 0,1 0,0 0,1 1,0-1,0 1,2 0,-1 1,1-1,1 1,-1 1,2-1,-1 2,2-1,-1 1,1 0,0 1,0 0,1 1,0 0,1 0,4 2,0 0,0 0,1 2,-1 0,1 1,0 1,0 0,-1 1,1 1,-1 1,1 0,-1 1,0 1,4 2,-8-1,0 1,-1 0,0 1,0 1,-1-1,0 2,-1-1,0 2,0-1,-1 1,-1 0,0 0,0 1,-1 0,0 1,-1-1,1 7,9 14,13 97,43 273,-18-296,-22-124,-15 4,-1 0,0-2,-1 0,-1 0,0-1,-1-1,-1 0,-1-1,0 0,-1 0,-1-1,0 0,-2-1,0 1,-2-1,2-11,129-271,-124 284,1 1,0 0,1 0,1 1,1 1,0 1,1 0,0 1,1 0,1 1,0 1,0 1,1 1,1 1,12-4,-15 8,1 2,0 0,0 1,1 1,-1 0,0 2,0 0,-1 1,4 1,0 0,0 1,0 1,0 1,-1 1,0 1,0 1,-1 0,-1 1,8 7,0-3,-15-7,-37-6,-154-38,-25 1,189 34,0 1,0 0,0 1,0 1,0 0,0 1,0 1,1 0,0 1,0 1,0 1,1 0,-1 0,2 1,-1 1,1 1,1 0,-1 0,2 1,0 1,0 0,1 0,0 1,1 1,1-1,0 1,-1 5,4-2,0 0,1 1,1-1,0 1,2 0,0 0,1 0,1 0,0 0,2 0,0 0,1 0,0-1,2 0,0 2,3 0,0 0,1 0,1-1,1 0,1-1,0-1,1 0,1 0,0-2,1 0,0 0,1-2,1 0,0-1,1-1,0 0,0-2,1 0,0-1,0-1,1-1,0-1,0-1,0-1,0 0,0-2,0 0,17-3,-24-2,-1 0,0-1,0-1,0 0,-1 0,0-1,0-1,-1 0,0-1,0 0,-1-1,-1 0,0 0,0-1,6-11,6-19,-2 0,-1-2,-3 0,-1-1,-3 0,-1 0,-2-1,-3-1,-1 1,-2-1,-3 0,-1 1,-8-40,7 4,-56-531,45 745,6 383,42-138,-3-109,5-103,-32-159,-1 1,1-1,0-1,0 1,0 0,1-1,0 0,0 0,1-1,-1 1,1-1,0 0,0-1,0 0,0 1,1-2,-1 1,1-1,5 1,2 0,0 0,0-1,1-1,-1 0,0-1,0-1,0 0,1-1,-1 0,0-2,-1 1,1-1,-1-1,0-1,0 0,0 0,0-2,200-148,111-128,-310 273,0-1,-1 0,-1-1,1 0,-2-1,0-1,-1 0,-1 0,0-1,-1 0,0-1,-2 1,0-1,0-1,-2 1,0-1,-1-3,-5 11,-2-1,1 1,-1 0,0 0,-1 0,0 0,-1 1,0 0,0 0,-1 1,0-1,-1 1,0 1,0 0,0 0,-1 0,0 1,0 1,-1-1,0 1,0 1,0 0,0 0,-1 1,1 1,-1 0,0 0,1 1,-1 0,0 1,0 0,0 0,0 2,-2 0,-7 0,1 2,0 1,0 0,0 1,0 1,1 1,0 0,1 1,0 1,0 1,1 1,1 0,0 1,0 0,2 1,-1 1,2 0,0 1,1 0,0 1,2 0,-4 9,1-6,1 1,1 0,1 1,1 0,1 0,1 0,1 1,1 0,1 0,1 0,1 0,1 1,1-1,1 0,1 0,1 0,1 0,1 0,1-1,1 0,4 7,-4-11,1-2,1 0,0 0,1 0,1-1,0-1,1 0,0-1,1 0,1-1,0-1,1 0,7 3,1-6,0 0,0-2,1-1,-1-1,1-1,0-1,1-1,-1-1,0-2,0 0,0-2,-1-1,1 0,-1-2,0-1,0-1,-1-1,-1-1,1 0,-2-2,0-1,0-1,-2 0,9-10,-8 8,-1 0,-1-2,-1-1,0 0,-2-1,0 0,-2-1,10-21,-3 3,-1-1,-2 0,-2-1,-2-1,-2 0,-2-1,4-43,-1-40,66 703,-33-318,-48-370,-27-206,30 283,2 1,1-1,2 0,1 1,2 0,1 1,2 0,1 0,3-4,-7 26,1 0,0 1,0 0,1 1,0 0,0 0,1 1,0 0,1 1,0 1,0 0,0 0,1 1,0 1,0 0,0 0,0 2,0 0,1 0,-1 1,7 1,12 3,-1 1,1 2,-1 1,-1 2,0 1,0 1,-1 1,0 2,-1 1,-1 1,0 1,-1 2,5 6,-17-15,-6-6,1 0,-1 0,0 0,1-1,0 0,0-1,0 0,0 0,0-1,0 0,0-1,1 0,7-1,2-2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7:38.923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830 3134,'0'0,"0"0,0 0,0 0,0 0,0 0,0 0,0 0,0 0,0 0,-21-13,-110-66,-48 14,161 66,1 0,0 1,0 1,0 0,0 1,1 1,-1 1,1 0,0 1,1 1,0 0,0 1,1 1,0 0,0 1,1 1,1 0,0 0,1 1,0 1,1 0,0 0,1 1,1 0,0 1,2 0,-1 0,2 0,0 1,1 0,1 0,0 0,1 0,1 11,-3-2,1 1,2-1,1 0,0 1,2-1,1 0,1 0,2 0,0-1,2 1,0-2,2 1,1-1,1-1,0 0,2 0,1-1,-5-8,1-1,0-1,0 0,2-1,-1 0,1 0,1-2,0 1,0-2,1 0,0-1,0 0,1-1,-1-1,1 0,1-2,-1 1,1-2,-1 0,9 0,0-2,-1 0,1-1,0-2,-1-1,0 0,0-2,0-1,-1 0,0-2,0-1,-1-1,0 0,-1-2,0 0,-1-2,-1 0,0-1,-1-1,-1-1,-1 0,0-1,-1-1,-1-1,-1 0,-1 0,7-20,13-29,-4-2,-3-1,-3 0,-3-2,-3-1,-4 0,-3 0,-4-1,-3 0,-4-34,-3-95,1 166,-12 48,-18 216,29-152,-13 646,21-700,0 0,2 0,0 0,0-1,2 0,0 0,1-1,1 0,0 0,1-1,1 0,0 0,1-1,10 8,-11-14,1-1,0 0,0 0,0-1,1-1,0 0,0-1,0 0,1-1,-1-1,1 0,2-1,-6 1,10-1,0-1,0-2,0 0,0-1,0 0,-1-2,0-1,0 0,0-1,-1-1,0-1,0 0,-1-2,2-1,27-21,-1-1,-1-3,-3-2,-1-1,28-37,21-20,-3 5,-37 36,3 3,3 1,1 3,49-32,-86 67,0 1,1 1,0 1,1 0,0 2,1 0,0 2,0 0,1 1,-1 2,1 0,0 1,1 1,-1 2,0 0,0 1,0 2,0 0,0 1,0 2,11 4,71 88,-158-110,-110-65,141 70,0 0,0 1,0 2,-1 0,1 1,-1 1,0 2,0 0,1 1,-1 1,0 1,1 2,0 0,0 1,0 1,1 1,-18 9,32-11,1 0,0 0,1 0,0 0,0 1,0 0,0 0,1 1,0-1,1 1,0 0,0 0,-1 7,-7 12,-1 1,1 0,2 0,0 1,2 1,2-1,0 1,2 0,1 1,1-1,2 0,1 0,2 3,-1-11,1 0,0-1,2 1,1-1,0-1,2 1,0-1,1-1,1 0,1 0,1-1,0-1,2 0,-1-1,17 14,-20-20,0 0,1-1,0 0,0 0,1-1,0-1,1 0,-1-1,2-1,-1 0,0 0,1-2,0 0,-1 0,1-2,0 0,2 0,-4-2,-1 0,1 0,-1-2,0 1,1-2,-1 1,-1-2,1 0,0 0,-1-1,0 0,-1-1,1 0,-1-1,-1 0,1 0,-1-1,-1-1,0 1,0-1,-1-1,0 1,-1-1,0 0,-1-1,0 0,-1 1,2-7,6-27,-1-1,-2 0,-3 0,-1 0,-2-1,-3 0,-1 0,-3 1,-2-5,-3-123,-6 103,6 96,1 0,1 1,1 0,1 0,1 0,2 1,1-1,1 1,2 14,-2-15,-2 39,4 1,3-1,2 1,3-2,4 5,59 90,26-112,-93-47,0-2,-1 1,1-1,0 1,-1-2,1 1,-1-1,1 1,-1-1,0-1,0 1,-1-1,1 0,-1 0,0 0,0-1,0 1,0-1,-1 0,0 0,0 0,0-1,-1 1,0-1,0 0,24-61,-3-1,-3 0,-3-2,4-46,14-57,-29 148,1 0,2 1,0 0,2 0,0 1,2 0,0 1,2 0,12-14,-6 22,1 0,0 1,1 1,1 1,-1 2,2 0,-1 1,1 2,0 0,1 2,-1 1,1 0,-1 2,1 1,0 2,-1 0,21 5,-31-7,0 1,0 1,0 0,0 1,-1 0,1 1,-1 1,0 1,0 0,-1 0,0 2,8 4,55 59,-136-86,-71-27,110 33,1 1,-1 0,-1 2,1 0,-1 2,0 0,0 2,0 0,0 1,-1 2,1 0,-4 2,17-4,-1 2,1-1,-1 2,1-1,-1 1,1 0,0 1,0 0,0 1,1 0,-1 0,1 1,0 0,0 0,0 1,1 0,0 0,0 1,0 0,1 0,0 0,1 1,-1 0,1 0,1 1,0-1,0 1,1 0,0 0,0 0,1 0,-1 9,2-11,1 0,0-1,0 1,1-1,0 1,0-1,0 1,1-1,0 1,0-1,1 0,0 0,0 0,0-1,0 1,1-1,0 1,1-1,-1 0,1-1,0 1,0-1,0 0,5 3,8 1,1 0,0-1,0-1,1-1,-1-1,1-1,0 0,13-1,89 18,-88-11,-19-7,-2 1,1 0,0 1,-1 0,1 2,-1-1,-1 1,1 1,-1 0,0 1,0 1,-1-1,-1 2,1-1,-1 2,3 4,16 92,-25-93,-1 1,-1-1,0 1,-1 0,-1 0,0-1,-1 1,0 0,-2 0,-3 13,-76 36,-120-28,178-34,-2 2,-1-2,1 0,-1-2,1-1,-1-1,1-1,-1-2,-12-4,16-4,9 4,27 25,1-7,0 0,0-1,1 0,0-1,1-1,-1-1,1 0,0 0,1-2,-1 0,1-1,-1-1,1 0,0-1,-1-1,1-1,-1 0,1-1,9-7,0-2,-1 0,-1-2,0 0,-1-2,0 0,-2-2,0 0,-1-1,-1-1,0-1,-2-1,0-1,11-22,-26 43,214-361,-99 181,-103 167,1 1,0 1,1 1,0 0,1 1,0 1,1 0,0 1,1 1,15-4,-15 5,0 1,1 1,0 1,0 1,0 0,0 1,0 2,1 0,-1 1,8 2,0 3,0 2,0 0,0 2,-1 1,-1 1,0 2,-1 0,5 5,69 97,-133-143,0 2,-2 2,0 0,-2 3,0 1,-1 2,-1 2,0 1,-1 2,-2 2,30 9,0 1,1 0,-1 1,1 1,-1 0,1 1,0 0,0 1,0 0,0 1,1 0,-1 1,1 0,1 1,-1 0,1 1,-3 3,6-3,1 0,-1 1,2 0,-1 0,1 0,1 0,-1 1,2 0,-1 0,1 0,1 0,-1 4,1-7,1-1,0 0,0 0,0 0,0 1,1-1,0 0,1 0,-1 0,1 0,0 0,1 0,-1 0,1 0,0-1,1 1,-1 0,1-1,0 0,1 0,-1 0,1 0,0 0,0-1,1 1,-1-1,1-1,0 1,0 0,0-1,0 0,1 0,-1-1,1 0,0 0,0 0,0 0,0-1,0 0,0 0,0-1,147 23,-127-22,1 2,-1 0,0 2,0 0,0 2,-1 1,0 1,-1 1,1 1,16 12,-34-16,0 1,0 0,-1 0,-1 1,1-1,-2 1,1 1,-1-1,0 1,-1-1,0 1,1 8,6 14,-9-21,0 0,-1 0,0 0,0 0,-1-1,-1 1,0 0,0-1,-1 1,-1-1,1 0,-2 1,-73 67,46-57,21-16,1 0,-1-1,0 0,0 0,0-1,0-1,0 0,-1 0,1-1,-1-1,1 0,-5-1,-40 4,-137-13,155-4,17 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6:29.4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95 1,'0'0,"0"0,0 0,0 0,0 0,0 0,0 0,-8 27,-72 296,76-289,2 1,2 0,1 0,1 0,2 0,2-1,1 0,6 16,-4-29,1 0,1 0,0-1,2 0,0-1,1 0,1-2,1 1,1-2,0 0,1-1,0-1,1 0,1-2,0 0,12 4,-23-14,1 0,0 0,0 0,0-2,1 1,-1-1,0-1,0 0,0 0,0-1,0 0,0 0,-1-2,1 1,-1-1,0 0,0-1,0 0,2-2,4-3,0 0,-1-1,0-1,0-1,-1 0,-1 0,0-1,-1-1,-1 0,0 0,-1-1,-1 0,0-1,-1 0,-1 0,0 0,2-16,2-29,-2 0,-2 0,-4 0,-3-35,1 41,-12-136,2 262,-3 304,36-138,25-87,-44-144,-1 0,1-1,0 1,0 0,0-1,1 0,-1 0,1-1,0 1,0-1,0 0,1 0,-1-1,1 1,-1-1,1-1,4 2,-5-4,0 0,0 1,0-2,0 1,0-1,0 0,0 0,0 0,0 0,-1-1,1 0,-1 0,0 0,0-1,0 1,0-1,-1 0,1 0,-1 0,0-1,0 1,-1-1,1 1,-1-1,0 0,0 0,-1 0,0 0,1-2,50-328,-52 332,4-27,1 1,1 0,2 0,0 1,2 0,1 0,2 1,0 1,2 0,1 1,14-17,-14 28,2 1,0 1,0 0,1 2,0 0,1 1,0 1,0 1,1 0,0 2,0 0,1 2,-1 0,1 2,0 0,-1 1,1 1,0 1,-1 1,0 1,1 1,-2 1,1 1,-1 1,0 0,0 1,15 11,80 35,-144-74,-1 2,-1 1,0 2,-1 0,0 2,-1 2,0 1,-1 1,0 2,0 2,0 1,-29 1,46 2,0 0,0 1,0 1,0 1,0 0,0 1,1 1,0 1,0 0,0 1,-12 8,23-10,1 0,0 0,1 0,-1 0,1 1,0-1,0 1,1 0,-1 0,1 0,1 0,-1 1,1-1,0 0,0 1,1 5,1-2,0-1,0 0,1 1,1-1,0 0,0 0,0 0,1-1,1 1,-1-1,1 0,1 0,-1-1,2 1,-1-1,1 0,-1-1,2 0,-1 0,1-1,0 1,0-2,0 1,1-1,2 1,7 2,0 0,0-1,1 0,0-2,0 0,0-1,0-1,0-1,1-1,-1 0,0-2,2 0,-5-2,0 1,0 0,1 1,-1 1,1 1,-1 0,1 1,-1 1,1 1,-1 0,0 1,0 0,0 2,-1 0,0 0,0 1,0 1,-1 1,1 1,-9-1,0 0,-1 0,0 0,0 1,-1 0,-1 0,1 0,-1 0,-1 0,0 1,-1-1,0 1,0 0,-1-1,-1 1,0-1,0 1,-1-1,0 1,-4 8,6-17,-5 13,-1 0,0-1,-1 0,-1 0,0-1,-1 0,0 0,-1-1,0-1,-1 1,0-2,-1 1,0-2,-1 1,0-2,0 0,-1 0,0-1,0-1,-1-1,0 0,0 0,0-2,-12 2,16-2,0 0,-1-1,1-1,-1 0,1 0,-1-1,1-1,-1 0,0 0,1-1,0-1,-4-1,-14-8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7:00.567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0 160,'33'99,"4"-1,4-1,50 84,-12-24,-10-14,-7 2,-5 3,-8 2,1 30,220 732,-125-424,9 65,-124-460,-20-154,19-138,9 2,49-149,208-590,15 21,-101 409,-14 64,-194 440,-1 2</inkml:trace>
  <inkml:trace contextRef="#ctx0" brushRef="#br0" timeOffset="1955.798">2928 1524,'29'73,"165"492,-73-254,-74-167,7-2,5-2,13 11,-1 23,15 64,-38-136,-5-154,309-579,-61 16,0 19,-244 527,-48 70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6:59.359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1 166,'18'45,"84"184,48 9,-9-18,-141-219,1-1,-1 1,0 0,1-1,0 1,-1 0,1-1,-1 1,1-1,0 1,-1-1,1 1,0-1,-1 1,1-1,0 0,0 1,-1-1,1 0,0 0,0 1,0-1,0 0,-1 0,1 0,0 0,0 0,0 0,0 0,-1-1,1 1,0 0,0 0,0-1,-1 1,1 0,0-1,0 1,-1-1,1 1,0-1,-1 1,1-1,-1 1,1-1,-1 0,1 1,-1-1,1 0,-1 1,1-1,-1 0,0 0,1 0,-1 1,0-1,0 0,0 0,42-123,-27 49,128-257,-74 166,-46 132,224 217,-224-167,1-1,0-1,1 0,1-3,0 0,1-1,16 3,-3 0,2-1,0-2,0-2,1-2,0-1,0-3,0-1,0-3,0-1,0-2,-1-2,1-1,-2-3,1-1,-2-3,7-3,-39 12,-1 0,0 0,-1-1,1 0,-1 0,-1-1,1 1,-1-1,-1 0,1-1,-1 1,-1-1,0 1,0-1,-1 0,0-1,0 1,-1 0,0 0,-1-1,0 1,0 0,-1-1,0 1,-1-1,2 3,0-1,-1 1,0-1,0 1,-1-1,0 1,0 0,0-1,-1 1,0 1,-1-1,0 0,0 1,0 0,-1-1,0 2,0-1,0 1,-1-1,1 2,-1-1,-1 1,1-1,-1 2,1-1,-1 1,0 0,0 0,-1 1,1 0,-3 0,-15-5,0 2,0 1,-1 1,1 1,-1 2,1 0,-1 1,-11 4,10 1,0 1,0 1,1 2,0 0,1 2,0 1,1 1,0 1,2 1,-1 1,2 1,0 0,2 2,0 1,1 0,1 1,-11 19,21-26,2 1,0-1,1 1,0 0,1 0,1 0,0 1,2-1,0 0,0 1,2-1,0 0,1 0,2 10,4-3,1 0,1 0,1-1,1-1,1 0,1 0,1-2,0 0,1-1,1 0,1-1,1-2,15 10,-17-12,2-1,-1-1,2 0,-1-2,1 0,1-2,0 0,0-2,0 0,0-1,1-1,-1-2,1 0,0-1,-1-1,1-2,0 0,-1-1,0-1,0-1,-1-1,1-1,-1-1,-1-1,0-1,17-11,-12 3,0 0,-1-1,-2-2,0 0,-1-1,-2-2,0 0,-2 0,0-2,-2 0,8-20,-8 7,-2-2,-1 1,-2-2,-2 1,-2-1,0-32,-22 20,11 71,1 0,1 0,0 1,1-1,1 1,0-1,2 1,0-1,0 1,2-1,0 1,1-1,7 89,11 140,-11-113,0-414,-9 239,37-281,-33 302,46-79,-43 92,0 1,0 0,1 1,0 0,0 0,1 1,-1 0,1 1,1 0,-1 1,1 0,0 1,-1 0,1 1,1 0,6 1,26-3,1 3,0 2,0 1,-1 3,1 2,-1 1,9 6,60 73,-28 2,-65-72,-15-11,-1-1,1 0,0-1,0 0,1 0,-1 0,1 0,0-1,-1 0,2-1,-1 1,0-1,0-1,7 1,-4-3,0-1,0 0,0 0,0-1,-1 0,1-1,-1 0,0-1,0 0,-1 0,1-1,-1 0,0 0,-1-1,0 0,0-1,0 1,-1-1,0-1,4-7,-68 364,56-286,0-51,1 0,0 0,1 0,0 0,1 0,1 0,-1 0,1 0,1-1,0 1,1-1,1 3,-1-5,0 0,0 0,1 0,0-1,1 1,0-1,0 0,0-1,1 0,0 0,0 0,0-1,1 0,0 0,0-1,0 0,1-1,-1 1,1-2,-1 1,1-1,3 0,25 4,0-1,1-1,-1-3,1-1,-1-1,1-3,-1 0,24-8,97-103,-146 101,-1-1,0 1,-1-2,-1 1,0-2,-1 1,-1-1,-1 0,0 0,-1-1,0-5,5-21,-3-1,-2 0,-1 1,-3-1,-3-34,2 12,-19 218,52 150,-4-11,-18-139,3 336,-13-467,-1 1,-1-1,0 0,-2 1,0-1,-2 0,0-1,-1 1,-1-1,0 0,-2 0,0-1,-1-1,-1 1,0-2,-2 1,0-2,0 1,-2-2,0 0,0-1,-1 0,-1-1,0-1,-8 3,10-8,0-1,-1-1,1 0,-1-1,1-1,-1 0,0-1,0-1,0 0,0-1,0-1,1-1,-1 0,1-1,-1 0,1-1,1-1,-1-1,1 0,0 0,0-2,1 0,0 0,1-1,0-1,1 0,-1-1,1 2,0-1,0 0,1-1,1 0,0-1,0 0,1 0,1-1,0 0,1 0,1 0,0-1,1 0,0 0,2 0,-1 0,2-1,0 1,1 0,1-4,2-3,1 0,1 1,0 0,2 0,1 0,1 1,0 0,1 1,1 0,1 1,1 0,1 0,0 2,1 0,1 0,0 1,1 1,0 1,1 1,1 0,0 1,7-2,243-108,158-102,-399 206,-1 0</inkml:trace>
  <inkml:trace contextRef="#ctx0" brushRef="#br0" timeOffset="8703.302">126 2195,'0'0,"0"0,0 0,0 0,0 0,0 0,0 0,9 25,129 257,26 80,-77-174,-52-153,-24-48,-1-1,0-1,-1 0,0 0,-1-1,-1 0,0 0,-1 0,-1-1,-1 0,0 0,-1 0,-1-1,-1 1,0-17,13-69,78-289,-93 390,0 0,1 0,0 0,-1 0,1-1,0 1,0 0,0 0,0 0,0 0,1-1,-1 1,1 0,-1 0,1 0,0 0,0 0,0 0,0 0,0 0,0 1,1-1,-1 0,1 0,-1 1,1-1,-1 1,1 0,0-1,0 1,0 0,0 0,-1 0,2 0,-1 1,0-1,0 0,0 1,0-1,0 1,0 0,1 0,-1 0,0 0,0 0,0 0,0 1,1-1,-1 1,0-1,22 9,0-1,0-1,1-1,0-1,0-2,0 0,1-2,-1 0,1-2,-1-1,0-1,0-1,0-1,7-3,27-9,0-3,-2-2,0-2,-2-3,8-7,-51 26,-12 8,0 1,0-1,0 1,0-1,1 1,-1-1,0 1,0-1,0 1,0-1,0 0,1 1,-1-1,0 1,0-1,1 0,-1 1,0-1,1 0,-1 1,0-1,1 0,-1 1,0-1,1 0,-1 0,1 0,-1 1,1-1,-1 0,0 0,1 0,-1 0,1 0,-1 0,1 0,-1 0,1 0,-1 0,1 0,-1 0,0 0,1 0,-1 0,1 0,-1-1,1 1,-1 0,0 0,1 0,-1-1,1 1,-1 0,0-1,1 1,-1 0,0-1,1 1,-1 0,0-1,0 1,-12 441,14-279,33 36,-30-188,1 0,0-1,0 0,1 0,0 0,1-1,0 0,0 0,1-1,0 0,0 0,1-1,0-1,0 0,0 0,0 0,1-2,6 2,2-2,1-1,-1-2,1 0,-1-1,1-1,-1 0,0-2,0 0,0-1,0-1,-1-1,0 0,0-2,0 0,198-95,193-125,-376 207,-1 0,-1-3,-2 0,0-2,-2-1,-1-1,0-1,-21 20,-1 1,1-1,-1 0,-1 0,0 0,-1 0,0 0,0-1,-1 1,0-1,-1 1,0-1,-1 0,0 1,0-1,-2 1,1 0,-1 0,0 0,-2-3,2 7,-1-1,1 1,-1-1,-1 1,1 0,-1 1,0-1,0 1,0 0,-1 0,0 0,0 1,0 0,-1 0,1 1,-1 0,0 0,0 0,0 1,0 0,0 0,-1 1,1 0,-1 0,-181 6,176-2,0 0,0 2,1-1,0 2,-1 0,2 0,-1 1,1 0,0 1,0 0,1 1,0 0,1 1,0 0,1 0,-7 11,3 3,0 1,2 0,0 1,2 0,1 0,1 1,2 0,0 0,2 0,1 0,1 1,1-1,2 0,0 0,2 1,-2-14,0 1,1-1,0 0,2-1,-1 1,1-1,1 0,1-1,0 0,0 0,1 0,0-1,1-1,1 1,-1-2,2 1,-1-2,1 1,1-2,-1 1,1-2,0 0,1 0,0-1,0-1,0 0,0-1,0-1,6 0,14 2,0-2,0-1,0-1,0-3,0 0,0-2,-1-2,0-1,0-2,-1 0,0-3,-1 0,0-2,-1-2,-1 0,-1-2,0-1,-2-2,0 0,-1-2,3-5,-5 6,0-2,-2 0,0-1,-2-1,-1 0,-1-2,-2 0,0-1,-2 0,-2-1,7-28,4-58,4 498,31-200,-50-165,0-1,1-1,1 1,0-1,1-1,1 0,0 0,0-1,2 0,-1-1,1-1,1 0,0-1,0 0,1-1,0-1,0 0,1-1,0 0,0-2,1 0,-1 0,14 0,-14-5,-1 0,1 0,-1-1,0-1,0-1,0 0,0-1,0 0,-1-2,0 1,0-2,-1 0,0 0,0-1,-1-1,0 0,-1-1,0 0,-1 0,0-1,4-8,3-4,-1-1,-1 0,-1-2,-2 1,0-2,-2 1,-1-1,-1-1,-2 0,3-27,-14-183,-24 160,50 190,34 86,2-17,21 14,-70-183,1 0,-1-1,2 0,-1 0,1-1,1 0,0 0,0-1,1-1,0 0,0-1,0 0,1-1,0 0,0-1,0 0,1-1,-1-1,1 0,0-1,-1 0,1-1,0-1,0 0,-1-1,1 0,-1-1,5-2,0 2,-1-1,0-1,0 0,-1-1,0-1,0-1,0 0,-1-1,0 0,-1-1,0-1,0-1,-1 0,-1 0,0-1,-1-1,0 0,-1 0,-1-1,0 0,-1-1,2-7,3-37,-3 1,-2-2,-3 1,-3-1,-2 0,-4-13,1-50,-43-22,67 359,3-27,29 117,-51-293,1 0,-1-1,1 1,1-1,0 1,0-1,1 0,0-1,1 1,0-1,0 0,1 0,0-1,0 0,0 0,1-1,0 0,1 0,-1-1,1 0,0 0,1-1,-1 0,0-1,1 0,0 0,0-1,0-1,0 0,10 0,-5-2</inkml:trace>
  <inkml:trace contextRef="#ctx0" brushRef="#br0" timeOffset="9816.925">1454 1799,'0'0,"0"0,0 0,0 0,0 0,0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7:18.961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1 792,'0'37,"8"16,1-1,3 1,2-2,3 0,6 10,18 62,84 206,-123-323,0 0,0-1,0 1,1 0,-1-1,1 1,1-1,-1 0,1 0,0 0,0-1,0 1,1-1,-1 0,1 0,0-1,1 1,-1-1,0 0,2 0,20-45,34-166,-40 107,40-248,-39 219,27 71,-42 17,-8 41,1 1,-1-1,1 1,0-1,-1 1,1-1,-1 1,1-1,0 1,0-1,-1 1,1-1,0 0,0 1,0-1,-1 1,1-1,0 0,0 1,0-1,0 1,0-1,0 0,0 1,0-1,1 0,-1 1,0-1,0 1,0-1,1 0,-1 1,0-1,1 1,-1-1,0 1,1-1,-1 1,1-1,-1 1,1 0,-1-1,1 1,-1 0,1-1,-1 1,1 0,-1-1,1 1,0 0,-1 0,1 0,0 0,-1 0,1 0,-1 0,1 0,0 0,-1 0,1 0,0 0,-1 0,1 0,0 1,175 14,269 7,-260-67,-214 87,21-24,0 0,2 0,0 0,1 1,1 0,1 0,0 0,2 0,0 0,1 1,-5 40,2-11,2 1,2-1,3 0,2 0,7 29,-10-71,1 0,0 0,0 0,1 0,-1-1,1 1,1-1,-1-1,1 1,0-1,1 0,-1 0,1-1,0 0,7 3,-3 0,-4-3,0 0,0-1,1 0,-1 0,1-1,0 0,0 0,0-1,0 0,0 0,0-1,0 0,0-1,0 0,0 0,0 0,0-1,-1 0,1-1,0 0,-1 0,0 0,6-5,155-112,-165 117,33-33,-1-1,-2-2,-1-2,-3 0,-1-2,0-4,8-12,-5 18,2 1,1 2,2 1,1 2,41-30,-65 57,1 0,0 0,0 1,1 1,0 1,0 0,1 0,-1 2,1 0,0 1,-1 0,1 1,0 1,0 1,0 0,225 38,-120 28,-75-39,-70-42,-11-6,0 2,-1 1,-1 3,-1 0,0 3,-1 1,0 1,0 3,-27-1,-92 62,141-46,10-8,1 1,-1 1,0-1,1 1,0 0,0 1,0 0,0-1,0 2,1-1,0 1,0 0,0 0,0 0,1 1,0-1,0 1,0 0,1 1,0-1,0 0,1 1,-1 0,1-1,1 1,0 0,0 0,0 6,3-8,2 1,-1-1,1 1,-1-1,1 0,1 0,-1-1,1 1,0-1,0 0,0-1,0 1,1-1,-1 0,1 0,0 0,0-1,0 0,0 0,0-1,4 1,22 4,0-1,0-2,0-1,0-1,0-2,28-4,162 9,-210 1,0 1,0 0,-1 1,0 1,0 0,-1 0,0 1,0 0,-1 1,0 0,-1 0,0 1,0 0,-1 1,-1 0,0 0,-1 0,0 0,-1 1,0 0,-1 0,0 0,-1 0,-1 1,-22 112,10-109,0 0,-2 0,1-2,-2 1,0-1,-1-1,-1-1,0 0,0-1,-1-1,-1 0,0-1,0-1,-1-1,0-1,-1 0,0-2,0 0,0-1,0-1,0-1,-8 0,-172-18,82-41,293 76,-123-10,1-3,0-2,0-3,0-2,10-3,292-107,-313 98,-2-1,0-3,-1-1,-1-1,0-3,-2-1,0-1,-2-3,-1 0,-1-2,-2-1,20-26,-35 32,-1-1,-2 1,0-2,-2 0,-1 0,-1-1,-1 0,3-27,-6-96,3 472,4-251,2-1,4 0,3-1,27 62,-43-122,-1 0,1 0,1-1,0 1,0-1,0 0,1 0,0-1,1 1,0-1,0-1,0 0,1 0,0 0,0-1,1 0,-1 0,1-1,0 0,0-1,0 0,1 0,-1-1,1 0,5 0,8-1,-1 0,1-2,-1 0,1-1,-1-2,0 0,0-1,0-2,-1 0,0-1,0-1,-1-1,0 0,-1-2,0-1,-1 0,0-1,-1-1,-1 0,0-1,-1-1,-1-1,11-16,-3-2,-1-2,-1 0,-3 0,-1-2,-1 0,-3-1,-1 0,-2-1,-2 0,0-17,6-379,-28 71,6 249,2 370,-11 122,41 83,-21-418,2 1,2-1,2 0,1-1,2 0,1 0,3-1,0-1,3 0,1-1,9 11,-16-34,1-1,1 0,0-1,1 0,-1-1,2-1,-1-1,1 0,0 0,1-2,0 0,-1-1,2-1,-1 0,0-1,0-1,1-1,-1 0,0-2,1 0,-1 0,0-2,0 0,-1-1,1-1,-1 0,0-1,-1-1,0 0,0-1,0-1,-1 0,-1-1,0-1,0 0,-1 0,4-7,39-59,-28 33</inkml:trace>
  <inkml:trace contextRef="#ctx0" brushRef="#br0" timeOffset="622.632">4482 665,'0'0,"0"0,0 0,0 0,10 18,1-12,-1 1,1-2,1 0,-1 0,0-1,1 0,0-1,0-1,0 0,0 0,1-1,-1-1,0 0,0 0,1-2,-1 1,0-1,0-1,0 0,-1-1,1 0,-1-1,9-5,24-3,3 2,1 1,-1 3,1 1,0 3,23 2,-59 2</inkml:trace>
  <inkml:trace contextRef="#ctx0" brushRef="#br0" timeOffset="1136.438">3597 320,'0'0,"0"0,0 0,0 0,0 0,0 0,0 0,0 0,0 0</inkml:trace>
  <inkml:trace contextRef="#ctx0" brushRef="#br0" timeOffset="1650.553">1216 301,'0'0,"0"0,0 0,0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7:34.397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0 431,'30'96,"69"154,20 32,-82-185,7 34,1-144,-38 4,0-1,-1 0,0-1,-1 1,0-1,0 0,-1 0,-1 0,0-1,0 0,-2 1,1-6,7-24,62-306,-71 115,11 180,-11 52,0 0,0 0,0 0,34 4,215 10,164-77,-314 32,-104 74,-25 212,27-198,-2 9,4-1,2 1,3 0,11 53,-13-109,1-1,0 1,0-1,1 0,1 0,-1-1,2 1,-1-1,1 0,0-1,1 1,-1-1,1 0,1-1,0 0,-1 0,2 0,-1-1,1-1,0 1,0-1,0-1,0 0,0 0,1 0,0-2,-1 1,1-1,0 0,0-1,0 0,0-1,-1 0,1-1,0 1,-1-2,1 0,-1 0,0 0,0-1,0-1,0 1,-1-2,4-2,13-10,-2-1,0-1,-2-2,0 0,-1-1,-2 0,0-2,-2 0,0-1,2-8,97-221,-107 239,0 0,1 0,0 0,1 1,1 1,0 0,1 0,1 1,0 1,0 0,1 1,1 0,0 1,1 1,9-5,-2 2,0 2,1 0,0 2,1 0,-1 2,1 1,1 0,-1 2,1 1,23 2,-29-1,0 0,0 2,0 1,-1 0,1 1,0 1,-1 1,0 1,0 0,-1 2,17 8,111 55,-279-109,111 29,0 1,0 0,-1 2,1 0,-1 2,-1 0,1 2,0 1,-1 0,1 2,-1 1,1 0,0 2,0 1,0 0,1 2,-22 9,36-13,1 0,0 0,0 0,0 1,0 0,1 0,-1 1,1 0,0 0,1 0,-1 1,1 0,0 0,0 0,1 1,0-1,0 1,1 0,-1 0,2 0,-1 1,1-1,0 1,0 0,1-1,0 1,1 0,-1 0,2-1,-1 1,1 0,0 0,0-1,1 1,1 3,3-7,-1-1,0 1,1-1,-1 0,1-1,0 1,0-1,0 0,0 0,0-1,1 0,-1 0,0-1,1 1,4-2,-2 2,157-6,-142 1,-1 2,1 1,0 0,0 2,0 0,0 2,0 1,21 6,-33-4,-2-1,1 2,-1-1,0 2,0-1,-1 1,0 1,0-1,-1 1,0 1,0 0,-1 0,3 8,-5-7,-1 0,-1 0,0 0,0 1,-1-1,-1 1,0 0,-1-1,0 1,0 0,-1-1,-1 1,0-1,-1 1,0-1,0 0,-1 0,-1 0,0 0,0-1,-1 0,-1 0,1-1,-2 1,1-2,-8 8,-6-1,0-1,0 0,-1-2,-1 0,0-2,-1 0,0-2,0-1,-1 0,0-2,0-1,0-1,-23-1,-78-27,170 17,466-1,-277-63,-205 60,0-1,-2-1,0-2,0 0,-2-2,0-1,-1-1,-1 0,0-2,-2-1,-1 0,-1-1,9-16,114-218,-86 26,-47 185,-9 70,-30 387,32-368,1 0,3 0,1 0,2-1,1 1,6 9,-12-43,0 0,1 0,0 0,0-1,0 0,1 1,0-2,1 1,-1-1,1 0,1 0,-1 0,1-1,0 0,0 0,0-1,1 0,-1 0,1-1,0 0,0 0,1-1,-1 0,0 0,1-1,4 0,8 0,-1-1,1 0,0-2,-1 0,0-2,1 0,-1-1,-1-1,1-1,11-7,-8 5,-1-1,0 0,-1-2,0-1,-1-1,0 0,-1-2,-1 0,-1-1,0-1,-1 0,-1-1,10-17,-4-1,-1 0,-2-1,-2-1,-1 0,-2-1,-2-1,-2 0,-1-1,-2 1,-2-1,-2-40,-26-354,22 410,-4-10,-6 62,3 22,3 2,2-1,2 1,2-1,4 19,-1 40,1 52,7 0,29 146,-37-287,1-1,1 0,0 0,1 0,1-1,0 0,2 0,0-1,0 0,2-1,0 0,1 0,0-1,1-1,14 12,114-7,34-81,-138 41,-1-2,0-1,-2-3,-1 0,-2-2,-1-1,-1-2,-1-1,-2-1,-2-1,-1-1,-2-1,13-33,27-34,-43 76,1 0,2 2,1 0,1 2,1 0,1 2,1 0,9-4,-20 16,0 1,1 1,-1 0,2 1,-1 1,1 1,0 0,1 1,-1 1,1 0,0 2,0 0,0 1,0 1,0 0,0 1,0 1,0 1,0 1,-1 0,17 7,66 16,-146-61,13 28,0 1,-1 2,0 1,1 2,-1 1,0 2,1 1,0 2,0 1,0 2,-16 6,40-8,-1 0,1 1,1-1,-1 2,1-1,1 1,-1 0,2 1,-1 0,1 0,1 0,0 1,0 0,1 0,1 0,0 0,0 1,1-1,0 1,1-1,1 1,0 8,-1 13,1-1,1 0,2 0,1 0,2-1,1 1,1-1,2-1,1 0,2 0,0-1,7 9,-5-18,0-2,0 1,2-2,0 0,1-1,1-1,0-1,1 0,1-2,0 0,0-1,1-2,0 0,10 2,-16-7,0 0,1-1,-1-1,0-1,1 0,0-1,-1-1,1 0,-1-2,0 1,0-2,0 0,0-1,0-1,-1 0,0-1,0-1,-1 0,0-1,-1-1,0 0,0-1,10-11,-10 7,-1-2,-1 0,-1 0,0-1,-1 0,-1-1,-1 0,0 0,-1 0,-2-1,2-11,-3 13,-1 0,-1 0,0 0,-1 0,-2-1,1 1,-2 0,-1 0,0 0,-1 1,0-1,-2 1,0 1,-1-1,-1 1,-10-14,4 8,-1 2,-1-1,-1 2,0 1,-2 0,0 1,0 1,-2 1,0 1,-1 1,-24-10,-11 13,70 11,483 9,-474-11,0-1,1-1,-1-1,-1-1,1 0,-1-2,0-1,0 0,-1-1,0-1,5-5,-23 15,-1-1,1 0,-1 0,1 1,-1-1,1 1,0-1,-1 0,1 1,0-1,-1 1,1-1,0 1,0 0,-1-1,1 1,0 0,0 0,0-1,0 1,-1 0,1 0,0 0,0 0,0 0,0 0,0 0,-1 1,1-1,0 0,0 0,0 0,0 1,-1-1,1 1,0-1,0 0,-1 1,1 0,0-1,-1 1,1-1,-1 1,1 0,-1-1,1 1,-1 0,1-1,-1 1,1 0,-1 0,0 0,0-1,1 1,-1 0,0 0,0 0,0 0,0 0,0 0,4 265,29 28,5-96,-31-155,-24-56,-29-201,34-103,12 301,1 1,1-1,0 1,1 0,1-1,0 2,1-1,1 0,0 1,1 0,0 1,1-1,1 1,2-2,-3 9,0 1,1 0,-1 0,1 1,0 0,0 1,0 0,1 0,-1 1,1 0,0 1,-1 0,7 0,-10 1,12-4,-1 2,1 0,0 1,0 1,0 0,-1 2,1 0,0 1,-1 0,1 2,-1 0,0 1,-1 0,0 2,0 0,0 0,-1 2,0 0,11 10,137 96,-156-112,0-1,1 0,-1 0,1-1,0 0,0 0,0-1,0 0,0 0,0-1,0 0,0 0,0-1,0 0,0 0,-1-1,1 0,0 0,-1-1,1 0,-1-1,0 1,7-6,7-7</inkml:trace>
  <inkml:trace contextRef="#ctx0" brushRef="#br0" timeOffset="874.659">4288 425,'222'-22,"-36"-12,-157 28</inkml:trace>
  <inkml:trace contextRef="#ctx0" brushRef="#br0" timeOffset="1418.138">3517 131,'0'0,"0"0,0 0,0 0,0 0</inkml:trace>
  <inkml:trace contextRef="#ctx0" brushRef="#br0" timeOffset="1977.533">1260 16,'0'0,"0"0,0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5T11:07:43.188"/>
    </inkml:context>
    <inkml:brush xml:id="br0">
      <inkml:brushProperty name="width" value="0.1" units="cm"/>
      <inkml:brushProperty name="height" value="0.1" units="cm"/>
      <inkml:brushProperty name="color" value="#0066CC"/>
      <inkml:brushProperty name="ignorePressure" value="1"/>
    </inkml:brush>
  </inkml:definitions>
  <inkml:trace contextRef="#ctx0" brushRef="#br0">0 760,'22'65,"144"339,-23-21,-100-279,-21-131,98-372,-84 207,-9-85,-16 165,30 89,68 21,277 6,20 11,-461 15,-34 7,69-31,1 1,-1 1,1 0,1 2,0 0,0 1,1 1,0 1,1 0,1 1,0 0,-7 11,14-16,2 0,-1 0,1 1,0 0,1 0,0 1,1-1,0 1,1 0,0 0,1 0,0 1,1-1,0 2,1 18,2-1,1 0,2 0,1 0,1 0,1-1,2 0,1 0,1-1,1-1,2 0,0-1,2-1,13 15,-18-29,0-1,1 0,0-1,1-1,0 0,0 0,1-1,-1-1,2-1,-1 0,1-1,-1-1,1 0,0-1,0-1,1 0,1 1,-1 0,0-1,1-1,-1-1,1 0,-1-1,0-1,0-1,0 0,0-1,-1-1,1-1,-2 0,1-1,-1-1,7-5,-10 4,0-1,-1 0,0-1,-1 0,0 0,-1-1,-1-1,0 0,-1 0,0 0,-1-1,-1 0,0 0,-1 0,-1 0,0-1,-1 0,-1 1,0-1,-1 0,-1 0,0 0,-1 1,-3-11,-2-6,-1 0,-2 0,0 1,-3 0,0 1,-2 0,-1 1,-1 1,-2 1,-7-7,8 16,-1 2,-1 0,-1 1,0 1,-1 1,-1 0,0 2,-20-7,26 11,-15-3,45 11,-9-1,41 4,-12 2,0-1,1-2,-1-2,1-1,0-2,-1 0,1-3,-1-1,0-1,-1-2,0-1,4-3,-13 4,0-2,0 0,-1-1,-1-2,0 0,-1-1,0-1,-2-1,0 0,0-2,-2 0,0 0,-2-2,0 0,-1 0,-1-2,-1 1,-1-1,-1-1,-2 0,0 0,2-13,17-89,-25 120,0 0,0 0,-1 0,0-1,0 1,-1 0,0 0,0 0,0 0,0 0,-1 0,0 0,-1 0,1 1,-1-1,0 1,-3-5,-9 44,4 8,2 1,1 0,3 0,1 0,2 1,2-1,5 34,-2 36,-15 279,46-51,-29-322,2 0,0-1,1 0,1-1,1 1,0-2,1 1,1-2,11 13,-8-13,-1-1,2 0,0-1,1 0,0-1,0-1,1-1,1-1,0 0,0-2,1 0,0-1,0 0,0-2,1-1,-1 0,1-2,10 0,24-1,-1-3,0-2,1-3,-2-1,0-3,24-10,-11-3,-1-2,-1-3,-2-2,-1-4,-2-2,-1-3,-2-2,47-47,-89 77,-1-1,0 0,-1-1,-1 0,0-1,-1 0,-1 0,-1-1,0-1,-1 1,0-1,-2 0,0-1,-1 1,-1-1,-1 0,0-2,-2 14,0 0,0 0,0 0,-1 0,0 0,-1 0,1 0,-1 0,0 0,-1 1,0-1,0 1,0 0,-1 0,0 0,0 0,-1 0,1 1,-1 0,0 0,-1 0,1 1,-1 0,0 0,0 0,0 1,0-1,-1 1,1 1,-1 0,-5-2,-6 2,0 0,1 1,-1 1,0 1,0 0,1 1,-1 1,1 1,0 0,0 1,0 1,0 1,1 0,0 1,1 1,0 1,0 0,1 0,0 2,1 0,0 0,1 1,1 1,0 0,0 1,1 6,0 1,2 1,0-1,2 1,0 0,2 1,0 0,2-1,0 1,2 0,1 0,1 0,0 0,2-1,1 1,1-1,1 0,1-1,8 17,79 61,-81-86,0-2,1 0,1 0,-1-2,2 0,0 0,0-2,0 0,1-1,0-1,1 0,-1-2,1 0,0-1,0-1,17 0,13-2,-1-1,1-3,-1-2,-1-2,1-2,4-3,103-41,-135 45</inkml:trace>
  <inkml:trace contextRef="#ctx0" brushRef="#br0" timeOffset="692.954">2201 690,'35'0,"335"-54,-350 52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6T06:39:53.920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1 551,'0'0,"0"0,0 0,0 0,0 0,0 0,0 0,0 0,0 0,0 0,0 0,0 0,0 0,0 0,0 0,0 0,0 0,0 0,0 0,0 0,0 0,0 0,0 0,0 0,0 0,0 0,0 364,2-345,0 0,2 0,0-1,2 1,0-1,0 0,2 0,0-1,6 9,-2-2,71 68,14-38,6 3,15-50,93-60,-125-17,-65 44,-1-1,-2 0,-1-2,-1 0,-1 0,-2-2,-1 0,-1 0,-2-1,-1 0,-2-1,-1 0,0-12,3-158,-18 329,25 201,-13-311,1-1,1 0,0 1,1-1,0 0,1-1,1 0,0 0,1 0,1-1,0 0,1 0,0-1,1 0,112 56,-105-60,1-2,0 0,0-1,0-1,0 0,1-2,0 0,-1-1,1-1,0-1,0-1,-1-1,1 0,-1-2,0 0,0-1,-1-1,0 0,0-2,0 0,-1-1,-1 0,1-2,-2 0,3-3,63-62,-61 43,-2-1,-1-1,-2 0,-2-1,-1 0,-2-1,-2-1,-1 0,-2 0,-1 0,-3 0,-1-10,-2 32,-2 0,0-1,0 2,-2-1,0 0,-1 1,0 0,-1 1,-3-4,16 25,0-1,0-1,1 1,0-1,0 1,0-2,0 1,1-1,0 0,-1 0,1-1,0 0,0 0,0 0,1-1,-1 0,0-1,0 0,3 0,25 5,-12-1,1-1,-1-2,1 0,-1-1,1-2,-1 0,0-1,0-2,0 0,0-1,-1-2,0 0,-1-1,1-2,-2 0,11-7,147-80,-162 93,0 0,1 1,0 1,0 0,0 1,1 1,-1 1,0 0,16 3,-18 0,-1 0,1 1,-1 0,0 1,0 1,-1 1,1-1,-1 2,-1 0,0 0,0 2,0-1,-1 1,3 5,7 3,-96-36,-172-45,228 63,-1 1,1 1,0 1,-1 0,1 1,1 1,-1 1,1 1,0 1,-15 8,23-8,-1 1,1 1,1 0,0 0,0 1,1 0,0 0,1 1,0 0,1 1,1-1,0 1,0 0,2 0,-3 12,-14 33,-18 92,84 42,-14-74,-27-107,1-1,0 0,0 0,1-1,0 0,0 0,1 0,0-1,1 0,0-1,0 0,0 0,1-1,0 0,1-1,-1 0,1-1,0 0,0-1,0 0,0 0,1-1,-1-1,1 0,-1-1,6 0,13-3,-1-1,1-1,-1-1,0-2,-1-1,0-2,0 0,-1-2,-1-1,21-14,-37 20,-1-1,0 0,0 0,-1-1,0 0,0-1,-1 1,-1-1,0-1,0 1,-1-1,-1 0,0 0,-1-1,0 1,0-1,-1-10,1-220,-37 3,22 339,13 1,5-1,4 1,16 62,-20-141,0 1,1-1,1-1,1 1,1-2,1 1,0-1,9 9,-16-24,0 0,1 0,0 0,0-1,0 0,0 0,1 0,-1 0,1-1,0 0,0 0,-1 0,1-1,0 0,0 0,1-1,-1 0,0 0,0 0,0 0,0-1,0 0,0-1,0 1,0-1,-1 0,1-1,-1 1,1-1,-1 0,0 0,0-1,0 0,0 0,1-2,11-15,-1-1,-1-1,-1-1,-1 0,-1 0,-1-2,-1 1,-1-1,-2-1,-1 1,0-1,-2 0,-2-1,0 1,-2 0,0-1,-2 1,-1 0,-3-9,3-71,12-291,6 219,-13 132,-3 30,-2 37,-31 551,81-211,1-123,-40-217,1-1,0-1,2 1,0-2,0 1,2-2,0 0,1 0,1-1,13 10,74 2,136-35,-121-23,90-44,44-31,-182 73,-35 19,0-2,-1-2,-1-1,-1-1,0-2,-2-1,23-22,-46 37,22-18,-2 0,-2-2,0-2,-2 0,-1-1,-1-1,-2 0,-2-2,5-13,-18 39,1-1,-1 1,-1-1,0 0,0 0,-1 0,0 0,0 0,-1 0,0-1,-1 1,0 0,0 0,-1 0,0 0,-1 0,0 1,0-1,-1 1,0 0,0 0,-1 0,0 0,-2-1,-80-17,72 22,1 1,-1 0,0 1,0 1,0 0,0 1,0 1,0 0,0 1,0 0,1 1,-1 1,1 1,0 0,0 0,0 2,1 0,0 0,0 1,1 1,-7 5,1 4,1 0,1 1,1 1,1 1,0 0,2 0,0 2,2-1,0 1,2 1,0 0,2 0,0 0,2 1,1 0,0 0,2 0,1 0,1 0,2 0,0 0,1-1,2 1,0-1,8 17,-9-26,2-1,-1 1,2-1,0 0,1-1,0 1,1-2,0 0,1 0,1-1,0 0,0-1,1 0,0-1,10 5,6-3,0-2,1 0,0-2,0-2,0 0,1-2,0-2,0-1,-1-1,1-1,0-2,25-6,-37 7,1 0,0-2,-1 0,0-2,-1 0,1-1,-1 0,0-2,-1 0,-1-1,1 0,-2-2,1 0,-2 0,0-2,0 0,-2 0,0-1,0-1,-2 0,0 0,-1-1,-1 0,0-1,-2 1,0-2,0-4,29-141,-31-48,-4 168,0 18,0 57,54 426,-37-225,-10-183,-4-36,-3-34,-10-470,11 471,1 1,1-1,1 1,1 0,1 0,0 0,2 1,0 0,1 0,1 1,4-4,109-67,-105 79,1 1,1 0,0 2,0 0,0 1,0 1,1 1,0 1,0 1,0 1,0 1,4 0,121 61,-25 26,-39-17,-64-58,-11-5,0 0,1-1,0-1,0 1,0-1,0-1,1 1,0-1,0-1,0 0,0 0,1-1,-1 0,1 0,0-1,-1-1,1 0,0 0,-1 0,1-1,-1-1,1 0,-1 0,7-3,7-7,2-2</inkml:trace>
  <inkml:trace contextRef="#ctx0" brushRef="#br0" timeOffset="1165.862">3327 465,'43'-13,"286"-72,-152 42,-169 40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6T06:40:06.785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119 3,'-19'28,"4"-3,1 1,0 1,2 0,2 1,0 0,2 1,1 0,-3 24,13-21,1 1,1-1,2 1,1-2,1 1,2-1,2-1,0 0,2 0,1-2,12 15,67 104,33-58,-116-85,-1-1,1 0,0-1,0-1,0 1,0-2,0 0,0 0,0-1,0-1,4-1,-3 2,1-2,0-1,0-1,0 0,-1-1,0-1,0 1,-1-2,1 0,-2-1,8-6,77-126,-71 98,-1-1,-2-1,-2-1,-2-1,-2 0,-3-2,-1 1,-1-13,24-29,-15 415,19-147,-36-167,1 0,1-1,0 1,0-1,1 0,0 0,1-1,0 0,0 0,1 0,0-1,3 1,3 4,0-1,2 0,-1-1,2-1,-1-1,1 0,1-1,-1-1,1 0,1-1,-1-1,1-1,0-1,0-1,0 0,16-1,190-22,-214 18,0 0,0-1,0 0,0-1,-1 0,1-1,-1 0,-1-1,1 0,-1 0,0-1,-1 0,0-1,0 1,-1-2,0 1,-1-1,0 0,0 0,-1-1,-1 1,1-1,0-6,48-274,-48 242,-17-114,-6 128,26 44,123 135,49-14,-115-100,1-4,1-2,1-3,1-4,23 2,-81-17,0 0,1 0,-1-2,1 1,0-1,-1-1,1 0,-1-1,0 0,1-1,-1 0,0 0,-1-1,1-1,-1 0,1 0,3-4,2-5,0 0,-1 0,-1-2,-1 0,0 0,-1-1,-1-1,0 0,-1 0,-2-1,6-17,-10 23,-1-1,-1-1,-1 1,0 0,0 0,-2-1,0 1,0 0,-1 0,-3-9,4 15,0 1,0-1,0 1,-1 0,0-1,-1 1,0 0,0 0,0 1,-1-1,0 1,0 0,0-1,-1 2,0-1,0 1,-1-1,1 2,-1-1,0 0,-1 1,-1-1,-10-4,1 0,-2 1,1 1,-1 1,0 1,-1 0,1 2,-1 0,1 1,-1 1,0 1,0 0,0 2,1 0,-1 1,1 1,-13 5,-127 80,80 28,67-83,1 1,2 0,2 1,1 0,2 1,1-1,2 0,1 1,5 24,-2-42,0 1,2-1,1 0,0-1,1 1,1-1,1-1,0 1,1-2,1 1,1-1,0-1,1 0,0-1,2 0,-1-1,2-1,0 0,0-1,1-1,0 0,1-2,0 0,0 0,4-1,0 1,0-1,0-1,1-1,0-1,0 0,0-2,0-1,0-1,1-1,-1-1,0-1,0-1,-1-1,1-1,-1-1,0 0,-1-2,0-1,0-1,-1 0,19-14,1-14,-19 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6T06:40:19.860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60 1,'-5'44,"-32"196,19 63,41-169,55 9,43-23,13-65,-115-47,0-2,1 0,0-1,0-1,0-1,0-1,1 0,-1-2,0 0,1-2,-1 0,0-1,0-1,0-1,0 0,-1-2,0 0,0-1,-1-1,0-1,-1-1,0 0,0-1,8-8,-7-3,0-1,-1 0,-2-1,0 0,-2-2,-1 1,-1-2,-1 1,4-23,24-56,-12-68,-14 45,-38 207,16 215,11-278,0 0,1 0,0 0,2 0,-1 0,2-1,0 1,1-1,0 0,1-1,1 0,0 0,0 0,2-1,-1-1,2 1,-1-2,1 1,1-1,0-1,0 0,1-1,0 0,1-1,0-1,0 0,7 1,4 3,1-2,0 0,1-2,0-1,-1-2,2 0,-1-2,0 0,0-2,0-1,0-2,0 0,0-2,-1-1,0-1,0-1,12-7,-25 11,-1-1,0 0,0-1,-1-1,0 0,0 0,-1-1,0 0,-1 0,0-1,0-1,-1 0,0 0,-1 0,-1-1,0 0,0 0,-1-1,0 0,-1 1,-1-1,0-1,-1 1,0-1,-1 3,4-18,-1 0,-1 0,-2-1,-1 1,-1 0,-2 0,-2-7,-2-90,17 106,23 44,150 174,-161-184,0 0,2-2,-1-1,2-1,-1-1,2 0,-1-3,1 0,-1-1,2-1,-1-2,0-1,0-1,1-1,-1-1,9-2,-16 4,0 0,-1-1,1-1,0-1,0 0,-1-2,0 0,0-1,0-1,0 0,-1-1,-1-1,1-1,-2 0,1-2,-1 1,-1-2,0 0,-1 0,0-1,-1-1,-1 0,0-1,-1 0,1-4,-9 9,0 1,0-1,-1 0,-1 1,1-1,-2 0,0 1,0-1,-1 1,0-1,-1 1,0 0,0 0,-1 0,-1 0,1 0,-2 1,1 0,-1 0,-1 1,0 0,0 0,0 0,-1 1,0 0,0 0,-1 1,0 0,0 1,-1 0,1 0,-1 1,0 0,0 1,-1 0,1 0,0 1,-1 1,0 0,1 0,-1 1,-5 1,-3 0,-1 0,0 2,0 0,1 1,0 1,0 1,0 0,1 2,0 0,0 1,1 1,0 0,0 2,2-1,-1 2,1 0,1 1,1 1,0 0,1 1,-5 7,-60 175,73-177,0 0,2 0,1 0,0 0,2 0,0 0,1 0,2 0,0-1,1 1,1-1,-3-9,1 1,1-1,0-1,1 1,0-1,1 0,0 0,0-1,1 0,0 0,0-1,1 0,0 0,1-1,0 0,0-1,0 0,1-1,0 0,0 0,0-1,1-1,7 2,19 4,2-1,-1-3,1 0,-1-3,1-1,21-4,-32 2,0-2,0-1,-1-1,0-1,1-2,-2-1,0-1,0-1,-1-1,0-2,-1 0,0-2,14-12,-21 8,-1 0,-1-1,-1 0,-1-1,0-1,-2 0,-1-1,0 0,-1-3,4-6,24-152,-29 80,-21 449,37-20,-40-589,17 179,21-136,-18 205,1 1,0 0,2 0,-1 0,2 1,0 0,1 1,1 0,0 1,0 0,11-8,-16 14,0-1,0 1,0 1,1-1,0 1,0 0,1 1,-1 0,1 0,0 1,0 0,1 0,0 1,-1 0,1 0,0 1,0 0,0 1,0 0,1 0,-1 1,0 0,0 1,1 0,-1 0,0 1,0 0,0 1,-1 0,1 0,-1 1,1 0,-1 0,0 1,156 127,-19 16,-30-43,-20-50,-65-42,1-1,1-2,0-1,0-1,1-2,0-1,0-2,0-1,0-2,0-1,0-1,0-2,0-2,0 0,2-4,-8 6,9-2,-1-3,0 0,-1-3,0 0,-1-2,21-13,-46 20,-1 1,0-1,0 0,-1-1,0 0,0 0,-1 0,0 0,0-1,-1 0,0 0,-1 0,0 0,0-1,-1 1,0-1,-1 0,0 0,-1 1,1-1,-2 0,0 0,0 1,0-1,-2 0,1 1,-1-1,0 1,-1 0,0 0,0 1,-1-1,-1 1,1 0,-1 0,0 0,-5-3,0-1,0 0,-1 1,-1 0,0 1,0 0,-1 1,0 1,0 0,-1 1,0 0,0 1,-1 1,-13-3,11 8,0 0,0 1,0 1,0 1,1 0,-1 1,1 1,0 1,0 0,0 1,1 1,0 0,1 2,0-1,0 2,1 0,1 1,-1 0,2 1,0 1,1-1,0 2,1 0,0 0,1 1,-1 5,-1 5,1 1,1 0,2 0,1 1,1 0,1 0,1 0,2 0,1 0,1 1,1-1,2 0,1 0,1-1,1 1,4 6,-7-27,0 1,1-1,1 1,-1-1,1-1,0 1,1-1,0 0,0 0,0-1,0 0,1 0,0-1,0 0,0-1,0 1,1-1,241 67,-226-68,0 0,1-2,-1-1,0-1,0 0,-1-2,1-1,-1-1,0-1,0-1,-1-1,0-1,0-1,-1-1,10-7,-7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6T06:40:36.107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90 681,'0'0,"0"0,0 0,0 0,0 0,0 0,0 0,-34 66,23-36,0 1,2 0,2 1,1 0,1 0,1 0,2 1,2-1,1 1,1-1,2 0,5 21,-9-52,3 17,0 0,1-1,1 1,1-1,0 0,1-1,1 0,1 0,0 0,1-1,1-1,0 0,1 0,0-1,1-1,0 0,1 0,1-1,0-1,0-1,1 0,11 4,-8-3,0 0,1-1,1-1,-1 0,1-2,1-1,-1 0,1-2,0 0,-1-2,1 0,0-1,0-1,0-2,0 0,-1-1,1-1,-1-1,2-2,-7 2,0-1,-1-1,0 0,-1-1,1 0,-2-1,1-1,-2 0,1-1,-2-1,1 1,-2-2,0 0,0 0,5-12,109-252,-64 98,-60 180,0 0,8 106,-13-71,2 1,1-1,2 1,1-1,2 0,2 0,1 0,2 0,1-1,4 9,-4-29,0 0,1-1,0-1,0 0,2 0,-1-1,2 0,-1-1,2-1,-1 0,1 0,0-2,1 0,0 0,0-1,0-1,1-1,-1 0,1-1,0 0,11-1,259-13,-273 7,0-1,0-1,-1 1,0-2,0 0,0 0,-1-1,0-1,-1 1,0-2,0 0,-1 0,4-6,5-10,0-1,-2 0,-1-2,-2 0,0 0,-2-1,-2 0,0-1,-2-1,-1 1,-2-1,-1 1,-2-1,-1 0,-2-18,-33-92,63 118,137-99,-144 101,-2-1,-1-1,-1-1,-1 0,-1-1,-2-1,0 0,-2-1,-1 0,-1-1,5-28,-6-144,-8 62,-21 199,-27 367,47-416,-7 142,7 0,6 0,9 18,20 7,-20 17,-14-686,1 462,2 0,1 0,1 1,1 0,1 0,2 1,1 0,3-6,77-38,-74 59,1 1,0 1,1 0,0 1,0 1,1 1,0 1,0 0,17-2,-20 8,-1 0,1 1,-1 1,0 1,1 0,-1 1,-1 0,1 1,-1 1,0 0,0 1,0 0,-1 2,3 2,62 92,-68-82,0 0,-1 0,-1 1,-1 0,-1 1,-2-1,0 1,-1 0,-1 1,-1-1,-1 0,-1 0,-1 0,-1 0,-5 16,8 172,2-195,1 0,0 0,1-1,1 0,0 1,1-2,0 1,2-1,4 8,2 6,67-71,303-195,-161 112,-193 104,-9 9,-1-2,0 0,0-1,-2-2,0 0,-1 0,-1-2,-1 0,0 0,-2-2,0 0,-11 16,0 0,0 1,-1-1,1 0,-1 0,-1 0,1 0,-1 0,0 0,0 0,-1 0,0 1,0-1,0 0,-1 0,0 0,0 1,0-1,-1 1,0 0,0 0,0 0,-1 0,1 0,-1 1,0-1,-1 1,1 0,-1 0,1 1,-1-1,0 1,-1 0,1 1,0-1,-1 1,0 0,1 0,-2 1,-6-5,0 1,-1 1,1 0,-1 1,0 0,0 1,0 1,-1 0,1 1,0 0,0 1,-1 1,1 1,0-1,1 2,-1 0,1 1,-1 0,1 1,1 1,-1 0,1 0,0 1,1 1,0 0,0 0,1 1,0 1,1 0,0 0,1 1,0-1,1 2,0-1,1 1,-4 13,-3 7,1 0,2 1,1 0,1 1,3 0,0 0,3 0,0 0,3 2,4-19,1-1,0 0,2 0,0-1,1 1,0-2,1 1,1-2,1 1,0-1,0-1,2 0,-1-1,2-1,0 0,0-1,0 0,2-1,-1-1,1-1,0 0,0-1,1-1,0 0,0-2,7 1,24 1,0-1,0-3,0-2,0-2,0-3,0-1,-1-3,19-7,-65 17,15-6,-1-2,1 0,-1-1,0 0,-1-1,0-1,-1-1,0 0,-1 0,0-2,-1 1,0-2,-1 1,-1-2,-1 1,0-1,0-1,-2 0,0 0,-1 0,-1-1,-1 0,0 0,10-28,-2-1,-2-1,-2 1,-2-1,-2-1,-3-41,-37 592,49-311,0-157,-2-44,-12-442,2 434,1 1,1 0,0-1,1 1,1 1,1-1,0 1,1 0,1 0,0 0,1 1,1 1,0 0,1 0,0 1,1 0,1 1,0 0,1 1,3-1,-4 2,0 0,0 1,0 1,1 0,1 1,-1 1,1 0,0 1,1 1,-1 0,1 1,0 0,-1 1,1 1,0 1,0 0,0 1,0 1,0 1,-1 0,1 1,-1 0,0 1,0 1,0 0,-1 1,13 9,88 64,68 119,-84-71,-93-120,1 1,0-1,0 0,1-1,0 0,1 0,0-1,0 0,0 0,1-1,-1 0,1-1,0 0,1 0,-1-1,1-1,-1 0,1 0,0-1,0 0,-1-1,1 0,7-2,9 0,0-1,-1-1,1-1,-1-2,0-1,-1 0,0-2,-1-1,1-1,-2-1,0-2,-1 0,0-1,-1-1,-1-1,-1 0,-1-2,0 0,12-20,-24 31,-1-1,-1 1,0-1,0 0,-1 0,0 0,-1-1,0 1,-1-1,0 1,0-1,-1 1,-1-1,1 1,-2-1,0 1,0-1,-1 1,0 0,0 0,-1 0,-1 1,0-1,0 1,-1 0,0 0,0 1,-5-5,8 9,0 0,-1 0,1 0,-1 1,0-1,0 1,0 0,-1 0,1 0,-1 1,1-1,-1 1,0 0,0 1,0-1,0 1,0 0,0 0,-1 1,1-1,0 1,0 0,0 1,-1-1,1 1,-1 0,-14 4,1 0,0 0,0 2,1 0,0 2,0 0,1 0,0 2,1 0,0 1,0 1,2 0,-1 1,2 0,-4 6,5-4,1 1,1 0,0 1,1 0,1 0,1 1,0 0,2 0,0 1,1-1,1 1,0 0,2 0,1 0,0 0,3 17,7 2,1 1,3-2,1 0,1 0,3-2,0 0,19 24,65 82,-95-134,-1-1,1-1,0 1,0-2,0 1,1-1,0 0,0-1,1 0,-1 0,1-1,0 0,-1-1,1 0,0-1,1 0,-1 0,0-1,0 0,0-1,0 0,0-1,0 0,0-1,0 0,-1 0,1-1,-1 0,0-1,0 0,-1 0,8-6,13-9,-2-1,0-1,-2-2,0 0,-2-2,17-23,-22 22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26BF-A267-47B2-A90A-E96C9194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86818-58CD-4D49-881D-460BBE38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4B0D7-C698-4889-B3DB-02C7B5F5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A6D2C-E04E-42D5-BF9D-DFC5CA34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48984-E85B-4DF1-84B7-AD2F77F4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42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9449-6E2F-4EB0-9B9C-EC24F7C8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ED4F5-2352-4377-86F7-9582D9C5C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B0483-7AB0-4E42-A259-6AD9C785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53E2-E4ED-4523-B824-1C7E2CC7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62CAF-F0E4-43C8-AF8C-DA2F2BAC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8FE00-C9DB-4847-AE81-03CF851DF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72397-A06A-4CD8-8B60-EC114044E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E235B-8553-44E8-90C7-583E18E6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36DB-04E6-4AF2-935F-BE51456A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5F54A-A566-4382-B966-3A6A3317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95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FA87C-4EE9-433B-A63C-3D7005CF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4D5D-AF7A-44B0-B132-A99AF6B56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70720-8BC6-433F-B265-2DC8B3FE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50D85-972F-4894-95E0-5941560E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5B31C-E450-43D5-B1F4-CDE73A91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7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B77C-0D78-4B09-AC9B-A2263BC6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0E1B8-6FCD-4503-BF01-CA63593E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4BD3-AA67-4D27-82D6-4B686551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839B2-0B7F-4DE4-9951-5A8C7117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7C47-83D9-4DD6-B291-BE5E3C70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5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EB6A-7E3B-43A7-B244-69B7AC50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020B1-F1D7-4A8B-9D44-C6C161529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50839-AC27-4CC0-8881-17E62D3A7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563B0-511E-4C83-9584-A9A8D61C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0FEF4-9CAE-49B2-B27E-31777611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AE5DE-37D3-4ED0-8E4D-18A879F5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6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B76F-F4B9-47BE-92F1-543A9513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6357-E7CE-4D3C-ABEB-2E4D7FC8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DBA26-8966-406B-BB0E-38DBB5E85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73631-7251-4D96-ADE3-0E486AB3E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AC2B3-823A-4E62-98EE-D593FAD27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B16A40-C8AC-4052-A7E5-3DF64A36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5C8CB-2D9C-4C3E-81F9-02EE6EFE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3F374-E1EC-4A83-8E29-421F5A76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7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B5B5-71F5-4F6E-A7EB-940535E7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E4397-0E66-404A-87D2-51261479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8AC2-90B4-4804-9E70-FFC312B6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102A-0882-4A79-A5B3-A3357BCA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8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71085-614D-4754-B6A8-F097F1B7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8DCA3-19DC-4360-9A8A-BCAFDFC0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8C382-4310-4AD2-A533-7824C58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0120-4877-4617-A2B4-B3F2E2AB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0795E-D249-4026-A6D5-C940C9A5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41315-B221-4AE5-B84F-97DC43F36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96111-B05D-492C-8CC2-F0DD3F25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57C5D-73D9-45AB-9677-F6589FC0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5354E-982E-4F16-B748-3394F37A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2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D379-ED5A-47EB-93BB-58402B26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944CA-9ED2-42C1-AAC5-AFEC3A04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27259-DD18-47C5-92A0-6DEE7FE7C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72BF-F687-49EF-97A8-3284D467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E3426-E16E-4339-B601-8ACD4E2C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DFD4E-8903-4E70-BF01-65DDE5F8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0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5A0D1-6514-4EF0-BA29-D30668B1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F2F99-406F-4383-AF4A-E65B45086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6656E-A1F8-4553-B4AE-212FDD869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F143E-D455-44C5-A21C-8A80CD4B55A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B5DA-F800-4E09-8751-D5A15C285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33837-4D55-4625-AF3F-964414108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0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cid:b007ddc3-cad8-4779-8ca7-f2b69d4d927d@EURP195.PROD.OUTLOOK.COM" TargetMode="Externa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36.xml"/><Relationship Id="rId18" Type="http://schemas.openxmlformats.org/officeDocument/2006/relationships/customXml" Target="../ink/ink39.xml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image" Target="../media/image27.png"/><Relationship Id="rId17" Type="http://schemas.openxmlformats.org/officeDocument/2006/relationships/image" Target="../media/image29.png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.xml"/><Relationship Id="rId11" Type="http://schemas.openxmlformats.org/officeDocument/2006/relationships/customXml" Target="../ink/ink35.xml"/><Relationship Id="rId5" Type="http://schemas.openxmlformats.org/officeDocument/2006/relationships/image" Target="../media/image34.emf"/><Relationship Id="rId15" Type="http://schemas.openxmlformats.org/officeDocument/2006/relationships/customXml" Target="../ink/ink37.xml"/><Relationship Id="rId10" Type="http://schemas.openxmlformats.org/officeDocument/2006/relationships/image" Target="../media/image26.png"/><Relationship Id="rId19" Type="http://schemas.openxmlformats.org/officeDocument/2006/relationships/image" Target="../media/image30.png"/><Relationship Id="rId4" Type="http://schemas.openxmlformats.org/officeDocument/2006/relationships/customXml" Target="../ink/ink32.xml"/><Relationship Id="rId9" Type="http://schemas.openxmlformats.org/officeDocument/2006/relationships/customXml" Target="../ink/ink34.xml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customXml" Target="../ink/ink4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1.emf"/><Relationship Id="rId7" Type="http://schemas.openxmlformats.org/officeDocument/2006/relationships/customXml" Target="../ink/ink44.xml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customXml" Target="../ink/ink4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customXml" Target="../ink/ink49.xml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12" Type="http://schemas.openxmlformats.org/officeDocument/2006/relationships/image" Target="../media/image34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48.xml"/><Relationship Id="rId10" Type="http://schemas.openxmlformats.org/officeDocument/2006/relationships/image" Target="../media/image8.png"/><Relationship Id="rId4" Type="http://schemas.openxmlformats.org/officeDocument/2006/relationships/customXml" Target="../ink/ink46.xml"/><Relationship Id="rId9" Type="http://schemas.openxmlformats.org/officeDocument/2006/relationships/image" Target="../media/image50.emf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3.xml"/><Relationship Id="rId3" Type="http://schemas.openxmlformats.org/officeDocument/2006/relationships/image" Target="../media/image51.emf"/><Relationship Id="rId12" Type="http://schemas.openxmlformats.org/officeDocument/2006/relationships/image" Target="../media/image8.png"/><Relationship Id="rId2" Type="http://schemas.openxmlformats.org/officeDocument/2006/relationships/customXml" Target="../ink/ink50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.xml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5" Type="http://schemas.openxmlformats.org/officeDocument/2006/relationships/customXml" Target="../ink/ink54.xml"/><Relationship Id="rId4" Type="http://schemas.openxmlformats.org/officeDocument/2006/relationships/customXml" Target="../ink/ink51.xml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60.xml"/><Relationship Id="rId3" Type="http://schemas.openxmlformats.org/officeDocument/2006/relationships/image" Target="../media/image56.emf"/><Relationship Id="rId7" Type="http://schemas.openxmlformats.org/officeDocument/2006/relationships/customXml" Target="../ink/ink57.xml"/><Relationship Id="rId12" Type="http://schemas.openxmlformats.org/officeDocument/2006/relationships/image" Target="../media/image41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customXml" Target="../ink/ink59.xml"/><Relationship Id="rId5" Type="http://schemas.openxmlformats.org/officeDocument/2006/relationships/customXml" Target="../ink/ink56.xml"/><Relationship Id="rId10" Type="http://schemas.openxmlformats.org/officeDocument/2006/relationships/image" Target="../media/image40.png"/><Relationship Id="rId4" Type="http://schemas.openxmlformats.org/officeDocument/2006/relationships/image" Target="../media/image8.png"/><Relationship Id="rId9" Type="http://schemas.openxmlformats.org/officeDocument/2006/relationships/customXml" Target="../ink/ink58.xml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0.emf"/><Relationship Id="rId7" Type="http://schemas.openxmlformats.org/officeDocument/2006/relationships/customXml" Target="../ink/ink63.xml"/><Relationship Id="rId12" Type="http://schemas.openxmlformats.org/officeDocument/2006/relationships/image" Target="../media/image46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customXml" Target="../ink/ink65.xml"/><Relationship Id="rId5" Type="http://schemas.openxmlformats.org/officeDocument/2006/relationships/customXml" Target="../ink/ink62.xml"/><Relationship Id="rId10" Type="http://schemas.openxmlformats.org/officeDocument/2006/relationships/image" Target="../media/image45.png"/><Relationship Id="rId4" Type="http://schemas.openxmlformats.org/officeDocument/2006/relationships/image" Target="../media/image8.png"/><Relationship Id="rId9" Type="http://schemas.openxmlformats.org/officeDocument/2006/relationships/customXml" Target="../ink/ink6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5.emf"/><Relationship Id="rId7" Type="http://schemas.openxmlformats.org/officeDocument/2006/relationships/customXml" Target="../ink/ink68.xml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6.emf"/><Relationship Id="rId4" Type="http://schemas.openxmlformats.org/officeDocument/2006/relationships/customXml" Target="../ink/ink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customXml" Target="../ink/ink70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8.emf"/><Relationship Id="rId7" Type="http://schemas.openxmlformats.org/officeDocument/2006/relationships/customXml" Target="../ink/ink73.xml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customXml" Target="../ink/ink72.xml"/><Relationship Id="rId10" Type="http://schemas.openxmlformats.org/officeDocument/2006/relationships/image" Target="../media/image51.png"/><Relationship Id="rId4" Type="http://schemas.openxmlformats.org/officeDocument/2006/relationships/image" Target="../media/image8.png"/><Relationship Id="rId9" Type="http://schemas.openxmlformats.org/officeDocument/2006/relationships/customXml" Target="../ink/ink7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12" Type="http://schemas.openxmlformats.org/officeDocument/2006/relationships/image" Target="../media/image8.png"/><Relationship Id="rId2" Type="http://schemas.openxmlformats.org/officeDocument/2006/relationships/customXml" Target="../ink/ink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emf"/><Relationship Id="rId15" Type="http://schemas.openxmlformats.org/officeDocument/2006/relationships/customXml" Target="../ink/ink3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80.xml"/><Relationship Id="rId3" Type="http://schemas.openxmlformats.org/officeDocument/2006/relationships/image" Target="../media/image52.png"/><Relationship Id="rId7" Type="http://schemas.openxmlformats.org/officeDocument/2006/relationships/image" Target="../media/image74.emf"/><Relationship Id="rId12" Type="http://schemas.openxmlformats.org/officeDocument/2006/relationships/image" Target="../media/image53.png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7.xml"/><Relationship Id="rId11" Type="http://schemas.openxmlformats.org/officeDocument/2006/relationships/customXml" Target="../ink/ink79.xml"/><Relationship Id="rId5" Type="http://schemas.openxmlformats.org/officeDocument/2006/relationships/image" Target="../media/image73.emf"/><Relationship Id="rId10" Type="http://schemas.openxmlformats.org/officeDocument/2006/relationships/image" Target="../media/image520.png"/><Relationship Id="rId4" Type="http://schemas.openxmlformats.org/officeDocument/2006/relationships/customXml" Target="../ink/ink76.xml"/><Relationship Id="rId9" Type="http://schemas.openxmlformats.org/officeDocument/2006/relationships/customXml" Target="../ink/ink78.xml"/><Relationship Id="rId1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7.emf"/><Relationship Id="rId7" Type="http://schemas.openxmlformats.org/officeDocument/2006/relationships/customXml" Target="../ink/ink83.xml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customXml" Target="../ink/ink82.xml"/><Relationship Id="rId10" Type="http://schemas.openxmlformats.org/officeDocument/2006/relationships/image" Target="../media/image57.png"/><Relationship Id="rId4" Type="http://schemas.openxmlformats.org/officeDocument/2006/relationships/image" Target="../media/image8.png"/><Relationship Id="rId9" Type="http://schemas.openxmlformats.org/officeDocument/2006/relationships/customXml" Target="../ink/ink8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13" Type="http://schemas.openxmlformats.org/officeDocument/2006/relationships/customXml" Target="../ink/ink89.xml"/><Relationship Id="rId3" Type="http://schemas.openxmlformats.org/officeDocument/2006/relationships/image" Target="../media/image79.emf"/><Relationship Id="rId7" Type="http://schemas.openxmlformats.org/officeDocument/2006/relationships/image" Target="../media/image81.emf"/><Relationship Id="rId12" Type="http://schemas.openxmlformats.org/officeDocument/2006/relationships/image" Target="../media/image8.png"/><Relationship Id="rId2" Type="http://schemas.openxmlformats.org/officeDocument/2006/relationships/customXml" Target="../ink/ink85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3.emf"/><Relationship Id="rId15" Type="http://schemas.openxmlformats.org/officeDocument/2006/relationships/customXml" Target="../ink/ink90.xml"/><Relationship Id="rId10" Type="http://schemas.openxmlformats.org/officeDocument/2006/relationships/customXml" Target="../ink/ink88.xml"/><Relationship Id="rId4" Type="http://schemas.openxmlformats.org/officeDocument/2006/relationships/customXml" Target="../ink/ink86.xml"/><Relationship Id="rId9" Type="http://schemas.openxmlformats.org/officeDocument/2006/relationships/image" Target="../media/image82.emf"/><Relationship Id="rId1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84.emf"/><Relationship Id="rId7" Type="http://schemas.openxmlformats.org/officeDocument/2006/relationships/customXml" Target="../ink/ink93.xml"/><Relationship Id="rId12" Type="http://schemas.openxmlformats.org/officeDocument/2006/relationships/image" Target="../media/image63.png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customXml" Target="../ink/ink95.xml"/><Relationship Id="rId5" Type="http://schemas.openxmlformats.org/officeDocument/2006/relationships/customXml" Target="../ink/ink92.xml"/><Relationship Id="rId10" Type="http://schemas.openxmlformats.org/officeDocument/2006/relationships/image" Target="../media/image62.png"/><Relationship Id="rId4" Type="http://schemas.openxmlformats.org/officeDocument/2006/relationships/image" Target="../media/image8.png"/><Relationship Id="rId9" Type="http://schemas.openxmlformats.org/officeDocument/2006/relationships/customXml" Target="../ink/ink9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101.xml"/><Relationship Id="rId3" Type="http://schemas.openxmlformats.org/officeDocument/2006/relationships/customXml" Target="../ink/ink96.xml"/><Relationship Id="rId7" Type="http://schemas.openxmlformats.org/officeDocument/2006/relationships/customXml" Target="../ink/ink98.xml"/><Relationship Id="rId12" Type="http://schemas.openxmlformats.org/officeDocument/2006/relationships/image" Target="../media/image6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customXml" Target="../ink/ink100.xml"/><Relationship Id="rId5" Type="http://schemas.openxmlformats.org/officeDocument/2006/relationships/customXml" Target="../ink/ink97.xml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customXml" Target="../ink/ink99.xml"/><Relationship Id="rId1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91.emf"/><Relationship Id="rId7" Type="http://schemas.openxmlformats.org/officeDocument/2006/relationships/customXml" Target="../ink/ink104.xml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0.png"/><Relationship Id="rId5" Type="http://schemas.openxmlformats.org/officeDocument/2006/relationships/customXml" Target="../ink/ink10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110.xml"/><Relationship Id="rId3" Type="http://schemas.openxmlformats.org/officeDocument/2006/relationships/image" Target="../media/image92.emf"/><Relationship Id="rId7" Type="http://schemas.openxmlformats.org/officeDocument/2006/relationships/image" Target="../media/image94.emf"/><Relationship Id="rId12" Type="http://schemas.openxmlformats.org/officeDocument/2006/relationships/image" Target="../media/image70.png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7.xml"/><Relationship Id="rId11" Type="http://schemas.openxmlformats.org/officeDocument/2006/relationships/customXml" Target="../ink/ink109.xml"/><Relationship Id="rId5" Type="http://schemas.openxmlformats.org/officeDocument/2006/relationships/image" Target="../media/image93.emf"/><Relationship Id="rId10" Type="http://schemas.openxmlformats.org/officeDocument/2006/relationships/image" Target="../media/image26.png"/><Relationship Id="rId4" Type="http://schemas.openxmlformats.org/officeDocument/2006/relationships/customXml" Target="../ink/ink106.xml"/><Relationship Id="rId9" Type="http://schemas.openxmlformats.org/officeDocument/2006/relationships/customXml" Target="../ink/ink108.xml"/><Relationship Id="rId1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emf"/><Relationship Id="rId7" Type="http://schemas.openxmlformats.org/officeDocument/2006/relationships/customXml" Target="../ink/ink6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12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11" Type="http://schemas.openxmlformats.org/officeDocument/2006/relationships/customXml" Target="../ink/ink12.xml"/><Relationship Id="rId5" Type="http://schemas.openxmlformats.org/officeDocument/2006/relationships/image" Target="../media/image19.emf"/><Relationship Id="rId10" Type="http://schemas.openxmlformats.org/officeDocument/2006/relationships/image" Target="../media/image8.png"/><Relationship Id="rId4" Type="http://schemas.openxmlformats.org/officeDocument/2006/relationships/customXml" Target="../ink/ink9.xml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emf"/><Relationship Id="rId7" Type="http://schemas.openxmlformats.org/officeDocument/2006/relationships/customXml" Target="../ink/ink15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emf"/><Relationship Id="rId7" Type="http://schemas.openxmlformats.org/officeDocument/2006/relationships/customXml" Target="../ink/ink18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customXml" Target="../ink/ink17.xml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customXml" Target="../ink/ink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8.emf"/><Relationship Id="rId7" Type="http://schemas.openxmlformats.org/officeDocument/2006/relationships/customXml" Target="../ink/ink22.xml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9.emf"/><Relationship Id="rId10" Type="http://schemas.openxmlformats.org/officeDocument/2006/relationships/image" Target="../media/image21.png"/><Relationship Id="rId4" Type="http://schemas.openxmlformats.org/officeDocument/2006/relationships/customXml" Target="../ink/ink21.xml"/><Relationship Id="rId9" Type="http://schemas.openxmlformats.org/officeDocument/2006/relationships/customXml" Target="../ink/ink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customXml" Target="../ink/ink2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1.emf"/><Relationship Id="rId7" Type="http://schemas.openxmlformats.org/officeDocument/2006/relationships/customXml" Target="../ink/ink28.xml"/><Relationship Id="rId12" Type="http://schemas.openxmlformats.org/officeDocument/2006/relationships/image" Target="../media/image25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customXml" Target="../ink/ink30.xml"/><Relationship Id="rId5" Type="http://schemas.openxmlformats.org/officeDocument/2006/relationships/image" Target="../media/image32.emf"/><Relationship Id="rId10" Type="http://schemas.openxmlformats.org/officeDocument/2006/relationships/image" Target="../media/image24.png"/><Relationship Id="rId4" Type="http://schemas.openxmlformats.org/officeDocument/2006/relationships/customXml" Target="../ink/ink27.xml"/><Relationship Id="rId9" Type="http://schemas.openxmlformats.org/officeDocument/2006/relationships/customXml" Target="../ink/ink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A1884FF-6417-47E2-9363-A601A06E8EF2}"/>
              </a:ext>
            </a:extLst>
          </p:cNvPr>
          <p:cNvGrpSpPr>
            <a:grpSpLocks noChangeAspect="1"/>
          </p:cNvGrpSpPr>
          <p:nvPr/>
        </p:nvGrpSpPr>
        <p:grpSpPr>
          <a:xfrm>
            <a:off x="3407910" y="1831710"/>
            <a:ext cx="5376181" cy="2562280"/>
            <a:chOff x="3407910" y="1831710"/>
            <a:chExt cx="5376181" cy="256228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730EFE2-F515-420A-A3C5-5D5492BC2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75"/>
            <a:stretch/>
          </p:blipFill>
          <p:spPr>
            <a:xfrm>
              <a:off x="3407910" y="1831710"/>
              <a:ext cx="5376181" cy="25622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253468-4517-45B2-9A28-F1C414930238}"/>
                </a:ext>
              </a:extLst>
            </p:cNvPr>
            <p:cNvSpPr/>
            <p:nvPr/>
          </p:nvSpPr>
          <p:spPr>
            <a:xfrm>
              <a:off x="4104108" y="3870770"/>
              <a:ext cx="398378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 Handwriting scaffold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3BB32D9-D310-4207-8AD5-888F15DC8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643" b="28452"/>
          <a:stretch>
            <a:fillRect/>
          </a:stretch>
        </p:blipFill>
        <p:spPr bwMode="auto">
          <a:xfrm>
            <a:off x="990587" y="5410200"/>
            <a:ext cx="10210823" cy="144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3A4A90D-2C97-48B8-A7FB-973044CB01F8}"/>
              </a:ext>
            </a:extLst>
          </p:cNvPr>
          <p:cNvGrpSpPr>
            <a:grpSpLocks noChangeAspect="1"/>
          </p:cNvGrpSpPr>
          <p:nvPr/>
        </p:nvGrpSpPr>
        <p:grpSpPr>
          <a:xfrm>
            <a:off x="254794" y="305859"/>
            <a:ext cx="1286139" cy="388127"/>
            <a:chOff x="254794" y="305859"/>
            <a:chExt cx="1878807" cy="56698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9BEB6F3-AED6-4F2A-85C1-49EC2F0CB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296" y="433797"/>
              <a:ext cx="396513" cy="42450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7201DFB-B299-4A2F-926D-278B287BE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08" r="5284"/>
            <a:stretch/>
          </p:blipFill>
          <p:spPr>
            <a:xfrm>
              <a:off x="254794" y="305859"/>
              <a:ext cx="350044" cy="55045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087F42-C7FC-4915-9781-8B380BFF5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0040" y="409695"/>
              <a:ext cx="755707" cy="44782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CF9859A-3F45-4598-9179-2218FC018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55747" y="443672"/>
              <a:ext cx="377854" cy="42916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F97F5A0-5F3D-4EF7-95D8-97E0A9FD80F6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33C21F6-6578-4B3A-93CE-8AD2B432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08" y="-261"/>
            <a:ext cx="7810892" cy="5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5AEDF4-006A-429A-86D4-7EB65857CFE8}"/>
                  </a:ext>
                </a:extLst>
              </p14:cNvPr>
              <p14:cNvContentPartPr/>
              <p14:nvPr/>
            </p14:nvContentPartPr>
            <p14:xfrm>
              <a:off x="2001901" y="150678"/>
              <a:ext cx="849960" cy="128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5AEDF4-006A-429A-86D4-7EB65857CF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8901" y="87678"/>
                <a:ext cx="975600" cy="14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7EA635-7494-4111-9538-DBF7EA7D5A85}"/>
                  </a:ext>
                </a:extLst>
              </p14:cNvPr>
              <p14:cNvContentPartPr/>
              <p14:nvPr/>
            </p14:nvContentPartPr>
            <p14:xfrm>
              <a:off x="3366301" y="587718"/>
              <a:ext cx="243360" cy="808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7EA635-7494-4111-9538-DBF7EA7D5A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3394" y="524690"/>
                <a:ext cx="368814" cy="933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D2C69FA-4296-44B8-BBF4-8651CE233063}"/>
                  </a:ext>
                </a:extLst>
              </p14:cNvPr>
              <p14:cNvContentPartPr/>
              <p14:nvPr/>
            </p14:nvContentPartPr>
            <p14:xfrm>
              <a:off x="3394021" y="287118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D2C69FA-4296-44B8-BBF4-8651CE2330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31021" y="224118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278" name="Picture 277">
            <a:extLst>
              <a:ext uri="{FF2B5EF4-FFF2-40B4-BE49-F238E27FC236}">
                <a16:creationId xmlns:a16="http://schemas.microsoft.com/office/drawing/2014/main" id="{8092CD31-EFD3-4816-AC51-901ACBD0CB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9" name="TextBox 278">
            <a:extLst>
              <a:ext uri="{FF2B5EF4-FFF2-40B4-BE49-F238E27FC236}">
                <a16:creationId xmlns:a16="http://schemas.microsoft.com/office/drawing/2014/main" id="{53190C6D-6E4D-47A4-B565-DDF5FBE58B0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C6A84A-72A2-49E8-B9C6-F64EB08E4CFA}"/>
                  </a:ext>
                </a:extLst>
              </p14:cNvPr>
              <p14:cNvContentPartPr/>
              <p14:nvPr/>
            </p14:nvContentPartPr>
            <p14:xfrm>
              <a:off x="961423" y="256482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C6A84A-72A2-49E8-B9C6-F64EB08E4C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3423" y="25471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4C0428E-AB13-4108-B4C9-04185497307C}"/>
                  </a:ext>
                </a:extLst>
              </p14:cNvPr>
              <p14:cNvContentPartPr/>
              <p14:nvPr/>
            </p14:nvContentPartPr>
            <p14:xfrm>
              <a:off x="974023" y="2693709"/>
              <a:ext cx="3051000" cy="1155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4C0428E-AB13-4108-B4C9-0418549730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6385" y="2675709"/>
                <a:ext cx="3086636" cy="11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658AE15-7A7B-434D-8A0D-B8A59F29F2AA}"/>
                  </a:ext>
                </a:extLst>
              </p14:cNvPr>
              <p14:cNvContentPartPr/>
              <p14:nvPr/>
            </p14:nvContentPartPr>
            <p14:xfrm>
              <a:off x="957103" y="4261869"/>
              <a:ext cx="576000" cy="36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658AE15-7A7B-434D-8A0D-B8A59F29F2A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9103" y="4244229"/>
                <a:ext cx="61164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1C606F7-7A14-486F-9A1C-280538E91A2C}"/>
                  </a:ext>
                </a:extLst>
              </p14:cNvPr>
              <p14:cNvContentPartPr/>
              <p14:nvPr/>
            </p14:nvContentPartPr>
            <p14:xfrm>
              <a:off x="944863" y="4138029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1C606F7-7A14-486F-9A1C-280538E91A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7223" y="41203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BF3EA734-7A47-458E-89B5-16E9B1B2CE79}"/>
                  </a:ext>
                </a:extLst>
              </p14:cNvPr>
              <p14:cNvContentPartPr/>
              <p14:nvPr/>
            </p14:nvContentPartPr>
            <p14:xfrm>
              <a:off x="891943" y="4786749"/>
              <a:ext cx="627480" cy="60804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BF3EA734-7A47-458E-89B5-16E9B1B2CE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3943" y="4768749"/>
                <a:ext cx="66312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8AFB02E1-5C7E-4491-AAD6-E1C5A255A88D}"/>
                  </a:ext>
                </a:extLst>
              </p14:cNvPr>
              <p14:cNvContentPartPr/>
              <p14:nvPr/>
            </p14:nvContentPartPr>
            <p14:xfrm>
              <a:off x="936583" y="5545989"/>
              <a:ext cx="1016280" cy="64440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8AFB02E1-5C7E-4491-AAD6-E1C5A255A8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8943" y="5527989"/>
                <a:ext cx="105192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42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200DC96C-9975-4E9E-82F4-9343133F9CA9}"/>
                  </a:ext>
                </a:extLst>
              </p14:cNvPr>
              <p14:cNvContentPartPr/>
              <p14:nvPr/>
            </p14:nvContentPartPr>
            <p14:xfrm>
              <a:off x="2118541" y="54558"/>
              <a:ext cx="1747440" cy="225648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200DC96C-9975-4E9E-82F4-9343133F9C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023" y="-8445"/>
                <a:ext cx="4074837" cy="6570004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9445BEAB-0673-4280-A59A-C965A30C0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B82EF64B-F2E5-4577-BC02-91B10E736568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84EF1908-EBBA-4FB9-9FAE-735B12F5803E}"/>
                  </a:ext>
                </a:extLst>
              </p14:cNvPr>
              <p14:cNvContentPartPr/>
              <p14:nvPr/>
            </p14:nvContentPartPr>
            <p14:xfrm>
              <a:off x="901303" y="2480589"/>
              <a:ext cx="2822760" cy="407556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84EF1908-EBBA-4FB9-9FAE-735B12F580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3663" y="2462947"/>
                <a:ext cx="2858400" cy="41112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50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807333-F78C-4EF0-A2D4-52A77E080F42}"/>
                  </a:ext>
                </a:extLst>
              </p14:cNvPr>
              <p14:cNvContentPartPr/>
              <p14:nvPr/>
            </p14:nvContentPartPr>
            <p14:xfrm>
              <a:off x="2053021" y="101358"/>
              <a:ext cx="1691640" cy="1356371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807333-F78C-4EF0-A2D4-52A77E080F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0034" y="38380"/>
                <a:ext cx="1817253" cy="1481968"/>
              </a:xfrm>
              <a:prstGeom prst="rect">
                <a:avLst/>
              </a:prstGeom>
            </p:spPr>
          </p:pic>
        </mc:Fallback>
      </mc:AlternateContent>
      <p:pic>
        <p:nvPicPr>
          <p:cNvPr id="277" name="Picture 276">
            <a:extLst>
              <a:ext uri="{FF2B5EF4-FFF2-40B4-BE49-F238E27FC236}">
                <a16:creationId xmlns:a16="http://schemas.microsoft.com/office/drawing/2014/main" id="{ABEDDCD0-5619-4276-ACA9-CC02A5427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AE1B1CCE-45F7-4BAA-AB22-C0334C6B3F8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AA1E28-006D-4C7A-A2F1-A1A1131CC2CA}"/>
                  </a:ext>
                </a:extLst>
              </p14:cNvPr>
              <p14:cNvContentPartPr/>
              <p14:nvPr/>
            </p14:nvContentPartPr>
            <p14:xfrm>
              <a:off x="842983" y="2484549"/>
              <a:ext cx="1657080" cy="2125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AA1E28-006D-4C7A-A2F1-A1A1131CC2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4983" y="2466912"/>
                <a:ext cx="1692720" cy="2160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82D47273-EB6B-4C78-AD0C-DBCFD17111B1}"/>
                  </a:ext>
                </a:extLst>
              </p14:cNvPr>
              <p14:cNvContentPartPr/>
              <p14:nvPr/>
            </p14:nvContentPartPr>
            <p14:xfrm>
              <a:off x="823543" y="4796829"/>
              <a:ext cx="2049840" cy="138276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82D47273-EB6B-4C78-AD0C-DBCFD17111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5903" y="4779184"/>
                <a:ext cx="2085480" cy="14184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88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3A6C11-8C50-47D3-8F83-D73D0409E282}"/>
                  </a:ext>
                </a:extLst>
              </p14:cNvPr>
              <p14:cNvContentPartPr/>
              <p14:nvPr/>
            </p14:nvContentPartPr>
            <p14:xfrm>
              <a:off x="2009461" y="88038"/>
              <a:ext cx="1554120" cy="1329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3A6C11-8C50-47D3-8F83-D73D0409E2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6446" y="25038"/>
                <a:ext cx="1679789" cy="14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9D1EE582-C5FB-407F-B9ED-C1A22998A36C}"/>
                  </a:ext>
                </a:extLst>
              </p14:cNvPr>
              <p14:cNvContentPartPr/>
              <p14:nvPr/>
            </p14:nvContentPartPr>
            <p14:xfrm>
              <a:off x="899941" y="2370722"/>
              <a:ext cx="1441080" cy="71352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9D1EE582-C5FB-407F-B9ED-C1A22998A3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1941" y="2352722"/>
                <a:ext cx="147672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EA1AB64B-53E3-4347-AB07-CB14C6BF714B}"/>
                  </a:ext>
                </a:extLst>
              </p14:cNvPr>
              <p14:cNvContentPartPr/>
              <p14:nvPr/>
            </p14:nvContentPartPr>
            <p14:xfrm>
              <a:off x="857101" y="5607842"/>
              <a:ext cx="1554840" cy="59724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EA1AB64B-53E3-4347-AB07-CB14C6BF71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6141" y="4021682"/>
                <a:ext cx="2924280" cy="220104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017A4CA6-0FCD-4CB5-BB40-9E2A5D9A1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7E3360B2-5278-4EFA-BD63-A1559DFCB1C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DF33A4-92AC-4631-B722-A0E926C4012F}"/>
                  </a:ext>
                </a:extLst>
              </p14:cNvPr>
              <p14:cNvContentPartPr/>
              <p14:nvPr/>
            </p14:nvContentPartPr>
            <p14:xfrm>
              <a:off x="846943" y="3262869"/>
              <a:ext cx="2046240" cy="1376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DF33A4-92AC-4631-B722-A0E926C401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8943" y="3245224"/>
                <a:ext cx="2081880" cy="1412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64C270E-C075-4A5B-94E8-E57690B7073F}"/>
                  </a:ext>
                </a:extLst>
              </p14:cNvPr>
              <p14:cNvContentPartPr/>
              <p14:nvPr/>
            </p14:nvContentPartPr>
            <p14:xfrm>
              <a:off x="850903" y="4799709"/>
              <a:ext cx="1543680" cy="620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64C270E-C075-4A5B-94E8-E57690B707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3263" y="4781709"/>
                <a:ext cx="1579320" cy="65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170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08C2CAF-1C51-4277-BD6A-01023501278C}"/>
                  </a:ext>
                </a:extLst>
              </p14:cNvPr>
              <p14:cNvContentPartPr/>
              <p14:nvPr/>
            </p14:nvContentPartPr>
            <p14:xfrm>
              <a:off x="998581" y="115398"/>
              <a:ext cx="3736800" cy="1311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08C2CAF-1C51-4277-BD6A-0102350127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5581" y="52398"/>
                <a:ext cx="3862440" cy="14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EA9D83E0-1A86-41C1-98AB-755975CA47CD}"/>
                  </a:ext>
                </a:extLst>
              </p14:cNvPr>
              <p14:cNvContentPartPr/>
              <p14:nvPr/>
            </p14:nvContentPartPr>
            <p14:xfrm>
              <a:off x="848821" y="2668158"/>
              <a:ext cx="2069280" cy="75888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EA9D83E0-1A86-41C1-98AB-755975CA47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819" y="2650158"/>
                <a:ext cx="3589564" cy="12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215A8D29-E53D-4941-9890-FF65041D2FE4}"/>
                  </a:ext>
                </a:extLst>
              </p14:cNvPr>
              <p14:cNvContentPartPr/>
              <p14:nvPr/>
            </p14:nvContentPartPr>
            <p14:xfrm>
              <a:off x="805981" y="5773518"/>
              <a:ext cx="1319760" cy="77904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215A8D29-E53D-4941-9890-FF65041D2F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7981" y="5755518"/>
                <a:ext cx="1355400" cy="814680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BA60CDAE-A2EC-490F-A39B-ED3568CFCD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19F0D716-38D0-438B-80CB-D69F90EBFA7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9510B4-0A79-44BE-BC0C-434CAE54A348}"/>
                  </a:ext>
                </a:extLst>
              </p14:cNvPr>
              <p14:cNvContentPartPr/>
              <p14:nvPr/>
            </p14:nvContentPartPr>
            <p14:xfrm>
              <a:off x="871423" y="3244149"/>
              <a:ext cx="2030040" cy="616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9510B4-0A79-44BE-BC0C-434CAE54A3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3783" y="3226149"/>
                <a:ext cx="206568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BD0BEFD-216B-47A7-B7E1-7FCBFE5FE930}"/>
                  </a:ext>
                </a:extLst>
              </p14:cNvPr>
              <p14:cNvContentPartPr/>
              <p14:nvPr/>
            </p14:nvContentPartPr>
            <p14:xfrm>
              <a:off x="851263" y="4261149"/>
              <a:ext cx="2454480" cy="1136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BD0BEFD-216B-47A7-B7E1-7FCBFE5FE93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3263" y="4243503"/>
                <a:ext cx="2490120" cy="11718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85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AC87334B-D84A-47A7-A4BA-6EFFB7AE69F1}"/>
                  </a:ext>
                </a:extLst>
              </p14:cNvPr>
              <p14:cNvContentPartPr/>
              <p14:nvPr/>
            </p14:nvContentPartPr>
            <p14:xfrm>
              <a:off x="2002261" y="124758"/>
              <a:ext cx="1932480" cy="128016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AC87334B-D84A-47A7-A4BA-6EFFB7AE69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9261" y="61740"/>
                <a:ext cx="2058120" cy="1405835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6D44C29E-E222-434B-B451-26437BA4A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031EE069-E24A-426B-B1E0-270B0614999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584CF4-9572-4619-9B4D-AF83F59F5FC7}"/>
                  </a:ext>
                </a:extLst>
              </p14:cNvPr>
              <p14:cNvContentPartPr/>
              <p14:nvPr/>
            </p14:nvContentPartPr>
            <p14:xfrm>
              <a:off x="818143" y="2507589"/>
              <a:ext cx="1689840" cy="57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584CF4-9572-4619-9B4D-AF83F59F5F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503" y="2489589"/>
                <a:ext cx="17254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0BDCEC3-5358-45DB-94EC-2A62C26E6820}"/>
                  </a:ext>
                </a:extLst>
              </p14:cNvPr>
              <p14:cNvContentPartPr/>
              <p14:nvPr/>
            </p14:nvContentPartPr>
            <p14:xfrm>
              <a:off x="859183" y="3455829"/>
              <a:ext cx="1987920" cy="395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0BDCEC3-5358-45DB-94EC-2A62C26E68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1543" y="3438189"/>
                <a:ext cx="20235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E3BA5A9-A814-4231-8853-CCB366626321}"/>
                  </a:ext>
                </a:extLst>
              </p14:cNvPr>
              <p14:cNvContentPartPr/>
              <p14:nvPr/>
            </p14:nvContentPartPr>
            <p14:xfrm>
              <a:off x="839023" y="4255749"/>
              <a:ext cx="1632240" cy="376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E3BA5A9-A814-4231-8853-CCB3666263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1023" y="4237749"/>
                <a:ext cx="16678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4FE0AC1-1757-4734-AB2D-13CB4D23FAD6}"/>
                  </a:ext>
                </a:extLst>
              </p14:cNvPr>
              <p14:cNvContentPartPr/>
              <p14:nvPr/>
            </p14:nvContentPartPr>
            <p14:xfrm>
              <a:off x="821383" y="4818069"/>
              <a:ext cx="1548000" cy="572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4FE0AC1-1757-4734-AB2D-13CB4D23FA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3743" y="4800429"/>
                <a:ext cx="15836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965FC704-17D3-4AE6-80CB-7C6D339677C2}"/>
                  </a:ext>
                </a:extLst>
              </p14:cNvPr>
              <p14:cNvContentPartPr/>
              <p14:nvPr/>
            </p14:nvContentPartPr>
            <p14:xfrm>
              <a:off x="834703" y="5567229"/>
              <a:ext cx="1959840" cy="101520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965FC704-17D3-4AE6-80CB-7C6D339677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6703" y="5549589"/>
                <a:ext cx="1995480" cy="10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44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897321-36B6-412B-870B-33270BD2936C}"/>
                  </a:ext>
                </a:extLst>
              </p14:cNvPr>
              <p14:cNvContentPartPr/>
              <p14:nvPr/>
            </p14:nvContentPartPr>
            <p14:xfrm>
              <a:off x="2010901" y="129078"/>
              <a:ext cx="1768680" cy="1346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897321-36B6-412B-870B-33270BD293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7914" y="66078"/>
                <a:ext cx="1894294" cy="1472040"/>
              </a:xfrm>
              <a:prstGeom prst="rect">
                <a:avLst/>
              </a:prstGeom>
            </p:spPr>
          </p:pic>
        </mc:Fallback>
      </mc:AlternateContent>
      <p:pic>
        <p:nvPicPr>
          <p:cNvPr id="277" name="Picture 276">
            <a:extLst>
              <a:ext uri="{FF2B5EF4-FFF2-40B4-BE49-F238E27FC236}">
                <a16:creationId xmlns:a16="http://schemas.microsoft.com/office/drawing/2014/main" id="{B0AD5BFC-B2E7-4416-A096-9D8AF390E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DB973288-C25D-4E54-BF26-89110E49919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DC0C46-CF4E-42CC-8AA2-79E88B32F3F3}"/>
                  </a:ext>
                </a:extLst>
              </p14:cNvPr>
              <p14:cNvContentPartPr/>
              <p14:nvPr/>
            </p14:nvContentPartPr>
            <p14:xfrm>
              <a:off x="844783" y="2361789"/>
              <a:ext cx="1224720" cy="716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DC0C46-CF4E-42CC-8AA2-79E88B32F3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143" y="2344149"/>
                <a:ext cx="126036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F1CD29-8CC4-4072-A2F4-4D7140126960}"/>
                  </a:ext>
                </a:extLst>
              </p14:cNvPr>
              <p14:cNvContentPartPr/>
              <p14:nvPr/>
            </p14:nvContentPartPr>
            <p14:xfrm>
              <a:off x="822103" y="3469869"/>
              <a:ext cx="1569960" cy="38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F1CD29-8CC4-4072-A2F4-4D71401269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4103" y="3451869"/>
                <a:ext cx="16056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F99354-BF21-49F2-88DB-B6FA7DD4DCC4}"/>
                  </a:ext>
                </a:extLst>
              </p14:cNvPr>
              <p14:cNvContentPartPr/>
              <p14:nvPr/>
            </p14:nvContentPartPr>
            <p14:xfrm>
              <a:off x="841543" y="4253229"/>
              <a:ext cx="1100520" cy="37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F99354-BF21-49F2-88DB-B6FA7DD4DC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3543" y="4235589"/>
                <a:ext cx="113616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9A5212-1C60-4DBC-9061-11D72B1B982B}"/>
                  </a:ext>
                </a:extLst>
              </p14:cNvPr>
              <p14:cNvContentPartPr/>
              <p14:nvPr/>
            </p14:nvContentPartPr>
            <p14:xfrm>
              <a:off x="824623" y="4793589"/>
              <a:ext cx="1698120" cy="138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9A5212-1C60-4DBC-9061-11D72B1B98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6623" y="4775949"/>
                <a:ext cx="1733760" cy="14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98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0A5DF64-7E43-4082-B314-8C460E9E1A9B}"/>
                  </a:ext>
                </a:extLst>
              </p14:cNvPr>
              <p14:cNvContentPartPr/>
              <p14:nvPr/>
            </p14:nvContentPartPr>
            <p14:xfrm>
              <a:off x="2044381" y="133758"/>
              <a:ext cx="1797120" cy="1937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0A5DF64-7E43-4082-B314-8C460E9E1A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381" y="70758"/>
                <a:ext cx="1922760" cy="20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C366BC25-88CC-457F-A918-E3658E2BF3A7}"/>
                  </a:ext>
                </a:extLst>
              </p14:cNvPr>
              <p14:cNvContentPartPr/>
              <p14:nvPr/>
            </p14:nvContentPartPr>
            <p14:xfrm>
              <a:off x="813901" y="2472318"/>
              <a:ext cx="2792880" cy="91548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C366BC25-88CC-457F-A918-E3658E2BF3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063" y="2454318"/>
                <a:ext cx="3351236" cy="4109040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DC974C6D-33A6-4518-8CA8-4FDE2AB2C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97CED422-2865-4625-8461-E34857937A1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127F368-050C-4FDB-A7F0-5B31C637BC1C}"/>
                  </a:ext>
                </a:extLst>
              </p14:cNvPr>
              <p14:cNvContentPartPr/>
              <p14:nvPr/>
            </p14:nvContentPartPr>
            <p14:xfrm>
              <a:off x="801943" y="3254949"/>
              <a:ext cx="2512080" cy="3267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127F368-050C-4FDB-A7F0-5B31C637B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4300" y="3236947"/>
                <a:ext cx="2547725" cy="33030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57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097B526C-FAAB-4112-BBE8-436F7B517D16}"/>
                  </a:ext>
                </a:extLst>
              </p14:cNvPr>
              <p14:cNvContentPartPr/>
              <p14:nvPr/>
            </p14:nvContentPartPr>
            <p14:xfrm>
              <a:off x="2015221" y="121518"/>
              <a:ext cx="1852560" cy="21081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097B526C-FAAB-4112-BBE8-436F7B517D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501" y="58514"/>
                <a:ext cx="3350160" cy="6457685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594C7227-EBA2-4799-96C5-EE6A8FAFA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2BDFEB1F-68A5-4072-BF27-693D44836070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BA3B11D7-EDC5-4F07-B4B9-67E7F847A0D4}"/>
                  </a:ext>
                </a:extLst>
              </p14:cNvPr>
              <p14:cNvContentPartPr/>
              <p14:nvPr/>
            </p14:nvContentPartPr>
            <p14:xfrm>
              <a:off x="805183" y="2703069"/>
              <a:ext cx="3326760" cy="375732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BA3B11D7-EDC5-4F07-B4B9-67E7F847A0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183" y="2685429"/>
                <a:ext cx="3362400" cy="37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98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5286B21-D3C6-4CBF-9B57-C5A21BF54AEA}"/>
                  </a:ext>
                </a:extLst>
              </p14:cNvPr>
              <p14:cNvContentPartPr/>
              <p14:nvPr/>
            </p14:nvContentPartPr>
            <p14:xfrm>
              <a:off x="1986061" y="103878"/>
              <a:ext cx="2076840" cy="133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5286B21-D3C6-4CBF-9B57-C5A21BF54A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3050" y="40895"/>
                <a:ext cx="2202502" cy="1456526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6FE5AE6D-4869-4367-8370-208CD6B72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D48ABAD2-53F0-4E47-8558-FBE82E261CB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1F0D87A-5482-45F1-B580-228D76629FB8}"/>
                  </a:ext>
                </a:extLst>
              </p14:cNvPr>
              <p14:cNvContentPartPr/>
              <p14:nvPr/>
            </p14:nvContentPartPr>
            <p14:xfrm>
              <a:off x="826423" y="2458269"/>
              <a:ext cx="2360160" cy="61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1F0D87A-5482-45F1-B580-228D76629F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423" y="2440629"/>
                <a:ext cx="239580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19F8E09-9319-4CE5-A451-B6E931254904}"/>
                  </a:ext>
                </a:extLst>
              </p14:cNvPr>
              <p14:cNvContentPartPr/>
              <p14:nvPr/>
            </p14:nvContentPartPr>
            <p14:xfrm>
              <a:off x="863143" y="3479229"/>
              <a:ext cx="1159920" cy="357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9F8E09-9319-4CE5-A451-B6E9312549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5503" y="3461589"/>
                <a:ext cx="11955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023C8FE3-AB20-40C7-A467-F85A992CB7F9}"/>
                  </a:ext>
                </a:extLst>
              </p14:cNvPr>
              <p14:cNvContentPartPr/>
              <p14:nvPr/>
            </p14:nvContentPartPr>
            <p14:xfrm>
              <a:off x="841903" y="4015629"/>
              <a:ext cx="2447640" cy="214452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023C8FE3-AB20-40C7-A467-F85A992CB7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4263" y="3997629"/>
                <a:ext cx="2483280" cy="21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794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786D64FA-FA51-4663-98A5-8A7B6BC50A97}"/>
                  </a:ext>
                </a:extLst>
              </p14:cNvPr>
              <p14:cNvContentPartPr/>
              <p14:nvPr/>
            </p14:nvContentPartPr>
            <p14:xfrm>
              <a:off x="1930621" y="50958"/>
              <a:ext cx="1951200" cy="1416884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786D64FA-FA51-4663-98A5-8A7B6BC50A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67633" y="-12023"/>
                <a:ext cx="2076817" cy="154248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8BEFB6E-C55B-420D-90E1-ECA0D7AB5B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39BF6AD3-6F20-4179-90DD-EE4056DA851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C6130B8C-9D6D-434B-B8EF-17CFF7B97169}"/>
                  </a:ext>
                </a:extLst>
              </p14:cNvPr>
              <p14:cNvContentPartPr/>
              <p14:nvPr/>
            </p14:nvContentPartPr>
            <p14:xfrm>
              <a:off x="833983" y="5676326"/>
              <a:ext cx="1101240" cy="50904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C6130B8C-9D6D-434B-B8EF-17CFF7B971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5983" y="5658686"/>
                <a:ext cx="11368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EF54169D-FF16-4FFB-A306-4486E7BEED6A}"/>
                  </a:ext>
                </a:extLst>
              </p14:cNvPr>
              <p14:cNvContentPartPr/>
              <p14:nvPr/>
            </p14:nvContentPartPr>
            <p14:xfrm>
              <a:off x="828223" y="2551526"/>
              <a:ext cx="2073240" cy="28587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EF54169D-FF16-4FFB-A306-4486E7BEED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0223" y="2533524"/>
                <a:ext cx="2108880" cy="28944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92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E892A6-67E7-4474-9E5B-49C775705890}"/>
                  </a:ext>
                </a:extLst>
              </p14:cNvPr>
              <p14:cNvContentPartPr/>
              <p14:nvPr/>
            </p14:nvContentPartPr>
            <p14:xfrm>
              <a:off x="2076061" y="133398"/>
              <a:ext cx="1675440" cy="1330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E892A6-67E7-4474-9E5B-49C7757058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047" y="70398"/>
                <a:ext cx="1801107" cy="14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1B665DC-61D7-43BC-8319-F36916C15680}"/>
                  </a:ext>
                </a:extLst>
              </p14:cNvPr>
              <p14:cNvContentPartPr/>
              <p14:nvPr/>
            </p14:nvContentPartPr>
            <p14:xfrm>
              <a:off x="844861" y="2509758"/>
              <a:ext cx="1649520" cy="57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1B665DC-61D7-43BC-8319-F36916C156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861" y="2491758"/>
                <a:ext cx="168516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A537C3-1CFE-49B6-9DAE-AB5C689AA33E}"/>
                  </a:ext>
                </a:extLst>
              </p14:cNvPr>
              <p14:cNvContentPartPr/>
              <p14:nvPr/>
            </p14:nvContentPartPr>
            <p14:xfrm>
              <a:off x="852781" y="3279438"/>
              <a:ext cx="2291400" cy="577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A537C3-1CFE-49B6-9DAE-AB5C689AA3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4781" y="3261438"/>
                <a:ext cx="2327040" cy="613080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8ADD7E95-5AAC-409D-BBCC-EB9FE97B0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32A2C511-58D0-4C50-8547-222F26E7F42D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B83560-3358-4CC1-AFD1-197FED5A626A}"/>
                  </a:ext>
                </a:extLst>
              </p14:cNvPr>
              <p14:cNvContentPartPr/>
              <p14:nvPr/>
            </p14:nvContentPartPr>
            <p14:xfrm>
              <a:off x="856303" y="4018149"/>
              <a:ext cx="2451600" cy="60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B83560-3358-4CC1-AFD1-197FED5A62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8303" y="4000149"/>
                <a:ext cx="248724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2B5A881-BD58-43DD-A5E7-E47EAE3D7E2A}"/>
                  </a:ext>
                </a:extLst>
              </p14:cNvPr>
              <p14:cNvContentPartPr/>
              <p14:nvPr/>
            </p14:nvContentPartPr>
            <p14:xfrm>
              <a:off x="819943" y="4821669"/>
              <a:ext cx="2011320" cy="602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2B5A881-BD58-43DD-A5E7-E47EAE3D7E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1943" y="4803669"/>
                <a:ext cx="204696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3AB4D5-97E0-4F75-B353-474C6B3EF709}"/>
                  </a:ext>
                </a:extLst>
              </p14:cNvPr>
              <p14:cNvContentPartPr/>
              <p14:nvPr/>
            </p14:nvContentPartPr>
            <p14:xfrm>
              <a:off x="827503" y="5829309"/>
              <a:ext cx="2036880" cy="701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3AB4D5-97E0-4F75-B353-474C6B3EF70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9503" y="5811309"/>
                <a:ext cx="2072520" cy="7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79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DD4372-8F64-4F08-B53E-948681FA5FE9}"/>
                  </a:ext>
                </a:extLst>
              </p14:cNvPr>
              <p14:cNvContentPartPr/>
              <p14:nvPr/>
            </p14:nvContentPartPr>
            <p14:xfrm>
              <a:off x="1718581" y="39438"/>
              <a:ext cx="1787760" cy="1355684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DD4372-8F64-4F08-B53E-948681FA5F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5568" y="-23558"/>
                <a:ext cx="1913425" cy="1481317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C2DE14E3-4CA5-402A-BB07-61DE5DCFC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E1C89727-27CC-4B5F-80D5-79A81634C9A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5FC0D4-A638-4C28-85CA-AECC1E6940DA}"/>
                  </a:ext>
                </a:extLst>
              </p14:cNvPr>
              <p14:cNvContentPartPr/>
              <p14:nvPr/>
            </p14:nvContentPartPr>
            <p14:xfrm>
              <a:off x="810223" y="2305269"/>
              <a:ext cx="1175760" cy="774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5FC0D4-A638-4C28-85CA-AECC1E6940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583" y="2287629"/>
                <a:ext cx="121140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F6BCDD-7F53-4F44-8504-7D752CCE216F}"/>
                  </a:ext>
                </a:extLst>
              </p14:cNvPr>
              <p14:cNvContentPartPr/>
              <p14:nvPr/>
            </p14:nvContentPartPr>
            <p14:xfrm>
              <a:off x="826423" y="3244509"/>
              <a:ext cx="2008800" cy="601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F6BCDD-7F53-4F44-8504-7D752CCE21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780" y="3226869"/>
                <a:ext cx="2044446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41F062AD-F240-4402-8B34-3C5F3B5AACF2}"/>
                  </a:ext>
                </a:extLst>
              </p14:cNvPr>
              <p14:cNvContentPartPr/>
              <p14:nvPr/>
            </p14:nvContentPartPr>
            <p14:xfrm>
              <a:off x="773503" y="4064589"/>
              <a:ext cx="2063160" cy="211896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41F062AD-F240-4402-8B34-3C5F3B5AAC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5503" y="4046949"/>
                <a:ext cx="2098800" cy="21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44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6F5A58-6339-49F3-B3C6-CBD802D80E63}"/>
                  </a:ext>
                </a:extLst>
              </p14:cNvPr>
              <p14:cNvContentPartPr/>
              <p14:nvPr/>
            </p14:nvContentPartPr>
            <p14:xfrm>
              <a:off x="2067781" y="149958"/>
              <a:ext cx="1820520" cy="129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6F5A58-6339-49F3-B3C6-CBD802D80E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793" y="86976"/>
                <a:ext cx="1946135" cy="141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D909BCE-470A-4E4C-8C50-98B17060851C}"/>
                  </a:ext>
                </a:extLst>
              </p14:cNvPr>
              <p14:cNvContentPartPr/>
              <p14:nvPr/>
            </p14:nvContentPartPr>
            <p14:xfrm>
              <a:off x="809221" y="4758678"/>
              <a:ext cx="1905120" cy="682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D909BCE-470A-4E4C-8C50-98B1706085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221" y="4740678"/>
                <a:ext cx="194076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C2DC299-6232-4791-B8C5-1417DEC978D8}"/>
                  </a:ext>
                </a:extLst>
              </p14:cNvPr>
              <p14:cNvContentPartPr/>
              <p14:nvPr/>
            </p14:nvContentPartPr>
            <p14:xfrm>
              <a:off x="843781" y="4249998"/>
              <a:ext cx="1094040" cy="365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C2DC299-6232-4791-B8C5-1417DEC978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5781" y="3236958"/>
                <a:ext cx="231228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22E3EAE3-329C-43C3-A39D-298D9C7605B0}"/>
                  </a:ext>
                </a:extLst>
              </p14:cNvPr>
              <p14:cNvContentPartPr/>
              <p14:nvPr/>
            </p14:nvContentPartPr>
            <p14:xfrm>
              <a:off x="841261" y="5643558"/>
              <a:ext cx="2864160" cy="86940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22E3EAE3-329C-43C3-A39D-298D9C7605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3261" y="5625558"/>
                <a:ext cx="2899800" cy="905040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E28E2DE8-1CF6-4B6E-8625-7C4B137EDB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F6B64401-061E-4F62-9BB8-1360746E4252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D8179A-F865-47F9-A265-5B3F2DFC9265}"/>
                  </a:ext>
                </a:extLst>
              </p14:cNvPr>
              <p14:cNvContentPartPr/>
              <p14:nvPr/>
            </p14:nvContentPartPr>
            <p14:xfrm>
              <a:off x="850903" y="2490669"/>
              <a:ext cx="1982160" cy="57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D8179A-F865-47F9-A265-5B3F2DFC92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2903" y="2472669"/>
                <a:ext cx="201780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4A9AD4-1AC5-4844-BD16-6AC0ACE8A4B7}"/>
                  </a:ext>
                </a:extLst>
              </p14:cNvPr>
              <p14:cNvContentPartPr/>
              <p14:nvPr/>
            </p14:nvContentPartPr>
            <p14:xfrm>
              <a:off x="873943" y="3487869"/>
              <a:ext cx="681480" cy="35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4A9AD4-1AC5-4844-BD16-6AC0ACE8A4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6303" y="3470229"/>
                <a:ext cx="717120" cy="3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61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2BE4D4-6556-48F6-827A-6441E714ECE6}"/>
                  </a:ext>
                </a:extLst>
              </p14:cNvPr>
              <p14:cNvContentPartPr/>
              <p14:nvPr/>
            </p14:nvContentPartPr>
            <p14:xfrm>
              <a:off x="2049061" y="130158"/>
              <a:ext cx="1703880" cy="12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2BE4D4-6556-48F6-827A-6441E714EC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6074" y="67158"/>
                <a:ext cx="1829493" cy="142344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C1F59724-8DA3-4F15-A217-9A53708A6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DA4E7625-CDF2-4E0D-ABCE-721AC5CB134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831BD2E-2E06-4049-8238-8B2E64E07040}"/>
                  </a:ext>
                </a:extLst>
              </p14:cNvPr>
              <p14:cNvContentPartPr/>
              <p14:nvPr/>
            </p14:nvContentPartPr>
            <p14:xfrm>
              <a:off x="818143" y="2734749"/>
              <a:ext cx="2000880" cy="1111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831BD2E-2E06-4049-8238-8B2E64E070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503" y="2716749"/>
                <a:ext cx="2036520" cy="11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6A4F1BF-FBE5-486E-A7E9-7C00A749E192}"/>
                  </a:ext>
                </a:extLst>
              </p14:cNvPr>
              <p14:cNvContentPartPr/>
              <p14:nvPr/>
            </p14:nvContentPartPr>
            <p14:xfrm>
              <a:off x="867103" y="4027509"/>
              <a:ext cx="1969920" cy="611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6A4F1BF-FBE5-486E-A7E9-7C00A749E1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9463" y="4009869"/>
                <a:ext cx="200556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5716890D-74C5-4DB4-9B60-C232B449D6CD}"/>
                  </a:ext>
                </a:extLst>
              </p14:cNvPr>
              <p14:cNvContentPartPr/>
              <p14:nvPr/>
            </p14:nvContentPartPr>
            <p14:xfrm>
              <a:off x="891943" y="4917789"/>
              <a:ext cx="2791800" cy="49104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5716890D-74C5-4DB4-9B60-C232B449D6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3943" y="4899789"/>
                <a:ext cx="28274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E21BF316-0A17-46FD-A405-EBADA6B6926C}"/>
                  </a:ext>
                </a:extLst>
              </p14:cNvPr>
              <p14:cNvContentPartPr/>
              <p14:nvPr/>
            </p14:nvContentPartPr>
            <p14:xfrm>
              <a:off x="842983" y="5568669"/>
              <a:ext cx="1555560" cy="61812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E21BF316-0A17-46FD-A405-EBADA6B692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4983" y="5550669"/>
                <a:ext cx="1591200" cy="6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8412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4" name="Picture 273">
            <a:extLst>
              <a:ext uri="{FF2B5EF4-FFF2-40B4-BE49-F238E27FC236}">
                <a16:creationId xmlns:a16="http://schemas.microsoft.com/office/drawing/2014/main" id="{1BF7D465-17E0-449B-A3B6-1FD30DCFE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5" name="TextBox 274">
            <a:extLst>
              <a:ext uri="{FF2B5EF4-FFF2-40B4-BE49-F238E27FC236}">
                <a16:creationId xmlns:a16="http://schemas.microsoft.com/office/drawing/2014/main" id="{C70026BC-7156-42C0-84EF-829496710D6C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1660650-56B2-4F03-B5D3-6152B5DECC9E}"/>
                  </a:ext>
                </a:extLst>
              </p14:cNvPr>
              <p14:cNvContentPartPr/>
              <p14:nvPr/>
            </p14:nvContentPartPr>
            <p14:xfrm>
              <a:off x="856518" y="2573918"/>
              <a:ext cx="2437920" cy="5094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1660650-56B2-4F03-B5D3-6152B5DECC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878" y="2555918"/>
                <a:ext cx="24735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69146BB-3844-45C0-B58E-76F7A8CEEF5A}"/>
                  </a:ext>
                </a:extLst>
              </p14:cNvPr>
              <p14:cNvContentPartPr/>
              <p14:nvPr/>
            </p14:nvContentPartPr>
            <p14:xfrm>
              <a:off x="860838" y="3494798"/>
              <a:ext cx="1121040" cy="367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69146BB-3844-45C0-B58E-76F7A8CEEF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838" y="3477158"/>
                <a:ext cx="11566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E8DAEDB-9C52-43FB-B199-FAD16CAECA36}"/>
                  </a:ext>
                </a:extLst>
              </p14:cNvPr>
              <p14:cNvContentPartPr/>
              <p14:nvPr/>
            </p14:nvContentPartPr>
            <p14:xfrm>
              <a:off x="856518" y="4247558"/>
              <a:ext cx="1925640" cy="387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E8DAEDB-9C52-43FB-B199-FAD16CAECA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8518" y="4229918"/>
                <a:ext cx="19612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10C976A9-D919-48DB-A42C-0ED148EEA118}"/>
                  </a:ext>
                </a:extLst>
              </p14:cNvPr>
              <p14:cNvContentPartPr/>
              <p14:nvPr/>
            </p14:nvContentPartPr>
            <p14:xfrm>
              <a:off x="833118" y="4809518"/>
              <a:ext cx="2351880" cy="60948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10C976A9-D919-48DB-A42C-0ED148EEA1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5478" y="4791518"/>
                <a:ext cx="238752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A3C5A1D7-7668-4C92-8CB4-848D98601023}"/>
                  </a:ext>
                </a:extLst>
              </p14:cNvPr>
              <p14:cNvContentPartPr/>
              <p14:nvPr/>
            </p14:nvContentPartPr>
            <p14:xfrm>
              <a:off x="882078" y="5594318"/>
              <a:ext cx="2046960" cy="58464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A3C5A1D7-7668-4C92-8CB4-848D986010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4438" y="5576318"/>
                <a:ext cx="208260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BBE1411E-17A8-475B-8B8F-1B90B36EFBEF}"/>
                  </a:ext>
                </a:extLst>
              </p14:cNvPr>
              <p14:cNvContentPartPr/>
              <p14:nvPr/>
            </p14:nvContentPartPr>
            <p14:xfrm>
              <a:off x="1307238" y="87758"/>
              <a:ext cx="3368880" cy="135000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BBE1411E-17A8-475B-8B8F-1B90B36EFB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44238" y="25118"/>
                <a:ext cx="3494520" cy="14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456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A9301D38-0B91-4F44-97CF-0A306DA36589}"/>
                  </a:ext>
                </a:extLst>
              </p14:cNvPr>
              <p14:cNvContentPartPr/>
              <p14:nvPr/>
            </p14:nvContentPartPr>
            <p14:xfrm>
              <a:off x="966901" y="145638"/>
              <a:ext cx="3948120" cy="218880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A9301D38-0B91-4F44-97CF-0A306DA365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461" y="82642"/>
                <a:ext cx="4156200" cy="6517075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6D6B7C58-3B09-4EF6-929D-CA96B46E0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163E2FDF-B908-49E4-9ABC-6DD255D9AC4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69D67C6-1ED0-4A0B-AB24-BA97EB1AAAFB}"/>
                  </a:ext>
                </a:extLst>
              </p14:cNvPr>
              <p14:cNvContentPartPr/>
              <p14:nvPr/>
            </p14:nvContentPartPr>
            <p14:xfrm>
              <a:off x="801943" y="2507589"/>
              <a:ext cx="2120040" cy="96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69D67C6-1ED0-4A0B-AB24-BA97EB1AAA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300" y="2489596"/>
                <a:ext cx="2155686" cy="997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A2B78F5-4186-4C01-852C-10209D97D3B2}"/>
                  </a:ext>
                </a:extLst>
              </p14:cNvPr>
              <p14:cNvContentPartPr/>
              <p14:nvPr/>
            </p14:nvContentPartPr>
            <p14:xfrm>
              <a:off x="817783" y="4271229"/>
              <a:ext cx="1567440" cy="2319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A2B78F5-4186-4C01-852C-10209D97D3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9783" y="4253229"/>
                <a:ext cx="1603080" cy="23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266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6E5228-E407-464E-AD70-D5448729D507}"/>
                  </a:ext>
                </a:extLst>
              </p14:cNvPr>
              <p14:cNvContentPartPr/>
              <p14:nvPr/>
            </p14:nvContentPartPr>
            <p14:xfrm>
              <a:off x="2044741" y="288558"/>
              <a:ext cx="1681200" cy="1077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6E5228-E407-464E-AD70-D5448729D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741" y="225558"/>
                <a:ext cx="1806840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1F1C554-0233-4E5E-9E68-3B08EC522FA9}"/>
                  </a:ext>
                </a:extLst>
              </p14:cNvPr>
              <p14:cNvContentPartPr/>
              <p14:nvPr/>
            </p14:nvContentPartPr>
            <p14:xfrm>
              <a:off x="853141" y="2574198"/>
              <a:ext cx="2059560" cy="499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1F1C554-0233-4E5E-9E68-3B08EC522F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141" y="2556185"/>
                <a:ext cx="2095200" cy="535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157F52B-C027-47CB-8CE8-6BD10B7AC93F}"/>
                  </a:ext>
                </a:extLst>
              </p14:cNvPr>
              <p14:cNvContentPartPr/>
              <p14:nvPr/>
            </p14:nvContentPartPr>
            <p14:xfrm>
              <a:off x="833701" y="3484998"/>
              <a:ext cx="1537200" cy="362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157F52B-C027-47CB-8CE8-6BD10B7AC9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5701" y="3466998"/>
                <a:ext cx="1572840" cy="398520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6A07C0BF-356B-4848-AEF3-C6B756790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DF87C5AA-3976-4A6D-89D6-A3C2618CEF8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ADC809-9CDD-493B-9FBA-ECAE44BC15AF}"/>
                  </a:ext>
                </a:extLst>
              </p14:cNvPr>
              <p14:cNvContentPartPr/>
              <p14:nvPr/>
            </p14:nvContentPartPr>
            <p14:xfrm>
              <a:off x="1341583" y="413118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ADC809-9CDD-493B-9FBA-ECAE44BC15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3583" y="411354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E9A3BB-87E8-4E2A-9E05-F943FBB6520B}"/>
                  </a:ext>
                </a:extLst>
              </p14:cNvPr>
              <p14:cNvContentPartPr/>
              <p14:nvPr/>
            </p14:nvContentPartPr>
            <p14:xfrm>
              <a:off x="855943" y="4258989"/>
              <a:ext cx="1526040" cy="115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E9A3BB-87E8-4E2A-9E05-F943FBB652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303" y="4241354"/>
                <a:ext cx="1561680" cy="1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3D2A5A-4C5B-4B05-B1D9-5358F526EDFA}"/>
                  </a:ext>
                </a:extLst>
              </p14:cNvPr>
              <p14:cNvContentPartPr/>
              <p14:nvPr/>
            </p14:nvContentPartPr>
            <p14:xfrm>
              <a:off x="810223" y="5800509"/>
              <a:ext cx="1986840" cy="376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3D2A5A-4C5B-4B05-B1D9-5358F526ED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2583" y="5782869"/>
                <a:ext cx="2022480" cy="4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097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1" name="Picture 270">
            <a:extLst>
              <a:ext uri="{FF2B5EF4-FFF2-40B4-BE49-F238E27FC236}">
                <a16:creationId xmlns:a16="http://schemas.microsoft.com/office/drawing/2014/main" id="{34EAB6F3-1F83-43D6-8964-228F4FE1B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16316E90-3188-49DA-B62D-212B1845B055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422171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81C1A6C-81CE-4560-ADF8-686562197B5C}"/>
                  </a:ext>
                </a:extLst>
              </p14:cNvPr>
              <p14:cNvContentPartPr/>
              <p14:nvPr/>
            </p14:nvContentPartPr>
            <p14:xfrm>
              <a:off x="2028541" y="63198"/>
              <a:ext cx="1803960" cy="1321844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81C1A6C-81CE-4560-ADF8-686562197B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5541" y="184"/>
                <a:ext cx="1929600" cy="1447511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C1007D49-C48D-4DB0-824E-E7DBE95DC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E666C105-7D55-47B2-AE31-39C016348863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84279698-4B6C-47D1-9327-58F5BE2CD75C}"/>
                  </a:ext>
                </a:extLst>
              </p14:cNvPr>
              <p14:cNvContentPartPr/>
              <p14:nvPr/>
            </p14:nvContentPartPr>
            <p14:xfrm>
              <a:off x="803023" y="2464046"/>
              <a:ext cx="3664440" cy="216648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84279698-4B6C-47D1-9327-58F5BE2CD7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023" y="2446049"/>
                <a:ext cx="3700080" cy="2202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BB42369C-0276-4419-ABCE-7132E501EF31}"/>
                  </a:ext>
                </a:extLst>
              </p14:cNvPr>
              <p14:cNvContentPartPr/>
              <p14:nvPr/>
            </p14:nvContentPartPr>
            <p14:xfrm>
              <a:off x="805903" y="4824926"/>
              <a:ext cx="1636560" cy="57132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BB42369C-0276-4419-ABCE-7132E501EF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263" y="4806926"/>
                <a:ext cx="16722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A2B88C46-C0E5-41C9-99DD-559DD79C851A}"/>
                  </a:ext>
                </a:extLst>
              </p14:cNvPr>
              <p14:cNvContentPartPr/>
              <p14:nvPr/>
            </p14:nvContentPartPr>
            <p14:xfrm>
              <a:off x="826423" y="5587046"/>
              <a:ext cx="1924920" cy="56844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A2B88C46-C0E5-41C9-99DD-559DD79C85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8783" y="5569406"/>
                <a:ext cx="1960560" cy="6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557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5DA033-E946-4B17-9676-DD387B89BF7E}"/>
                  </a:ext>
                </a:extLst>
              </p14:cNvPr>
              <p14:cNvContentPartPr/>
              <p14:nvPr/>
            </p14:nvContentPartPr>
            <p14:xfrm>
              <a:off x="2033941" y="97398"/>
              <a:ext cx="1730160" cy="1363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5DA033-E946-4B17-9676-DD387B89BF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0941" y="34398"/>
                <a:ext cx="1855800" cy="14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32FD32-27E2-4095-BBDD-C8D41960B8DD}"/>
                  </a:ext>
                </a:extLst>
              </p14:cNvPr>
              <p14:cNvContentPartPr/>
              <p14:nvPr/>
            </p14:nvContentPartPr>
            <p14:xfrm>
              <a:off x="844141" y="3362849"/>
              <a:ext cx="1920240" cy="519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32FD32-27E2-4095-BBDD-C8D41960B8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941" y="2431164"/>
                <a:ext cx="2389320" cy="1469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8E4D2E00-FA1B-4683-8CE6-0F763B08A2CB}"/>
                  </a:ext>
                </a:extLst>
              </p14:cNvPr>
              <p14:cNvContentPartPr/>
              <p14:nvPr/>
            </p14:nvContentPartPr>
            <p14:xfrm>
              <a:off x="846301" y="4059809"/>
              <a:ext cx="2363760" cy="5871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8E4D2E00-FA1B-4683-8CE6-0F763B08A2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301" y="4041809"/>
                <a:ext cx="23994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DF6B39B9-42DD-466F-9272-7918146E03D7}"/>
                  </a:ext>
                </a:extLst>
              </p14:cNvPr>
              <p14:cNvContentPartPr/>
              <p14:nvPr/>
            </p14:nvContentPartPr>
            <p14:xfrm>
              <a:off x="824701" y="4790609"/>
              <a:ext cx="2782080" cy="141192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DF6B39B9-42DD-466F-9272-7918146E03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6701" y="4772609"/>
                <a:ext cx="2817720" cy="144756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27015C29-FBBA-494F-BC4E-3CE42D7E34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1B18A61-A46E-4F08-876D-30F0506EAEB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C4C08E-8568-4BAD-B53D-9CD443D23A98}"/>
                  </a:ext>
                </a:extLst>
              </p14:cNvPr>
              <p14:cNvContentPartPr/>
              <p14:nvPr/>
            </p14:nvContentPartPr>
            <p14:xfrm>
              <a:off x="812383" y="2449646"/>
              <a:ext cx="3290040" cy="628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C4C08E-8568-4BAD-B53D-9CD443D23A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4383" y="2431646"/>
                <a:ext cx="3325680" cy="6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59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CB7029-3309-4093-85C1-DACA895CE63B}"/>
                  </a:ext>
                </a:extLst>
              </p14:cNvPr>
              <p14:cNvContentPartPr/>
              <p14:nvPr/>
            </p14:nvContentPartPr>
            <p14:xfrm>
              <a:off x="2017381" y="108198"/>
              <a:ext cx="1863720" cy="136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CB7029-3309-4093-85C1-DACA895CE6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4381" y="45198"/>
                <a:ext cx="1989360" cy="1490760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5DAE9373-3BD7-439E-800C-E7E85F9A2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ACC0C30F-15AB-41B4-AB62-259D37845D30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0669B90-C06F-448D-AE7C-526A08B5EE30}"/>
                  </a:ext>
                </a:extLst>
              </p14:cNvPr>
              <p14:cNvContentPartPr/>
              <p14:nvPr/>
            </p14:nvContentPartPr>
            <p14:xfrm>
              <a:off x="836863" y="2467286"/>
              <a:ext cx="3579120" cy="2143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0669B90-C06F-448D-AE7C-526A08B5E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223" y="2449289"/>
                <a:ext cx="3614760" cy="217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656EA4B-EB00-4089-9EE1-C61B1E7B8A47}"/>
                  </a:ext>
                </a:extLst>
              </p14:cNvPr>
              <p14:cNvContentPartPr/>
              <p14:nvPr/>
            </p14:nvContentPartPr>
            <p14:xfrm>
              <a:off x="822463" y="4781366"/>
              <a:ext cx="2428560" cy="1421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656EA4B-EB00-4089-9EE1-C61B1E7B8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4823" y="4763722"/>
                <a:ext cx="2464200" cy="14569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0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E078D5-329B-42E7-9D0E-7AEFDCA6E940}"/>
                  </a:ext>
                </a:extLst>
              </p14:cNvPr>
              <p14:cNvContentPartPr/>
              <p14:nvPr/>
            </p14:nvContentPartPr>
            <p14:xfrm>
              <a:off x="1954741" y="118998"/>
              <a:ext cx="1806480" cy="133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E078D5-329B-42E7-9D0E-7AEFDCA6E9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1754" y="55998"/>
                <a:ext cx="1932095" cy="145980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4D6D8FDB-5013-450F-B3B0-4C14BE149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FF2E0ADD-40D1-433C-AF56-D428E411414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80CE58-24C6-4CA9-B9C6-7C43B9B49BB6}"/>
                  </a:ext>
                </a:extLst>
              </p14:cNvPr>
              <p14:cNvContentPartPr/>
              <p14:nvPr/>
            </p14:nvContentPartPr>
            <p14:xfrm>
              <a:off x="783583" y="2548646"/>
              <a:ext cx="1639440" cy="529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80CE58-24C6-4CA9-B9C6-7C43B9B49B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943" y="2530646"/>
                <a:ext cx="16750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C9AA6A-E7CD-4787-BCBF-BCCA96BE5986}"/>
                  </a:ext>
                </a:extLst>
              </p14:cNvPr>
              <p14:cNvContentPartPr/>
              <p14:nvPr/>
            </p14:nvContentPartPr>
            <p14:xfrm>
              <a:off x="810223" y="3490766"/>
              <a:ext cx="1605600" cy="35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C9AA6A-E7CD-4787-BCBF-BCCA96BE59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2583" y="3473126"/>
                <a:ext cx="16412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3103DF-3CCB-411B-A6FC-86C4081FA378}"/>
                  </a:ext>
                </a:extLst>
              </p14:cNvPr>
              <p14:cNvContentPartPr/>
              <p14:nvPr/>
            </p14:nvContentPartPr>
            <p14:xfrm>
              <a:off x="810223" y="4282046"/>
              <a:ext cx="3749040" cy="2284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3103DF-3CCB-411B-A6FC-86C4081FA3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2583" y="4264403"/>
                <a:ext cx="3784680" cy="23205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92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626418C-A336-4B1A-9069-B352FF31AB25}"/>
                  </a:ext>
                </a:extLst>
              </p14:cNvPr>
              <p14:cNvContentPartPr/>
              <p14:nvPr/>
            </p14:nvContentPartPr>
            <p14:xfrm>
              <a:off x="1938901" y="189558"/>
              <a:ext cx="1894680" cy="205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626418C-A336-4B1A-9069-B352FF31A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5913" y="126558"/>
                <a:ext cx="2020296" cy="21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13915877-1B17-47D2-A96A-59DEC368CA7D}"/>
                  </a:ext>
                </a:extLst>
              </p14:cNvPr>
              <p14:cNvContentPartPr/>
              <p14:nvPr/>
            </p14:nvContentPartPr>
            <p14:xfrm>
              <a:off x="794101" y="3322998"/>
              <a:ext cx="2445120" cy="91332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13915877-1B17-47D2-A96A-59DEC368CA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1983" y="2682560"/>
                <a:ext cx="3396236" cy="3900957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EB359A16-A283-49CC-A355-2BEEBF243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FE957DB3-A44C-4164-AC07-63A3CC079A5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1A08061-66E0-4A03-9BD3-4EDB80F012A4}"/>
                  </a:ext>
                </a:extLst>
              </p14:cNvPr>
              <p14:cNvContentPartPr/>
              <p14:nvPr/>
            </p14:nvContentPartPr>
            <p14:xfrm>
              <a:off x="800143" y="2475909"/>
              <a:ext cx="1563120" cy="980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1A08061-66E0-4A03-9BD3-4EDB80F012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2143" y="2457909"/>
                <a:ext cx="159876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8C17D05B-D24A-43E5-B2DD-39CFBD3D42ED}"/>
                  </a:ext>
                </a:extLst>
              </p14:cNvPr>
              <p14:cNvContentPartPr/>
              <p14:nvPr/>
            </p14:nvContentPartPr>
            <p14:xfrm>
              <a:off x="777463" y="3990429"/>
              <a:ext cx="2552400" cy="255780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8C17D05B-D24A-43E5-B2DD-39CFBD3D42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9463" y="3972787"/>
                <a:ext cx="2588040" cy="25934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04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82E21F44-09D3-4BF4-8909-E409396D92C0}"/>
                  </a:ext>
                </a:extLst>
              </p14:cNvPr>
              <p14:cNvContentPartPr/>
              <p14:nvPr/>
            </p14:nvContentPartPr>
            <p14:xfrm>
              <a:off x="1995781" y="100278"/>
              <a:ext cx="1962360" cy="22269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82E21F44-09D3-4BF4-8909-E409396D92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903" y="37283"/>
                <a:ext cx="3233511" cy="6581765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53D1DEFA-49B9-42D5-BDF7-4334F2C00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DF78B38E-6C18-4BF3-883D-E291E50668F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07B6175-E81E-40D2-AA88-2E375AD87822}"/>
                  </a:ext>
                </a:extLst>
              </p14:cNvPr>
              <p14:cNvContentPartPr/>
              <p14:nvPr/>
            </p14:nvContentPartPr>
            <p14:xfrm>
              <a:off x="805183" y="2708829"/>
              <a:ext cx="2064240" cy="380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07B6175-E81E-40D2-AA88-2E375AD878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183" y="2690829"/>
                <a:ext cx="2099880" cy="38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89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3EFA60-0536-439E-ADE1-94A8BB96D245}"/>
                  </a:ext>
                </a:extLst>
              </p14:cNvPr>
              <p14:cNvContentPartPr/>
              <p14:nvPr/>
            </p14:nvContentPartPr>
            <p14:xfrm>
              <a:off x="2028901" y="86129"/>
              <a:ext cx="1794600" cy="1329513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3EFA60-0536-439E-ADE1-94A8BB96D2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5888" y="23110"/>
                <a:ext cx="1920265" cy="145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58BC9822-1C12-4E9F-B4A8-49D6E8B65458}"/>
                  </a:ext>
                </a:extLst>
              </p14:cNvPr>
              <p14:cNvContentPartPr/>
              <p14:nvPr/>
            </p14:nvContentPartPr>
            <p14:xfrm>
              <a:off x="825421" y="2361722"/>
              <a:ext cx="1947600" cy="383076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58BC9822-1C12-4E9F-B4A8-49D6E8B654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418" y="2343724"/>
                <a:ext cx="2391125" cy="3866037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90EEE489-4CA7-4AAB-B9ED-E1DDC880E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6DDCD4C8-AB9F-489B-B0AD-9EC5D6D4B51C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©Steve Phillips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BF13BD-F6FC-488F-B64B-DB04936074FF}"/>
                  </a:ext>
                </a:extLst>
              </p14:cNvPr>
              <p14:cNvContentPartPr/>
              <p14:nvPr/>
            </p14:nvContentPartPr>
            <p14:xfrm>
              <a:off x="846583" y="3269709"/>
              <a:ext cx="1118880" cy="57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BF13BD-F6FC-488F-B64B-DB04936074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943" y="3252069"/>
                <a:ext cx="115452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22F3A1-87F0-431E-BEE8-E92144E5F856}"/>
                  </a:ext>
                </a:extLst>
              </p14:cNvPr>
              <p14:cNvContentPartPr/>
              <p14:nvPr/>
            </p14:nvContentPartPr>
            <p14:xfrm>
              <a:off x="845863" y="4032189"/>
              <a:ext cx="1473480" cy="58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22F3A1-87F0-431E-BEE8-E92144E5F8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7863" y="4014549"/>
                <a:ext cx="150912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400230-E494-4E16-BB0D-8E14811E365B}"/>
                  </a:ext>
                </a:extLst>
              </p14:cNvPr>
              <p14:cNvContentPartPr/>
              <p14:nvPr/>
            </p14:nvContentPartPr>
            <p14:xfrm>
              <a:off x="825703" y="4806189"/>
              <a:ext cx="1607040" cy="59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400230-E494-4E16-BB0D-8E14811E36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703" y="4788189"/>
                <a:ext cx="1642680" cy="6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864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13261</TotalTime>
  <Words>111</Words>
  <Application>Microsoft Office PowerPoint</Application>
  <PresentationFormat>Widescreen</PresentationFormat>
  <Paragraphs>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James</dc:creator>
  <cp:lastModifiedBy>Stephen James</cp:lastModifiedBy>
  <cp:revision>29</cp:revision>
  <dcterms:created xsi:type="dcterms:W3CDTF">2022-04-30T13:32:14Z</dcterms:created>
  <dcterms:modified xsi:type="dcterms:W3CDTF">2023-05-16T06:46:34Z</dcterms:modified>
</cp:coreProperties>
</file>